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49"/>
  </p:notesMasterIdLst>
  <p:sldIdLst>
    <p:sldId id="256" r:id="rId3"/>
    <p:sldId id="296" r:id="rId4"/>
    <p:sldId id="29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308" r:id="rId14"/>
    <p:sldId id="309" r:id="rId15"/>
    <p:sldId id="267" r:id="rId16"/>
    <p:sldId id="298" r:id="rId17"/>
    <p:sldId id="312" r:id="rId18"/>
    <p:sldId id="313" r:id="rId19"/>
    <p:sldId id="263" r:id="rId20"/>
    <p:sldId id="269" r:id="rId21"/>
    <p:sldId id="310" r:id="rId22"/>
    <p:sldId id="311" r:id="rId23"/>
    <p:sldId id="271" r:id="rId24"/>
    <p:sldId id="272" r:id="rId25"/>
    <p:sldId id="273" r:id="rId26"/>
    <p:sldId id="276" r:id="rId27"/>
    <p:sldId id="277" r:id="rId28"/>
    <p:sldId id="300" r:id="rId29"/>
    <p:sldId id="301" r:id="rId30"/>
    <p:sldId id="302" r:id="rId31"/>
    <p:sldId id="278" r:id="rId32"/>
    <p:sldId id="279" r:id="rId33"/>
    <p:sldId id="280" r:id="rId34"/>
    <p:sldId id="303" r:id="rId35"/>
    <p:sldId id="304" r:id="rId36"/>
    <p:sldId id="305" r:id="rId37"/>
    <p:sldId id="281" r:id="rId38"/>
    <p:sldId id="282" r:id="rId39"/>
    <p:sldId id="315" r:id="rId40"/>
    <p:sldId id="316" r:id="rId41"/>
    <p:sldId id="317" r:id="rId42"/>
    <p:sldId id="318" r:id="rId43"/>
    <p:sldId id="314" r:id="rId44"/>
    <p:sldId id="283" r:id="rId45"/>
    <p:sldId id="293" r:id="rId46"/>
    <p:sldId id="294" r:id="rId47"/>
    <p:sldId id="295" r:id="rId48"/>
  </p:sldIdLst>
  <p:sldSz cx="9144000" cy="5143500" type="screen16x9"/>
  <p:notesSz cx="6858000" cy="9144000"/>
  <p:embeddedFontLst>
    <p:embeddedFont>
      <p:font typeface="Roboto" panose="020B0604020202020204" charset="0"/>
      <p:regular r:id="rId50"/>
      <p:bold r:id="rId51"/>
      <p:italic r:id="rId52"/>
      <p:boldItalic r:id="rId53"/>
    </p:embeddedFont>
    <p:embeddedFont>
      <p:font typeface="Oswald" panose="020B0604020202020204" charset="0"/>
      <p:regular r:id="rId54"/>
      <p:bold r:id="rId55"/>
    </p:embeddedFont>
    <p:embeddedFont>
      <p:font typeface="Proxima Nova Semibold" panose="020B0604020202020204" charset="0"/>
      <p:regular r:id="rId56"/>
      <p:bold r:id="rId57"/>
      <p:boldItalic r:id="rId58"/>
    </p:embeddedFont>
    <p:embeddedFont>
      <p:font typeface="FZShuTi" panose="02010601030101010101" pitchFamily="2" charset="-122"/>
      <p:regular r:id="rId59"/>
    </p:embeddedFont>
    <p:embeddedFont>
      <p:font typeface="Abel" panose="02000506030000020004" pitchFamily="2" charset="0"/>
      <p:regular r:id="rId60"/>
    </p:embeddedFont>
    <p:embeddedFont>
      <p:font typeface="Lato" panose="020B0604020202020204" charset="0"/>
      <p:regular r:id="rId61"/>
      <p:bold r:id="rId62"/>
      <p:italic r:id="rId63"/>
      <p:boldItalic r:id="rId64"/>
    </p:embeddedFont>
    <p:embeddedFont>
      <p:font typeface="Malgun Gothic" panose="020B0503020000020004" pitchFamily="34" charset="-127"/>
      <p:regular r:id="rId65"/>
      <p:bold r:id="rId66"/>
    </p:embeddedFont>
    <p:embeddedFont>
      <p:font typeface="Proxima Nova" panose="020B060402020202020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orient="horz" pos="3240">
          <p15:clr>
            <a:srgbClr val="9AA0A6"/>
          </p15:clr>
        </p15:guide>
        <p15:guide id="3" orient="horz" pos="6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27"/>
    <a:srgbClr val="000000"/>
    <a:srgbClr val="0082E5"/>
    <a:srgbClr val="FF3F47"/>
    <a:srgbClr val="F8AC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00B23B-9E78-4DA7-916D-52B40249FA91}">
  <a:tblStyle styleId="{FC00B23B-9E78-4DA7-916D-52B40249FA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>
        <p:scale>
          <a:sx n="50" d="100"/>
          <a:sy n="50" d="100"/>
        </p:scale>
        <p:origin x="2142" y="1260"/>
      </p:cViewPr>
      <p:guideLst>
        <p:guide pos="5760"/>
        <p:guide orient="horz" pos="3240"/>
        <p:guide orient="horz" pos="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603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14aceb6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14aceb6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06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6ff1959d3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6ff1959d3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50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2" name="Google Shape;4312;ge4625bd1ce_1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3" name="Google Shape;4313;ge4625bd1ce_1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6ff1959d3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6ff1959d3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6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e6092eeaef_0_5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e6092eeaef_0_5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41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6ff1959d31_0_15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6ff1959d31_0_15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99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6ff1959d3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6ff1959d3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11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8d44b1506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8d44b1506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57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8ed22aa0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8ed22aa0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4155467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6ff1959d31_0_15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6ff1959d31_0_15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203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6ff1959d31_0_1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6ff1959d31_0_1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208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6ff1959d31_0_15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6ff1959d31_0_15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431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6ff1959d31_0_15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6ff1959d31_0_15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517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6ff1959d31_0_15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6ff1959d31_0_15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246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d44b1506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d44b1506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95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713c824668_1_12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713c824668_1_12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69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6ff1959d31_0_15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6ff1959d31_0_15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312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6ff1959d31_0_15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6ff1959d31_0_15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45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6ff1959d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6ff1959d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168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44b1506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44b1506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90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d44b1506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d44b1506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579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6ff1959d31_0_15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6ff1959d31_0_15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441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6ff1959d31_0_15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6ff1959d31_0_15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082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6ff1959d31_0_15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6ff1959d31_0_15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13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6ff1959d31_0_15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6ff1959d31_0_15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528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6ff1959d31_0_15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6ff1959d31_0_15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5040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6ff1959d31_0_15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6ff1959d31_0_15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275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6ff1959d31_0_15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6ff1959d31_0_15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594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700a7a7167_0_1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3" name="Google Shape;2503;g700a7a7167_0_1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70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ff1959d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ff1959d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290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5" name="Google Shape;10745;g713c824668_1_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6" name="Google Shape;10746;g713c824668_1_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662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2" name="Google Shape;11122;g713c824668_1_8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3" name="Google Shape;11123;g713c824668_1_8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20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3" name="Google Shape;11553;g713c824668_1_9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4" name="Google Shape;11554;g713c824668_1_9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90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6ff1959d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6ff1959d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55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6ff1959d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6ff1959d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09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6ff1959d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6ff1959d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41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6ff1959d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6ff1959d3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10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6ff1959d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6ff1959d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0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0732" y="983324"/>
            <a:ext cx="3815100" cy="28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8741" y="3623149"/>
            <a:ext cx="38823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6" name="Grupo 5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8529638" y="12700"/>
                <a:ext cx="523875" cy="523875"/>
              </a:xfrm>
              <a:custGeom>
                <a:avLst/>
                <a:gdLst>
                  <a:gd name="T0" fmla="*/ 26 w 210"/>
                  <a:gd name="T1" fmla="*/ 209 h 209"/>
                  <a:gd name="T2" fmla="*/ 0 w 210"/>
                  <a:gd name="T3" fmla="*/ 183 h 209"/>
                  <a:gd name="T4" fmla="*/ 10 w 210"/>
                  <a:gd name="T5" fmla="*/ 118 h 209"/>
                  <a:gd name="T6" fmla="*/ 0 w 210"/>
                  <a:gd name="T7" fmla="*/ 91 h 209"/>
                  <a:gd name="T8" fmla="*/ 10 w 210"/>
                  <a:gd name="T9" fmla="*/ 27 h 209"/>
                  <a:gd name="T10" fmla="*/ 0 w 210"/>
                  <a:gd name="T11" fmla="*/ 0 h 209"/>
                  <a:gd name="T12" fmla="*/ 27 w 210"/>
                  <a:gd name="T13" fmla="*/ 9 h 209"/>
                  <a:gd name="T14" fmla="*/ 92 w 210"/>
                  <a:gd name="T15" fmla="*/ 0 h 209"/>
                  <a:gd name="T16" fmla="*/ 118 w 210"/>
                  <a:gd name="T17" fmla="*/ 9 h 209"/>
                  <a:gd name="T18" fmla="*/ 183 w 210"/>
                  <a:gd name="T19" fmla="*/ 0 h 209"/>
                  <a:gd name="T20" fmla="*/ 209 w 210"/>
                  <a:gd name="T21" fmla="*/ 25 h 209"/>
                  <a:gd name="T22" fmla="*/ 199 w 210"/>
                  <a:gd name="T23" fmla="*/ 33 h 209"/>
                  <a:gd name="T24" fmla="*/ 200 w 210"/>
                  <a:gd name="T25" fmla="*/ 91 h 209"/>
                  <a:gd name="T26" fmla="*/ 209 w 210"/>
                  <a:gd name="T27" fmla="*/ 117 h 209"/>
                  <a:gd name="T28" fmla="*/ 199 w 210"/>
                  <a:gd name="T29" fmla="*/ 147 h 209"/>
                  <a:gd name="T30" fmla="*/ 207 w 210"/>
                  <a:gd name="T31" fmla="*/ 183 h 209"/>
                  <a:gd name="T32" fmla="*/ 210 w 210"/>
                  <a:gd name="T33" fmla="*/ 209 h 209"/>
                  <a:gd name="T34" fmla="*/ 183 w 210"/>
                  <a:gd name="T35" fmla="*/ 200 h 209"/>
                  <a:gd name="T36" fmla="*/ 118 w 210"/>
                  <a:gd name="T37" fmla="*/ 209 h 209"/>
                  <a:gd name="T38" fmla="*/ 91 w 210"/>
                  <a:gd name="T39" fmla="*/ 200 h 209"/>
                  <a:gd name="T40" fmla="*/ 92 w 210"/>
                  <a:gd name="T41" fmla="*/ 183 h 209"/>
                  <a:gd name="T42" fmla="*/ 118 w 210"/>
                  <a:gd name="T43" fmla="*/ 193 h 209"/>
                  <a:gd name="T44" fmla="*/ 183 w 210"/>
                  <a:gd name="T45" fmla="*/ 184 h 209"/>
                  <a:gd name="T46" fmla="*/ 193 w 210"/>
                  <a:gd name="T47" fmla="*/ 130 h 209"/>
                  <a:gd name="T48" fmla="*/ 184 w 210"/>
                  <a:gd name="T49" fmla="*/ 117 h 209"/>
                  <a:gd name="T50" fmla="*/ 193 w 210"/>
                  <a:gd name="T51" fmla="*/ 91 h 209"/>
                  <a:gd name="T52" fmla="*/ 183 w 210"/>
                  <a:gd name="T53" fmla="*/ 25 h 209"/>
                  <a:gd name="T54" fmla="*/ 118 w 210"/>
                  <a:gd name="T55" fmla="*/ 16 h 209"/>
                  <a:gd name="T56" fmla="*/ 92 w 210"/>
                  <a:gd name="T57" fmla="*/ 26 h 209"/>
                  <a:gd name="T58" fmla="*/ 27 w 210"/>
                  <a:gd name="T59" fmla="*/ 16 h 209"/>
                  <a:gd name="T60" fmla="*/ 17 w 210"/>
                  <a:gd name="T61" fmla="*/ 27 h 209"/>
                  <a:gd name="T62" fmla="*/ 26 w 210"/>
                  <a:gd name="T63" fmla="*/ 92 h 209"/>
                  <a:gd name="T64" fmla="*/ 17 w 210"/>
                  <a:gd name="T65" fmla="*/ 118 h 209"/>
                  <a:gd name="T66" fmla="*/ 26 w 210"/>
                  <a:gd name="T67" fmla="*/ 183 h 209"/>
                  <a:gd name="T68" fmla="*/ 91 w 210"/>
                  <a:gd name="T69" fmla="*/ 193 h 209"/>
                  <a:gd name="T70" fmla="*/ 21 w 210"/>
                  <a:gd name="T71" fmla="*/ 97 h 209"/>
                  <a:gd name="T72" fmla="*/ 5 w 210"/>
                  <a:gd name="T73" fmla="*/ 112 h 209"/>
                  <a:gd name="T74" fmla="*/ 21 w 210"/>
                  <a:gd name="T75" fmla="*/ 97 h 209"/>
                  <a:gd name="T76" fmla="*/ 189 w 210"/>
                  <a:gd name="T77" fmla="*/ 97 h 209"/>
                  <a:gd name="T78" fmla="*/ 204 w 210"/>
                  <a:gd name="T79" fmla="*/ 112 h 209"/>
                  <a:gd name="T80" fmla="*/ 204 w 210"/>
                  <a:gd name="T81" fmla="*/ 21 h 209"/>
                  <a:gd name="T82" fmla="*/ 189 w 210"/>
                  <a:gd name="T83" fmla="*/ 5 h 209"/>
                  <a:gd name="T84" fmla="*/ 204 w 210"/>
                  <a:gd name="T85" fmla="*/ 21 h 209"/>
                  <a:gd name="T86" fmla="*/ 21 w 210"/>
                  <a:gd name="T87" fmla="*/ 5 h 209"/>
                  <a:gd name="T88" fmla="*/ 21 w 210"/>
                  <a:gd name="T89" fmla="*/ 21 h 209"/>
                  <a:gd name="T90" fmla="*/ 97 w 210"/>
                  <a:gd name="T91" fmla="*/ 20 h 209"/>
                  <a:gd name="T92" fmla="*/ 97 w 210"/>
                  <a:gd name="T93" fmla="*/ 5 h 209"/>
                  <a:gd name="T94" fmla="*/ 21 w 210"/>
                  <a:gd name="T95" fmla="*/ 204 h 209"/>
                  <a:gd name="T96" fmla="*/ 5 w 210"/>
                  <a:gd name="T97" fmla="*/ 188 h 209"/>
                  <a:gd name="T98" fmla="*/ 113 w 210"/>
                  <a:gd name="T99" fmla="*/ 204 h 209"/>
                  <a:gd name="T100" fmla="*/ 97 w 210"/>
                  <a:gd name="T101" fmla="*/ 188 h 209"/>
                  <a:gd name="T102" fmla="*/ 113 w 210"/>
                  <a:gd name="T103" fmla="*/ 204 h 209"/>
                  <a:gd name="T104" fmla="*/ 189 w 210"/>
                  <a:gd name="T105" fmla="*/ 204 h 209"/>
                  <a:gd name="T106" fmla="*/ 204 w 210"/>
                  <a:gd name="T107" fmla="*/ 18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9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8766175" y="247650"/>
                <a:ext cx="50800" cy="52388"/>
              </a:xfrm>
              <a:custGeom>
                <a:avLst/>
                <a:gdLst>
                  <a:gd name="T0" fmla="*/ 20 w 20"/>
                  <a:gd name="T1" fmla="*/ 0 h 21"/>
                  <a:gd name="T2" fmla="*/ 20 w 20"/>
                  <a:gd name="T3" fmla="*/ 21 h 21"/>
                  <a:gd name="T4" fmla="*/ 0 w 20"/>
                  <a:gd name="T5" fmla="*/ 21 h 21"/>
                  <a:gd name="T6" fmla="*/ 0 w 20"/>
                  <a:gd name="T7" fmla="*/ 0 h 21"/>
                  <a:gd name="T8" fmla="*/ 20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-20638" y="-14288"/>
                <a:ext cx="519113" cy="522288"/>
              </a:xfrm>
              <a:custGeom>
                <a:avLst/>
                <a:gdLst>
                  <a:gd name="T0" fmla="*/ 26 w 209"/>
                  <a:gd name="T1" fmla="*/ 209 h 209"/>
                  <a:gd name="T2" fmla="*/ 0 w 209"/>
                  <a:gd name="T3" fmla="*/ 184 h 209"/>
                  <a:gd name="T4" fmla="*/ 9 w 209"/>
                  <a:gd name="T5" fmla="*/ 119 h 209"/>
                  <a:gd name="T6" fmla="*/ 0 w 209"/>
                  <a:gd name="T7" fmla="*/ 92 h 209"/>
                  <a:gd name="T8" fmla="*/ 9 w 209"/>
                  <a:gd name="T9" fmla="*/ 27 h 209"/>
                  <a:gd name="T10" fmla="*/ 0 w 209"/>
                  <a:gd name="T11" fmla="*/ 0 h 209"/>
                  <a:gd name="T12" fmla="*/ 26 w 209"/>
                  <a:gd name="T13" fmla="*/ 10 h 209"/>
                  <a:gd name="T14" fmla="*/ 92 w 209"/>
                  <a:gd name="T15" fmla="*/ 0 h 209"/>
                  <a:gd name="T16" fmla="*/ 118 w 209"/>
                  <a:gd name="T17" fmla="*/ 9 h 209"/>
                  <a:gd name="T18" fmla="*/ 183 w 209"/>
                  <a:gd name="T19" fmla="*/ 0 h 209"/>
                  <a:gd name="T20" fmla="*/ 209 w 209"/>
                  <a:gd name="T21" fmla="*/ 26 h 209"/>
                  <a:gd name="T22" fmla="*/ 199 w 209"/>
                  <a:gd name="T23" fmla="*/ 34 h 209"/>
                  <a:gd name="T24" fmla="*/ 200 w 209"/>
                  <a:gd name="T25" fmla="*/ 91 h 209"/>
                  <a:gd name="T26" fmla="*/ 209 w 209"/>
                  <a:gd name="T27" fmla="*/ 118 h 209"/>
                  <a:gd name="T28" fmla="*/ 199 w 209"/>
                  <a:gd name="T29" fmla="*/ 148 h 209"/>
                  <a:gd name="T30" fmla="*/ 206 w 209"/>
                  <a:gd name="T31" fmla="*/ 183 h 209"/>
                  <a:gd name="T32" fmla="*/ 209 w 209"/>
                  <a:gd name="T33" fmla="*/ 209 h 209"/>
                  <a:gd name="T34" fmla="*/ 182 w 209"/>
                  <a:gd name="T35" fmla="*/ 200 h 209"/>
                  <a:gd name="T36" fmla="*/ 117 w 209"/>
                  <a:gd name="T37" fmla="*/ 209 h 209"/>
                  <a:gd name="T38" fmla="*/ 91 w 209"/>
                  <a:gd name="T39" fmla="*/ 200 h 209"/>
                  <a:gd name="T40" fmla="*/ 92 w 209"/>
                  <a:gd name="T41" fmla="*/ 184 h 209"/>
                  <a:gd name="T42" fmla="*/ 118 w 209"/>
                  <a:gd name="T43" fmla="*/ 193 h 209"/>
                  <a:gd name="T44" fmla="*/ 183 w 209"/>
                  <a:gd name="T45" fmla="*/ 184 h 209"/>
                  <a:gd name="T46" fmla="*/ 193 w 209"/>
                  <a:gd name="T47" fmla="*/ 130 h 209"/>
                  <a:gd name="T48" fmla="*/ 183 w 209"/>
                  <a:gd name="T49" fmla="*/ 118 h 209"/>
                  <a:gd name="T50" fmla="*/ 193 w 209"/>
                  <a:gd name="T51" fmla="*/ 91 h 209"/>
                  <a:gd name="T52" fmla="*/ 183 w 209"/>
                  <a:gd name="T53" fmla="*/ 25 h 209"/>
                  <a:gd name="T54" fmla="*/ 118 w 209"/>
                  <a:gd name="T55" fmla="*/ 17 h 209"/>
                  <a:gd name="T56" fmla="*/ 92 w 209"/>
                  <a:gd name="T57" fmla="*/ 26 h 209"/>
                  <a:gd name="T58" fmla="*/ 27 w 209"/>
                  <a:gd name="T59" fmla="*/ 17 h 209"/>
                  <a:gd name="T60" fmla="*/ 16 w 209"/>
                  <a:gd name="T61" fmla="*/ 27 h 209"/>
                  <a:gd name="T62" fmla="*/ 26 w 209"/>
                  <a:gd name="T63" fmla="*/ 92 h 209"/>
                  <a:gd name="T64" fmla="*/ 16 w 209"/>
                  <a:gd name="T65" fmla="*/ 119 h 209"/>
                  <a:gd name="T66" fmla="*/ 26 w 209"/>
                  <a:gd name="T67" fmla="*/ 184 h 209"/>
                  <a:gd name="T68" fmla="*/ 91 w 209"/>
                  <a:gd name="T69" fmla="*/ 193 h 209"/>
                  <a:gd name="T70" fmla="*/ 21 w 209"/>
                  <a:gd name="T71" fmla="*/ 97 h 209"/>
                  <a:gd name="T72" fmla="*/ 5 w 209"/>
                  <a:gd name="T73" fmla="*/ 113 h 209"/>
                  <a:gd name="T74" fmla="*/ 21 w 209"/>
                  <a:gd name="T75" fmla="*/ 97 h 209"/>
                  <a:gd name="T76" fmla="*/ 188 w 209"/>
                  <a:gd name="T77" fmla="*/ 97 h 209"/>
                  <a:gd name="T78" fmla="*/ 204 w 209"/>
                  <a:gd name="T79" fmla="*/ 113 h 209"/>
                  <a:gd name="T80" fmla="*/ 204 w 209"/>
                  <a:gd name="T81" fmla="*/ 21 h 209"/>
                  <a:gd name="T82" fmla="*/ 188 w 209"/>
                  <a:gd name="T83" fmla="*/ 6 h 209"/>
                  <a:gd name="T84" fmla="*/ 204 w 209"/>
                  <a:gd name="T85" fmla="*/ 21 h 209"/>
                  <a:gd name="T86" fmla="*/ 21 w 209"/>
                  <a:gd name="T87" fmla="*/ 5 h 209"/>
                  <a:gd name="T88" fmla="*/ 21 w 209"/>
                  <a:gd name="T89" fmla="*/ 21 h 209"/>
                  <a:gd name="T90" fmla="*/ 97 w 209"/>
                  <a:gd name="T91" fmla="*/ 21 h 209"/>
                  <a:gd name="T92" fmla="*/ 97 w 209"/>
                  <a:gd name="T93" fmla="*/ 5 h 209"/>
                  <a:gd name="T94" fmla="*/ 21 w 209"/>
                  <a:gd name="T95" fmla="*/ 204 h 209"/>
                  <a:gd name="T96" fmla="*/ 5 w 209"/>
                  <a:gd name="T97" fmla="*/ 189 h 209"/>
                  <a:gd name="T98" fmla="*/ 112 w 209"/>
                  <a:gd name="T99" fmla="*/ 204 h 209"/>
                  <a:gd name="T100" fmla="*/ 97 w 209"/>
                  <a:gd name="T101" fmla="*/ 189 h 209"/>
                  <a:gd name="T102" fmla="*/ 112 w 209"/>
                  <a:gd name="T103" fmla="*/ 204 h 209"/>
                  <a:gd name="T104" fmla="*/ 188 w 209"/>
                  <a:gd name="T105" fmla="*/ 204 h 209"/>
                  <a:gd name="T106" fmla="*/ 204 w 209"/>
                  <a:gd name="T107" fmla="*/ 18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212725" y="220662"/>
                <a:ext cx="52388" cy="52388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21 h 21"/>
                  <a:gd name="T4" fmla="*/ 0 w 21"/>
                  <a:gd name="T5" fmla="*/ 21 h 21"/>
                  <a:gd name="T6" fmla="*/ 0 w 21"/>
                  <a:gd name="T7" fmla="*/ 0 h 21"/>
                  <a:gd name="T8" fmla="*/ 2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1039963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"/>
          </p:nvPr>
        </p:nvSpPr>
        <p:spPr>
          <a:xfrm>
            <a:off x="938708" y="2371536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2"/>
          </p:nvPr>
        </p:nvSpPr>
        <p:spPr>
          <a:xfrm>
            <a:off x="6125360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3"/>
          </p:nvPr>
        </p:nvSpPr>
        <p:spPr>
          <a:xfrm>
            <a:off x="6024176" y="2371536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4"/>
          </p:nvPr>
        </p:nvSpPr>
        <p:spPr>
          <a:xfrm>
            <a:off x="3581383" y="3649241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5"/>
          </p:nvPr>
        </p:nvSpPr>
        <p:spPr>
          <a:xfrm>
            <a:off x="3480150" y="402057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6"/>
          </p:nvPr>
        </p:nvSpPr>
        <p:spPr>
          <a:xfrm>
            <a:off x="3581384" y="1993724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7"/>
          </p:nvPr>
        </p:nvSpPr>
        <p:spPr>
          <a:xfrm>
            <a:off x="3480150" y="2371536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8"/>
          </p:nvPr>
        </p:nvSpPr>
        <p:spPr>
          <a:xfrm>
            <a:off x="1039607" y="3649241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9"/>
          </p:nvPr>
        </p:nvSpPr>
        <p:spPr>
          <a:xfrm>
            <a:off x="938362" y="402057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3"/>
          </p:nvPr>
        </p:nvSpPr>
        <p:spPr>
          <a:xfrm>
            <a:off x="6125356" y="3649266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4"/>
          </p:nvPr>
        </p:nvSpPr>
        <p:spPr>
          <a:xfrm>
            <a:off x="6024127" y="402057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5"/>
          </p:nvPr>
        </p:nvSpPr>
        <p:spPr>
          <a:xfrm>
            <a:off x="59511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16" hasCustomPrompt="1"/>
          </p:nvPr>
        </p:nvSpPr>
        <p:spPr>
          <a:xfrm>
            <a:off x="1255313" y="1512515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7" hasCustomPrompt="1"/>
          </p:nvPr>
        </p:nvSpPr>
        <p:spPr>
          <a:xfrm>
            <a:off x="3804800" y="1512515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18" hasCustomPrompt="1"/>
          </p:nvPr>
        </p:nvSpPr>
        <p:spPr>
          <a:xfrm>
            <a:off x="6325112" y="1512515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19" hasCustomPrompt="1"/>
          </p:nvPr>
        </p:nvSpPr>
        <p:spPr>
          <a:xfrm>
            <a:off x="1255313" y="3170443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20" hasCustomPrompt="1"/>
          </p:nvPr>
        </p:nvSpPr>
        <p:spPr>
          <a:xfrm>
            <a:off x="3804625" y="3170443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21" hasCustomPrompt="1"/>
          </p:nvPr>
        </p:nvSpPr>
        <p:spPr>
          <a:xfrm>
            <a:off x="6325112" y="3170443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subTitle" idx="1"/>
          </p:nvPr>
        </p:nvSpPr>
        <p:spPr>
          <a:xfrm flipH="1">
            <a:off x="3561788" y="2689625"/>
            <a:ext cx="15306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2"/>
          </p:nvPr>
        </p:nvSpPr>
        <p:spPr>
          <a:xfrm flipH="1">
            <a:off x="6395200" y="2689625"/>
            <a:ext cx="15483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subTitle" idx="3"/>
          </p:nvPr>
        </p:nvSpPr>
        <p:spPr>
          <a:xfrm flipH="1">
            <a:off x="826800" y="2689675"/>
            <a:ext cx="15483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344459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title" idx="5"/>
          </p:nvPr>
        </p:nvSpPr>
        <p:spPr>
          <a:xfrm>
            <a:off x="71054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6279089" y="22879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 txBox="1">
            <a:spLocks noGrp="1"/>
          </p:cNvSpPr>
          <p:nvPr>
            <p:ph type="subTitle" idx="1"/>
          </p:nvPr>
        </p:nvSpPr>
        <p:spPr>
          <a:xfrm flipH="1">
            <a:off x="3700904" y="2613050"/>
            <a:ext cx="324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subTitle" idx="2"/>
          </p:nvPr>
        </p:nvSpPr>
        <p:spPr>
          <a:xfrm flipH="1">
            <a:off x="3700904" y="3637200"/>
            <a:ext cx="3241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5"/>
          <p:cNvSpPr txBox="1">
            <a:spLocks noGrp="1"/>
          </p:cNvSpPr>
          <p:nvPr>
            <p:ph type="subTitle" idx="3"/>
          </p:nvPr>
        </p:nvSpPr>
        <p:spPr>
          <a:xfrm flipH="1">
            <a:off x="3700904" y="1588900"/>
            <a:ext cx="3241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5"/>
          <p:cNvSpPr txBox="1">
            <a:spLocks noGrp="1"/>
          </p:cNvSpPr>
          <p:nvPr>
            <p:ph type="title"/>
          </p:nvPr>
        </p:nvSpPr>
        <p:spPr>
          <a:xfrm>
            <a:off x="1482665" y="269145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title" idx="4"/>
          </p:nvPr>
        </p:nvSpPr>
        <p:spPr>
          <a:xfrm>
            <a:off x="1482665" y="1627284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8" name="Google Shape;328;p15"/>
          <p:cNvSpPr txBox="1">
            <a:spLocks noGrp="1"/>
          </p:cNvSpPr>
          <p:nvPr>
            <p:ph type="title" idx="5"/>
          </p:nvPr>
        </p:nvSpPr>
        <p:spPr>
          <a:xfrm>
            <a:off x="1482814" y="37134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title" idx="6"/>
          </p:nvPr>
        </p:nvSpPr>
        <p:spPr>
          <a:xfrm>
            <a:off x="59316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7934"/>
            <a:ext cx="9144000" cy="933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>
            <a:spLocks noGrp="1"/>
          </p:cNvSpPr>
          <p:nvPr>
            <p:ph type="subTitle" idx="1"/>
          </p:nvPr>
        </p:nvSpPr>
        <p:spPr>
          <a:xfrm>
            <a:off x="1355100" y="3741850"/>
            <a:ext cx="15354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" name="Google Shape;344;p16"/>
          <p:cNvSpPr txBox="1">
            <a:spLocks noGrp="1"/>
          </p:cNvSpPr>
          <p:nvPr>
            <p:ph type="subTitle" idx="2"/>
          </p:nvPr>
        </p:nvSpPr>
        <p:spPr>
          <a:xfrm>
            <a:off x="6286500" y="3741850"/>
            <a:ext cx="15354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5" name="Google Shape;345;p16"/>
          <p:cNvSpPr txBox="1">
            <a:spLocks noGrp="1"/>
          </p:cNvSpPr>
          <p:nvPr>
            <p:ph type="subTitle" idx="3"/>
          </p:nvPr>
        </p:nvSpPr>
        <p:spPr>
          <a:xfrm>
            <a:off x="1354975" y="1886750"/>
            <a:ext cx="15354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6" name="Google Shape;346;p16"/>
          <p:cNvSpPr txBox="1">
            <a:spLocks noGrp="1"/>
          </p:cNvSpPr>
          <p:nvPr>
            <p:ph type="subTitle" idx="4"/>
          </p:nvPr>
        </p:nvSpPr>
        <p:spPr>
          <a:xfrm>
            <a:off x="6286500" y="1882625"/>
            <a:ext cx="15354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1496675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8" name="Google Shape;348;p16"/>
          <p:cNvSpPr txBox="1">
            <a:spLocks noGrp="1"/>
          </p:cNvSpPr>
          <p:nvPr>
            <p:ph type="title" idx="5"/>
          </p:nvPr>
        </p:nvSpPr>
        <p:spPr>
          <a:xfrm>
            <a:off x="6428098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9" name="Google Shape;349;p16"/>
          <p:cNvSpPr txBox="1">
            <a:spLocks noGrp="1"/>
          </p:cNvSpPr>
          <p:nvPr>
            <p:ph type="title" idx="6"/>
          </p:nvPr>
        </p:nvSpPr>
        <p:spPr>
          <a:xfrm>
            <a:off x="6428101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0" name="Google Shape;350;p16"/>
          <p:cNvSpPr txBox="1">
            <a:spLocks noGrp="1"/>
          </p:cNvSpPr>
          <p:nvPr>
            <p:ph type="title" idx="7"/>
          </p:nvPr>
        </p:nvSpPr>
        <p:spPr>
          <a:xfrm>
            <a:off x="1496700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1" name="Google Shape;351;p16"/>
          <p:cNvSpPr txBox="1">
            <a:spLocks noGrp="1"/>
          </p:cNvSpPr>
          <p:nvPr>
            <p:ph type="title" idx="8"/>
          </p:nvPr>
        </p:nvSpPr>
        <p:spPr>
          <a:xfrm>
            <a:off x="593742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76"/>
            <a:ext cx="9112020" cy="1229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>
            <a:off x="4719100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2"/>
          </p:nvPr>
        </p:nvSpPr>
        <p:spPr>
          <a:xfrm>
            <a:off x="6464375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>
            <a:off x="1234500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subTitle" idx="4"/>
          </p:nvPr>
        </p:nvSpPr>
        <p:spPr>
          <a:xfrm>
            <a:off x="2973825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title" hasCustomPrompt="1"/>
          </p:nvPr>
        </p:nvSpPr>
        <p:spPr>
          <a:xfrm>
            <a:off x="1424698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6" name="Google Shape;396;p18"/>
          <p:cNvSpPr txBox="1">
            <a:spLocks noGrp="1"/>
          </p:cNvSpPr>
          <p:nvPr>
            <p:ph type="title" idx="5" hasCustomPrompt="1"/>
          </p:nvPr>
        </p:nvSpPr>
        <p:spPr>
          <a:xfrm>
            <a:off x="3161868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7" name="Google Shape;397;p18"/>
          <p:cNvSpPr txBox="1">
            <a:spLocks noGrp="1"/>
          </p:cNvSpPr>
          <p:nvPr>
            <p:ph type="title" idx="6" hasCustomPrompt="1"/>
          </p:nvPr>
        </p:nvSpPr>
        <p:spPr>
          <a:xfrm>
            <a:off x="4906960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7" hasCustomPrompt="1"/>
          </p:nvPr>
        </p:nvSpPr>
        <p:spPr>
          <a:xfrm>
            <a:off x="6649484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1" name="Google Shape;401;p18"/>
          <p:cNvSpPr txBox="1">
            <a:spLocks noGrp="1"/>
          </p:cNvSpPr>
          <p:nvPr>
            <p:ph type="title" idx="8"/>
          </p:nvPr>
        </p:nvSpPr>
        <p:spPr>
          <a:xfrm>
            <a:off x="593742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53946"/>
            <a:ext cx="9144000" cy="933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"/>
          <p:cNvSpPr txBox="1">
            <a:spLocks noGrp="1"/>
          </p:cNvSpPr>
          <p:nvPr>
            <p:ph type="title"/>
          </p:nvPr>
        </p:nvSpPr>
        <p:spPr>
          <a:xfrm>
            <a:off x="4324806" y="2898165"/>
            <a:ext cx="3025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20"/>
          <p:cNvSpPr txBox="1">
            <a:spLocks noGrp="1"/>
          </p:cNvSpPr>
          <p:nvPr>
            <p:ph type="subTitle" idx="1"/>
          </p:nvPr>
        </p:nvSpPr>
        <p:spPr>
          <a:xfrm>
            <a:off x="1793700" y="1632425"/>
            <a:ext cx="5556600" cy="13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3" name="Google Shape;463;p21"/>
          <p:cNvSpPr txBox="1">
            <a:spLocks noGrp="1"/>
          </p:cNvSpPr>
          <p:nvPr>
            <p:ph type="subTitle" idx="1"/>
          </p:nvPr>
        </p:nvSpPr>
        <p:spPr>
          <a:xfrm>
            <a:off x="950712" y="224490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4" name="Google Shape;464;p21"/>
          <p:cNvSpPr txBox="1">
            <a:spLocks noGrp="1"/>
          </p:cNvSpPr>
          <p:nvPr>
            <p:ph type="subTitle" idx="2"/>
          </p:nvPr>
        </p:nvSpPr>
        <p:spPr>
          <a:xfrm>
            <a:off x="6416665" y="224490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5" name="Google Shape;465;p21"/>
          <p:cNvSpPr txBox="1">
            <a:spLocks noGrp="1"/>
          </p:cNvSpPr>
          <p:nvPr>
            <p:ph type="subTitle" idx="3"/>
          </p:nvPr>
        </p:nvSpPr>
        <p:spPr>
          <a:xfrm>
            <a:off x="3656050" y="381775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6" name="Google Shape;466;p21"/>
          <p:cNvSpPr txBox="1">
            <a:spLocks noGrp="1"/>
          </p:cNvSpPr>
          <p:nvPr>
            <p:ph type="subTitle" idx="4"/>
          </p:nvPr>
        </p:nvSpPr>
        <p:spPr>
          <a:xfrm>
            <a:off x="3656050" y="224490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7" name="Google Shape;467;p21"/>
          <p:cNvSpPr txBox="1">
            <a:spLocks noGrp="1"/>
          </p:cNvSpPr>
          <p:nvPr>
            <p:ph type="subTitle" idx="5"/>
          </p:nvPr>
        </p:nvSpPr>
        <p:spPr>
          <a:xfrm>
            <a:off x="950424" y="3817748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8" name="Google Shape;468;p21"/>
          <p:cNvSpPr txBox="1">
            <a:spLocks noGrp="1"/>
          </p:cNvSpPr>
          <p:nvPr>
            <p:ph type="subTitle" idx="6"/>
          </p:nvPr>
        </p:nvSpPr>
        <p:spPr>
          <a:xfrm>
            <a:off x="6416623" y="3817748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9" name="Google Shape;469;p21"/>
          <p:cNvSpPr txBox="1">
            <a:spLocks noGrp="1"/>
          </p:cNvSpPr>
          <p:nvPr>
            <p:ph type="title" idx="7" hasCustomPrompt="1"/>
          </p:nvPr>
        </p:nvSpPr>
        <p:spPr>
          <a:xfrm>
            <a:off x="1084650" y="16682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21"/>
          <p:cNvSpPr txBox="1">
            <a:spLocks noGrp="1"/>
          </p:cNvSpPr>
          <p:nvPr>
            <p:ph type="title" idx="8" hasCustomPrompt="1"/>
          </p:nvPr>
        </p:nvSpPr>
        <p:spPr>
          <a:xfrm>
            <a:off x="1084650" y="32538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1" name="Google Shape;471;p21"/>
          <p:cNvSpPr txBox="1">
            <a:spLocks noGrp="1"/>
          </p:cNvSpPr>
          <p:nvPr>
            <p:ph type="title" idx="9" hasCustomPrompt="1"/>
          </p:nvPr>
        </p:nvSpPr>
        <p:spPr>
          <a:xfrm>
            <a:off x="3790300" y="16682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21"/>
          <p:cNvSpPr txBox="1">
            <a:spLocks noGrp="1"/>
          </p:cNvSpPr>
          <p:nvPr>
            <p:ph type="title" idx="13" hasCustomPrompt="1"/>
          </p:nvPr>
        </p:nvSpPr>
        <p:spPr>
          <a:xfrm>
            <a:off x="3790300" y="32538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3" name="Google Shape;473;p21"/>
          <p:cNvSpPr txBox="1">
            <a:spLocks noGrp="1"/>
          </p:cNvSpPr>
          <p:nvPr>
            <p:ph type="title" idx="14" hasCustomPrompt="1"/>
          </p:nvPr>
        </p:nvSpPr>
        <p:spPr>
          <a:xfrm>
            <a:off x="6550900" y="16682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4" name="Google Shape;474;p21"/>
          <p:cNvSpPr txBox="1">
            <a:spLocks noGrp="1"/>
          </p:cNvSpPr>
          <p:nvPr>
            <p:ph type="title" idx="15" hasCustomPrompt="1"/>
          </p:nvPr>
        </p:nvSpPr>
        <p:spPr>
          <a:xfrm>
            <a:off x="6550900" y="32538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000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75" name="Google Shape;475;p21"/>
          <p:cNvGrpSpPr/>
          <p:nvPr/>
        </p:nvGrpSpPr>
        <p:grpSpPr>
          <a:xfrm rot="4489073">
            <a:off x="5570035" y="751881"/>
            <a:ext cx="263148" cy="455026"/>
            <a:chOff x="5399975" y="4887475"/>
            <a:chExt cx="203350" cy="351625"/>
          </a:xfrm>
        </p:grpSpPr>
        <p:sp>
          <p:nvSpPr>
            <p:cNvPr id="476" name="Google Shape;476;p21"/>
            <p:cNvSpPr/>
            <p:nvPr/>
          </p:nvSpPr>
          <p:spPr>
            <a:xfrm>
              <a:off x="5399975" y="4967025"/>
              <a:ext cx="34725" cy="39150"/>
            </a:xfrm>
            <a:custGeom>
              <a:avLst/>
              <a:gdLst/>
              <a:ahLst/>
              <a:cxnLst/>
              <a:rect l="l" t="t" r="r" b="b"/>
              <a:pathLst>
                <a:path w="1389" h="1566" extrusionOk="0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5579950" y="4887475"/>
              <a:ext cx="23375" cy="26050"/>
            </a:xfrm>
            <a:custGeom>
              <a:avLst/>
              <a:gdLst/>
              <a:ahLst/>
              <a:cxnLst/>
              <a:rect l="l" t="t" r="r" b="b"/>
              <a:pathLst>
                <a:path w="935" h="1042" extrusionOk="0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5516400" y="5165900"/>
              <a:ext cx="71025" cy="73200"/>
            </a:xfrm>
            <a:custGeom>
              <a:avLst/>
              <a:gdLst/>
              <a:ahLst/>
              <a:cxnLst/>
              <a:rect l="l" t="t" r="r" b="b"/>
              <a:pathLst>
                <a:path w="2841" h="2928" extrusionOk="0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21" name="Grupo 20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8529638" y="12700"/>
                <a:ext cx="523875" cy="523875"/>
              </a:xfrm>
              <a:custGeom>
                <a:avLst/>
                <a:gdLst>
                  <a:gd name="T0" fmla="*/ 26 w 210"/>
                  <a:gd name="T1" fmla="*/ 209 h 209"/>
                  <a:gd name="T2" fmla="*/ 0 w 210"/>
                  <a:gd name="T3" fmla="*/ 183 h 209"/>
                  <a:gd name="T4" fmla="*/ 10 w 210"/>
                  <a:gd name="T5" fmla="*/ 118 h 209"/>
                  <a:gd name="T6" fmla="*/ 0 w 210"/>
                  <a:gd name="T7" fmla="*/ 91 h 209"/>
                  <a:gd name="T8" fmla="*/ 10 w 210"/>
                  <a:gd name="T9" fmla="*/ 27 h 209"/>
                  <a:gd name="T10" fmla="*/ 0 w 210"/>
                  <a:gd name="T11" fmla="*/ 0 h 209"/>
                  <a:gd name="T12" fmla="*/ 27 w 210"/>
                  <a:gd name="T13" fmla="*/ 9 h 209"/>
                  <a:gd name="T14" fmla="*/ 92 w 210"/>
                  <a:gd name="T15" fmla="*/ 0 h 209"/>
                  <a:gd name="T16" fmla="*/ 118 w 210"/>
                  <a:gd name="T17" fmla="*/ 9 h 209"/>
                  <a:gd name="T18" fmla="*/ 183 w 210"/>
                  <a:gd name="T19" fmla="*/ 0 h 209"/>
                  <a:gd name="T20" fmla="*/ 209 w 210"/>
                  <a:gd name="T21" fmla="*/ 25 h 209"/>
                  <a:gd name="T22" fmla="*/ 199 w 210"/>
                  <a:gd name="T23" fmla="*/ 33 h 209"/>
                  <a:gd name="T24" fmla="*/ 200 w 210"/>
                  <a:gd name="T25" fmla="*/ 91 h 209"/>
                  <a:gd name="T26" fmla="*/ 209 w 210"/>
                  <a:gd name="T27" fmla="*/ 117 h 209"/>
                  <a:gd name="T28" fmla="*/ 199 w 210"/>
                  <a:gd name="T29" fmla="*/ 147 h 209"/>
                  <a:gd name="T30" fmla="*/ 207 w 210"/>
                  <a:gd name="T31" fmla="*/ 183 h 209"/>
                  <a:gd name="T32" fmla="*/ 210 w 210"/>
                  <a:gd name="T33" fmla="*/ 209 h 209"/>
                  <a:gd name="T34" fmla="*/ 183 w 210"/>
                  <a:gd name="T35" fmla="*/ 200 h 209"/>
                  <a:gd name="T36" fmla="*/ 118 w 210"/>
                  <a:gd name="T37" fmla="*/ 209 h 209"/>
                  <a:gd name="T38" fmla="*/ 91 w 210"/>
                  <a:gd name="T39" fmla="*/ 200 h 209"/>
                  <a:gd name="T40" fmla="*/ 92 w 210"/>
                  <a:gd name="T41" fmla="*/ 183 h 209"/>
                  <a:gd name="T42" fmla="*/ 118 w 210"/>
                  <a:gd name="T43" fmla="*/ 193 h 209"/>
                  <a:gd name="T44" fmla="*/ 183 w 210"/>
                  <a:gd name="T45" fmla="*/ 184 h 209"/>
                  <a:gd name="T46" fmla="*/ 193 w 210"/>
                  <a:gd name="T47" fmla="*/ 130 h 209"/>
                  <a:gd name="T48" fmla="*/ 184 w 210"/>
                  <a:gd name="T49" fmla="*/ 117 h 209"/>
                  <a:gd name="T50" fmla="*/ 193 w 210"/>
                  <a:gd name="T51" fmla="*/ 91 h 209"/>
                  <a:gd name="T52" fmla="*/ 183 w 210"/>
                  <a:gd name="T53" fmla="*/ 25 h 209"/>
                  <a:gd name="T54" fmla="*/ 118 w 210"/>
                  <a:gd name="T55" fmla="*/ 16 h 209"/>
                  <a:gd name="T56" fmla="*/ 92 w 210"/>
                  <a:gd name="T57" fmla="*/ 26 h 209"/>
                  <a:gd name="T58" fmla="*/ 27 w 210"/>
                  <a:gd name="T59" fmla="*/ 16 h 209"/>
                  <a:gd name="T60" fmla="*/ 17 w 210"/>
                  <a:gd name="T61" fmla="*/ 27 h 209"/>
                  <a:gd name="T62" fmla="*/ 26 w 210"/>
                  <a:gd name="T63" fmla="*/ 92 h 209"/>
                  <a:gd name="T64" fmla="*/ 17 w 210"/>
                  <a:gd name="T65" fmla="*/ 118 h 209"/>
                  <a:gd name="T66" fmla="*/ 26 w 210"/>
                  <a:gd name="T67" fmla="*/ 183 h 209"/>
                  <a:gd name="T68" fmla="*/ 91 w 210"/>
                  <a:gd name="T69" fmla="*/ 193 h 209"/>
                  <a:gd name="T70" fmla="*/ 21 w 210"/>
                  <a:gd name="T71" fmla="*/ 97 h 209"/>
                  <a:gd name="T72" fmla="*/ 5 w 210"/>
                  <a:gd name="T73" fmla="*/ 112 h 209"/>
                  <a:gd name="T74" fmla="*/ 21 w 210"/>
                  <a:gd name="T75" fmla="*/ 97 h 209"/>
                  <a:gd name="T76" fmla="*/ 189 w 210"/>
                  <a:gd name="T77" fmla="*/ 97 h 209"/>
                  <a:gd name="T78" fmla="*/ 204 w 210"/>
                  <a:gd name="T79" fmla="*/ 112 h 209"/>
                  <a:gd name="T80" fmla="*/ 204 w 210"/>
                  <a:gd name="T81" fmla="*/ 21 h 209"/>
                  <a:gd name="T82" fmla="*/ 189 w 210"/>
                  <a:gd name="T83" fmla="*/ 5 h 209"/>
                  <a:gd name="T84" fmla="*/ 204 w 210"/>
                  <a:gd name="T85" fmla="*/ 21 h 209"/>
                  <a:gd name="T86" fmla="*/ 21 w 210"/>
                  <a:gd name="T87" fmla="*/ 5 h 209"/>
                  <a:gd name="T88" fmla="*/ 21 w 210"/>
                  <a:gd name="T89" fmla="*/ 21 h 209"/>
                  <a:gd name="T90" fmla="*/ 97 w 210"/>
                  <a:gd name="T91" fmla="*/ 20 h 209"/>
                  <a:gd name="T92" fmla="*/ 97 w 210"/>
                  <a:gd name="T93" fmla="*/ 5 h 209"/>
                  <a:gd name="T94" fmla="*/ 21 w 210"/>
                  <a:gd name="T95" fmla="*/ 204 h 209"/>
                  <a:gd name="T96" fmla="*/ 5 w 210"/>
                  <a:gd name="T97" fmla="*/ 188 h 209"/>
                  <a:gd name="T98" fmla="*/ 113 w 210"/>
                  <a:gd name="T99" fmla="*/ 204 h 209"/>
                  <a:gd name="T100" fmla="*/ 97 w 210"/>
                  <a:gd name="T101" fmla="*/ 188 h 209"/>
                  <a:gd name="T102" fmla="*/ 113 w 210"/>
                  <a:gd name="T103" fmla="*/ 204 h 209"/>
                  <a:gd name="T104" fmla="*/ 189 w 210"/>
                  <a:gd name="T105" fmla="*/ 204 h 209"/>
                  <a:gd name="T106" fmla="*/ 204 w 210"/>
                  <a:gd name="T107" fmla="*/ 18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9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8766175" y="247650"/>
                <a:ext cx="50800" cy="52388"/>
              </a:xfrm>
              <a:custGeom>
                <a:avLst/>
                <a:gdLst>
                  <a:gd name="T0" fmla="*/ 20 w 20"/>
                  <a:gd name="T1" fmla="*/ 0 h 21"/>
                  <a:gd name="T2" fmla="*/ 20 w 20"/>
                  <a:gd name="T3" fmla="*/ 21 h 21"/>
                  <a:gd name="T4" fmla="*/ 0 w 20"/>
                  <a:gd name="T5" fmla="*/ 21 h 21"/>
                  <a:gd name="T6" fmla="*/ 0 w 20"/>
                  <a:gd name="T7" fmla="*/ 0 h 21"/>
                  <a:gd name="T8" fmla="*/ 20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-20638" y="-14288"/>
                <a:ext cx="519113" cy="522288"/>
              </a:xfrm>
              <a:custGeom>
                <a:avLst/>
                <a:gdLst>
                  <a:gd name="T0" fmla="*/ 26 w 209"/>
                  <a:gd name="T1" fmla="*/ 209 h 209"/>
                  <a:gd name="T2" fmla="*/ 0 w 209"/>
                  <a:gd name="T3" fmla="*/ 184 h 209"/>
                  <a:gd name="T4" fmla="*/ 9 w 209"/>
                  <a:gd name="T5" fmla="*/ 119 h 209"/>
                  <a:gd name="T6" fmla="*/ 0 w 209"/>
                  <a:gd name="T7" fmla="*/ 92 h 209"/>
                  <a:gd name="T8" fmla="*/ 9 w 209"/>
                  <a:gd name="T9" fmla="*/ 27 h 209"/>
                  <a:gd name="T10" fmla="*/ 0 w 209"/>
                  <a:gd name="T11" fmla="*/ 0 h 209"/>
                  <a:gd name="T12" fmla="*/ 26 w 209"/>
                  <a:gd name="T13" fmla="*/ 10 h 209"/>
                  <a:gd name="T14" fmla="*/ 92 w 209"/>
                  <a:gd name="T15" fmla="*/ 0 h 209"/>
                  <a:gd name="T16" fmla="*/ 118 w 209"/>
                  <a:gd name="T17" fmla="*/ 9 h 209"/>
                  <a:gd name="T18" fmla="*/ 183 w 209"/>
                  <a:gd name="T19" fmla="*/ 0 h 209"/>
                  <a:gd name="T20" fmla="*/ 209 w 209"/>
                  <a:gd name="T21" fmla="*/ 26 h 209"/>
                  <a:gd name="T22" fmla="*/ 199 w 209"/>
                  <a:gd name="T23" fmla="*/ 34 h 209"/>
                  <a:gd name="T24" fmla="*/ 200 w 209"/>
                  <a:gd name="T25" fmla="*/ 91 h 209"/>
                  <a:gd name="T26" fmla="*/ 209 w 209"/>
                  <a:gd name="T27" fmla="*/ 118 h 209"/>
                  <a:gd name="T28" fmla="*/ 199 w 209"/>
                  <a:gd name="T29" fmla="*/ 148 h 209"/>
                  <a:gd name="T30" fmla="*/ 206 w 209"/>
                  <a:gd name="T31" fmla="*/ 183 h 209"/>
                  <a:gd name="T32" fmla="*/ 209 w 209"/>
                  <a:gd name="T33" fmla="*/ 209 h 209"/>
                  <a:gd name="T34" fmla="*/ 182 w 209"/>
                  <a:gd name="T35" fmla="*/ 200 h 209"/>
                  <a:gd name="T36" fmla="*/ 117 w 209"/>
                  <a:gd name="T37" fmla="*/ 209 h 209"/>
                  <a:gd name="T38" fmla="*/ 91 w 209"/>
                  <a:gd name="T39" fmla="*/ 200 h 209"/>
                  <a:gd name="T40" fmla="*/ 92 w 209"/>
                  <a:gd name="T41" fmla="*/ 184 h 209"/>
                  <a:gd name="T42" fmla="*/ 118 w 209"/>
                  <a:gd name="T43" fmla="*/ 193 h 209"/>
                  <a:gd name="T44" fmla="*/ 183 w 209"/>
                  <a:gd name="T45" fmla="*/ 184 h 209"/>
                  <a:gd name="T46" fmla="*/ 193 w 209"/>
                  <a:gd name="T47" fmla="*/ 130 h 209"/>
                  <a:gd name="T48" fmla="*/ 183 w 209"/>
                  <a:gd name="T49" fmla="*/ 118 h 209"/>
                  <a:gd name="T50" fmla="*/ 193 w 209"/>
                  <a:gd name="T51" fmla="*/ 91 h 209"/>
                  <a:gd name="T52" fmla="*/ 183 w 209"/>
                  <a:gd name="T53" fmla="*/ 25 h 209"/>
                  <a:gd name="T54" fmla="*/ 118 w 209"/>
                  <a:gd name="T55" fmla="*/ 17 h 209"/>
                  <a:gd name="T56" fmla="*/ 92 w 209"/>
                  <a:gd name="T57" fmla="*/ 26 h 209"/>
                  <a:gd name="T58" fmla="*/ 27 w 209"/>
                  <a:gd name="T59" fmla="*/ 17 h 209"/>
                  <a:gd name="T60" fmla="*/ 16 w 209"/>
                  <a:gd name="T61" fmla="*/ 27 h 209"/>
                  <a:gd name="T62" fmla="*/ 26 w 209"/>
                  <a:gd name="T63" fmla="*/ 92 h 209"/>
                  <a:gd name="T64" fmla="*/ 16 w 209"/>
                  <a:gd name="T65" fmla="*/ 119 h 209"/>
                  <a:gd name="T66" fmla="*/ 26 w 209"/>
                  <a:gd name="T67" fmla="*/ 184 h 209"/>
                  <a:gd name="T68" fmla="*/ 91 w 209"/>
                  <a:gd name="T69" fmla="*/ 193 h 209"/>
                  <a:gd name="T70" fmla="*/ 21 w 209"/>
                  <a:gd name="T71" fmla="*/ 97 h 209"/>
                  <a:gd name="T72" fmla="*/ 5 w 209"/>
                  <a:gd name="T73" fmla="*/ 113 h 209"/>
                  <a:gd name="T74" fmla="*/ 21 w 209"/>
                  <a:gd name="T75" fmla="*/ 97 h 209"/>
                  <a:gd name="T76" fmla="*/ 188 w 209"/>
                  <a:gd name="T77" fmla="*/ 97 h 209"/>
                  <a:gd name="T78" fmla="*/ 204 w 209"/>
                  <a:gd name="T79" fmla="*/ 113 h 209"/>
                  <a:gd name="T80" fmla="*/ 204 w 209"/>
                  <a:gd name="T81" fmla="*/ 21 h 209"/>
                  <a:gd name="T82" fmla="*/ 188 w 209"/>
                  <a:gd name="T83" fmla="*/ 6 h 209"/>
                  <a:gd name="T84" fmla="*/ 204 w 209"/>
                  <a:gd name="T85" fmla="*/ 21 h 209"/>
                  <a:gd name="T86" fmla="*/ 21 w 209"/>
                  <a:gd name="T87" fmla="*/ 5 h 209"/>
                  <a:gd name="T88" fmla="*/ 21 w 209"/>
                  <a:gd name="T89" fmla="*/ 21 h 209"/>
                  <a:gd name="T90" fmla="*/ 97 w 209"/>
                  <a:gd name="T91" fmla="*/ 21 h 209"/>
                  <a:gd name="T92" fmla="*/ 97 w 209"/>
                  <a:gd name="T93" fmla="*/ 5 h 209"/>
                  <a:gd name="T94" fmla="*/ 21 w 209"/>
                  <a:gd name="T95" fmla="*/ 204 h 209"/>
                  <a:gd name="T96" fmla="*/ 5 w 209"/>
                  <a:gd name="T97" fmla="*/ 189 h 209"/>
                  <a:gd name="T98" fmla="*/ 112 w 209"/>
                  <a:gd name="T99" fmla="*/ 204 h 209"/>
                  <a:gd name="T100" fmla="*/ 97 w 209"/>
                  <a:gd name="T101" fmla="*/ 189 h 209"/>
                  <a:gd name="T102" fmla="*/ 112 w 209"/>
                  <a:gd name="T103" fmla="*/ 204 h 209"/>
                  <a:gd name="T104" fmla="*/ 188 w 209"/>
                  <a:gd name="T105" fmla="*/ 204 h 209"/>
                  <a:gd name="T106" fmla="*/ 204 w 209"/>
                  <a:gd name="T107" fmla="*/ 18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212725" y="220662"/>
                <a:ext cx="52388" cy="52388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21 h 21"/>
                  <a:gd name="T4" fmla="*/ 0 w 21"/>
                  <a:gd name="T5" fmla="*/ 21 h 21"/>
                  <a:gd name="T6" fmla="*/ 0 w 21"/>
                  <a:gd name="T7" fmla="*/ 0 h 21"/>
                  <a:gd name="T8" fmla="*/ 2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>
            <a:spLocks noGrp="1"/>
          </p:cNvSpPr>
          <p:nvPr>
            <p:ph type="ctrTitle"/>
          </p:nvPr>
        </p:nvSpPr>
        <p:spPr>
          <a:xfrm>
            <a:off x="2971829" y="569781"/>
            <a:ext cx="3200400" cy="6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8" name="Google Shape;488;p22"/>
          <p:cNvSpPr txBox="1">
            <a:spLocks noGrp="1"/>
          </p:cNvSpPr>
          <p:nvPr>
            <p:ph type="subTitle" idx="1"/>
          </p:nvPr>
        </p:nvSpPr>
        <p:spPr>
          <a:xfrm>
            <a:off x="2917366" y="1659325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53946"/>
            <a:ext cx="9144000" cy="933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790300" y="760160"/>
            <a:ext cx="35634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None/>
              <a:defRPr sz="4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431400" y="262547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3236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21"/>
          <p:cNvSpPr txBox="1">
            <a:spLocks noGrp="1"/>
          </p:cNvSpPr>
          <p:nvPr>
            <p:ph type="title" hasCustomPrompt="1"/>
          </p:nvPr>
        </p:nvSpPr>
        <p:spPr>
          <a:xfrm>
            <a:off x="1285775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7" name="Google Shape;1757;p21"/>
          <p:cNvSpPr txBox="1">
            <a:spLocks noGrp="1"/>
          </p:cNvSpPr>
          <p:nvPr>
            <p:ph type="subTitle" idx="1"/>
          </p:nvPr>
        </p:nvSpPr>
        <p:spPr>
          <a:xfrm>
            <a:off x="1095575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8" name="Google Shape;1758;p21"/>
          <p:cNvSpPr txBox="1">
            <a:spLocks noGrp="1"/>
          </p:cNvSpPr>
          <p:nvPr>
            <p:ph type="title" idx="2" hasCustomPrompt="1"/>
          </p:nvPr>
        </p:nvSpPr>
        <p:spPr>
          <a:xfrm>
            <a:off x="3746400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21"/>
          <p:cNvSpPr txBox="1">
            <a:spLocks noGrp="1"/>
          </p:cNvSpPr>
          <p:nvPr>
            <p:ph type="subTitle" idx="3"/>
          </p:nvPr>
        </p:nvSpPr>
        <p:spPr>
          <a:xfrm>
            <a:off x="35562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21"/>
          <p:cNvSpPr txBox="1">
            <a:spLocks noGrp="1"/>
          </p:cNvSpPr>
          <p:nvPr>
            <p:ph type="title" idx="4" hasCustomPrompt="1"/>
          </p:nvPr>
        </p:nvSpPr>
        <p:spPr>
          <a:xfrm>
            <a:off x="6207000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1" name="Google Shape;1761;p21"/>
          <p:cNvSpPr txBox="1">
            <a:spLocks noGrp="1"/>
          </p:cNvSpPr>
          <p:nvPr>
            <p:ph type="subTitle" idx="5"/>
          </p:nvPr>
        </p:nvSpPr>
        <p:spPr>
          <a:xfrm>
            <a:off x="60168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1"/>
          <p:cNvSpPr txBox="1">
            <a:spLocks noGrp="1"/>
          </p:cNvSpPr>
          <p:nvPr>
            <p:ph type="title" idx="6"/>
          </p:nvPr>
        </p:nvSpPr>
        <p:spPr>
          <a:xfrm>
            <a:off x="1095575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3" name="Google Shape;1783;p21"/>
          <p:cNvSpPr txBox="1">
            <a:spLocks noGrp="1"/>
          </p:cNvSpPr>
          <p:nvPr>
            <p:ph type="title" idx="7"/>
          </p:nvPr>
        </p:nvSpPr>
        <p:spPr>
          <a:xfrm>
            <a:off x="35562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4" name="Google Shape;1784;p21"/>
          <p:cNvSpPr txBox="1">
            <a:spLocks noGrp="1"/>
          </p:cNvSpPr>
          <p:nvPr>
            <p:ph type="title" idx="8"/>
          </p:nvPr>
        </p:nvSpPr>
        <p:spPr>
          <a:xfrm>
            <a:off x="60168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5" name="Google Shape;1785;p21"/>
          <p:cNvSpPr/>
          <p:nvPr/>
        </p:nvSpPr>
        <p:spPr>
          <a:xfrm flipH="1">
            <a:off x="-436782" y="283722"/>
            <a:ext cx="2031579" cy="607978"/>
          </a:xfrm>
          <a:custGeom>
            <a:avLst/>
            <a:gdLst/>
            <a:ahLst/>
            <a:cxnLst/>
            <a:rect l="l" t="t" r="r" b="b"/>
            <a:pathLst>
              <a:path w="33011" h="9879" extrusionOk="0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1"/>
          <p:cNvSpPr txBox="1">
            <a:spLocks noGrp="1"/>
          </p:cNvSpPr>
          <p:nvPr>
            <p:ph type="title" idx="9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568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1031350" y="3185762"/>
            <a:ext cx="3184800" cy="1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2"/>
          </p:nvPr>
        </p:nvSpPr>
        <p:spPr>
          <a:xfrm>
            <a:off x="4931022" y="3185762"/>
            <a:ext cx="3184800" cy="1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1762448" y="2034938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3"/>
          </p:nvPr>
        </p:nvSpPr>
        <p:spPr>
          <a:xfrm>
            <a:off x="5667663" y="2034938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4"/>
          </p:nvPr>
        </p:nvSpPr>
        <p:spPr>
          <a:xfrm>
            <a:off x="593742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76"/>
            <a:ext cx="9112020" cy="1229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53946"/>
            <a:ext cx="9144000" cy="933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605850" y="1389600"/>
            <a:ext cx="2432700" cy="21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591425" y="554300"/>
            <a:ext cx="783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/>
          <p:cNvPicPr preferRelativeResize="0"/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3493700" y="1470900"/>
            <a:ext cx="2016300" cy="2038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2880050" y="1753050"/>
            <a:ext cx="3385200" cy="16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 hasCustomPrompt="1"/>
          </p:nvPr>
        </p:nvSpPr>
        <p:spPr>
          <a:xfrm>
            <a:off x="1907800" y="1689047"/>
            <a:ext cx="53283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11"/>
          <p:cNvSpPr txBox="1">
            <a:spLocks noGrp="1"/>
          </p:cNvSpPr>
          <p:nvPr>
            <p:ph type="title" idx="2"/>
          </p:nvPr>
        </p:nvSpPr>
        <p:spPr>
          <a:xfrm>
            <a:off x="2322575" y="3652550"/>
            <a:ext cx="4501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1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8" name="Google Shape;248;p11"/>
          <p:cNvSpPr txBox="1">
            <a:spLocks noGrp="1"/>
          </p:cNvSpPr>
          <p:nvPr>
            <p:ph type="title" idx="3"/>
          </p:nvPr>
        </p:nvSpPr>
        <p:spPr>
          <a:xfrm>
            <a:off x="1895822" y="939824"/>
            <a:ext cx="5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Oswald"/>
              <a:buNone/>
              <a:defRPr sz="3500" b="1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97000">
                <a:schemeClr val="accent1">
                  <a:lumMod val="5000"/>
                  <a:lumOff val="95000"/>
                </a:schemeClr>
              </a:gs>
              <a:gs pos="9000">
                <a:srgbClr val="FFFFFF"/>
              </a:gs>
              <a:gs pos="0">
                <a:srgbClr val="2291E7"/>
              </a:gs>
              <a:gs pos="100000">
                <a:srgbClr val="0082E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7" r:id="rId17"/>
    <p:sldLayoutId id="2147483668" r:id="rId18"/>
    <p:sldLayoutId id="2147483670" r:id="rId19"/>
    <p:sldLayoutId id="2147483674" r:id="rId20"/>
    <p:sldLayoutId id="214748367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2" name="Google Shape;532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97000">
                <a:schemeClr val="accent1">
                  <a:lumMod val="5000"/>
                  <a:lumOff val="95000"/>
                </a:schemeClr>
              </a:gs>
              <a:gs pos="9000">
                <a:srgbClr val="FFFFFF"/>
              </a:gs>
              <a:gs pos="0">
                <a:srgbClr val="2291E7"/>
              </a:gs>
              <a:gs pos="100000">
                <a:srgbClr val="0082E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docs.google.com/spreadsheets/d/1P15Ry0PZylUzpThtCHjTT0PPm9MZpZ9tmBpZ7-mKrlI/copy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15Ry0PZylUzpThtCHjTT0PPm9MZpZ9tmBpZ7-mKrlI/cop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17.emf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837100" y="368135"/>
            <a:ext cx="3606256" cy="4775365"/>
          </a:xfrm>
          <a:prstGeom prst="ellipse">
            <a:avLst/>
          </a:prstGeom>
          <a:solidFill>
            <a:srgbClr val="F8AC2D"/>
          </a:solidFill>
          <a:ln>
            <a:noFill/>
          </a:ln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8" name="Google Shape;538;p27"/>
          <p:cNvSpPr txBox="1">
            <a:spLocks noGrp="1"/>
          </p:cNvSpPr>
          <p:nvPr>
            <p:ph type="subTitle" idx="1"/>
          </p:nvPr>
        </p:nvSpPr>
        <p:spPr>
          <a:xfrm>
            <a:off x="338741" y="3623149"/>
            <a:ext cx="38823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539" name="Google Shape;539;p27"/>
          <p:cNvSpPr txBox="1">
            <a:spLocks noGrp="1"/>
          </p:cNvSpPr>
          <p:nvPr>
            <p:ph type="ctrTitle"/>
          </p:nvPr>
        </p:nvSpPr>
        <p:spPr>
          <a:xfrm>
            <a:off x="0" y="947749"/>
            <a:ext cx="4837100" cy="28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 dirty="0"/>
              <a:t>GRAPHIC </a:t>
            </a:r>
            <a:r>
              <a:rPr lang="en" sz="9600" dirty="0"/>
              <a:t>DESIGN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2"/>
                </a:solidFill>
              </a:rPr>
              <a:t>Free Template</a:t>
            </a:r>
            <a:endParaRPr sz="4000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782" y="947749"/>
            <a:ext cx="4197661" cy="4037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6"/>
          <p:cNvGrpSpPr/>
          <p:nvPr/>
        </p:nvGrpSpPr>
        <p:grpSpPr>
          <a:xfrm>
            <a:off x="1538151" y="1701894"/>
            <a:ext cx="2158558" cy="2158622"/>
            <a:chOff x="2802325" y="1304963"/>
            <a:chExt cx="844275" cy="844300"/>
          </a:xfrm>
        </p:grpSpPr>
        <p:sp>
          <p:nvSpPr>
            <p:cNvPr id="1155" name="Google Shape;1155;p36"/>
            <p:cNvSpPr/>
            <p:nvPr/>
          </p:nvSpPr>
          <p:spPr>
            <a:xfrm>
              <a:off x="3155100" y="1657738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3179825" y="1682463"/>
              <a:ext cx="465250" cy="464875"/>
            </a:xfrm>
            <a:custGeom>
              <a:avLst/>
              <a:gdLst/>
              <a:ahLst/>
              <a:cxnLst/>
              <a:rect l="l" t="t" r="r" b="b"/>
              <a:pathLst>
                <a:path w="18610" h="18595" extrusionOk="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3205700" y="1708363"/>
              <a:ext cx="440525" cy="440500"/>
            </a:xfrm>
            <a:custGeom>
              <a:avLst/>
              <a:gdLst/>
              <a:ahLst/>
              <a:cxnLst/>
              <a:rect l="l" t="t" r="r" b="b"/>
              <a:pathLst>
                <a:path w="17621" h="17620" extrusionOk="0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233150" y="1735788"/>
              <a:ext cx="413450" cy="413475"/>
            </a:xfrm>
            <a:custGeom>
              <a:avLst/>
              <a:gdLst/>
              <a:ahLst/>
              <a:cxnLst/>
              <a:rect l="l" t="t" r="r" b="b"/>
              <a:pathLst>
                <a:path w="16538" h="16539" extrusionOk="0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3262900" y="1765163"/>
              <a:ext cx="382175" cy="382175"/>
            </a:xfrm>
            <a:custGeom>
              <a:avLst/>
              <a:gdLst/>
              <a:ahLst/>
              <a:cxnLst/>
              <a:rect l="l" t="t" r="r" b="b"/>
              <a:pathLst>
                <a:path w="15287" h="15287" extrusionOk="0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3048450" y="1551488"/>
              <a:ext cx="561450" cy="561450"/>
            </a:xfrm>
            <a:custGeom>
              <a:avLst/>
              <a:gdLst/>
              <a:ahLst/>
              <a:cxnLst/>
              <a:rect l="l" t="t" r="r" b="b"/>
              <a:pathLst>
                <a:path w="22458" h="22458" extrusionOk="0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3068150" y="1570813"/>
              <a:ext cx="550250" cy="550250"/>
            </a:xfrm>
            <a:custGeom>
              <a:avLst/>
              <a:gdLst/>
              <a:ahLst/>
              <a:cxnLst/>
              <a:rect l="l" t="t" r="r" b="b"/>
              <a:pathLst>
                <a:path w="22010" h="22010" extrusionOk="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2994750" y="1497388"/>
              <a:ext cx="586175" cy="586175"/>
            </a:xfrm>
            <a:custGeom>
              <a:avLst/>
              <a:gdLst/>
              <a:ahLst/>
              <a:cxnLst/>
              <a:rect l="l" t="t" r="r" b="b"/>
              <a:pathLst>
                <a:path w="23447" h="23447" extrusionOk="0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3012125" y="1514763"/>
              <a:ext cx="579225" cy="579250"/>
            </a:xfrm>
            <a:custGeom>
              <a:avLst/>
              <a:gdLst/>
              <a:ahLst/>
              <a:cxnLst/>
              <a:rect l="l" t="t" r="r" b="b"/>
              <a:pathLst>
                <a:path w="23169" h="23170" extrusionOk="0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2947200" y="1449863"/>
              <a:ext cx="598175" cy="598150"/>
            </a:xfrm>
            <a:custGeom>
              <a:avLst/>
              <a:gdLst/>
              <a:ahLst/>
              <a:cxnLst/>
              <a:rect l="l" t="t" r="r" b="b"/>
              <a:pathLst>
                <a:path w="23927" h="23926" extrusionOk="0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2932525" y="1435188"/>
              <a:ext cx="599725" cy="599700"/>
            </a:xfrm>
            <a:custGeom>
              <a:avLst/>
              <a:gdLst/>
              <a:ahLst/>
              <a:cxnLst/>
              <a:rect l="l" t="t" r="r" b="b"/>
              <a:pathLst>
                <a:path w="23989" h="23988" extrusionOk="0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2962675" y="1464938"/>
              <a:ext cx="595075" cy="595450"/>
            </a:xfrm>
            <a:custGeom>
              <a:avLst/>
              <a:gdLst/>
              <a:ahLst/>
              <a:cxnLst/>
              <a:rect l="l" t="t" r="r" b="b"/>
              <a:pathLst>
                <a:path w="23803" h="23818" extrusionOk="0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2919000" y="1421663"/>
              <a:ext cx="599325" cy="599325"/>
            </a:xfrm>
            <a:custGeom>
              <a:avLst/>
              <a:gdLst/>
              <a:ahLst/>
              <a:cxnLst/>
              <a:rect l="l" t="t" r="r" b="b"/>
              <a:pathLst>
                <a:path w="23973" h="23973" extrusionOk="0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3420150" y="1922813"/>
              <a:ext cx="178550" cy="178525"/>
            </a:xfrm>
            <a:custGeom>
              <a:avLst/>
              <a:gdLst/>
              <a:ahLst/>
              <a:cxnLst/>
              <a:rect l="l" t="t" r="r" b="b"/>
              <a:pathLst>
                <a:path w="7142" h="7141" extrusionOk="0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3370325" y="1872588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329750" y="1832388"/>
              <a:ext cx="303725" cy="303725"/>
            </a:xfrm>
            <a:custGeom>
              <a:avLst/>
              <a:gdLst/>
              <a:ahLst/>
              <a:cxnLst/>
              <a:rect l="l" t="t" r="r" b="b"/>
              <a:pathLst>
                <a:path w="12149" h="12149" extrusionOk="0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3294575" y="1797238"/>
              <a:ext cx="346250" cy="346225"/>
            </a:xfrm>
            <a:custGeom>
              <a:avLst/>
              <a:gdLst/>
              <a:ahLst/>
              <a:cxnLst/>
              <a:rect l="l" t="t" r="r" b="b"/>
              <a:pathLst>
                <a:path w="13850" h="13849" extrusionOk="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2807725" y="1310763"/>
              <a:ext cx="489575" cy="489200"/>
            </a:xfrm>
            <a:custGeom>
              <a:avLst/>
              <a:gdLst/>
              <a:ahLst/>
              <a:cxnLst/>
              <a:rect l="l" t="t" r="r" b="b"/>
              <a:pathLst>
                <a:path w="19583" h="19568" extrusionOk="0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2804625" y="1307288"/>
              <a:ext cx="468350" cy="468325"/>
            </a:xfrm>
            <a:custGeom>
              <a:avLst/>
              <a:gdLst/>
              <a:ahLst/>
              <a:cxnLst/>
              <a:rect l="l" t="t" r="r" b="b"/>
              <a:pathLst>
                <a:path w="18734" h="18733" extrusionOk="0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2802700" y="1305738"/>
              <a:ext cx="444775" cy="444000"/>
            </a:xfrm>
            <a:custGeom>
              <a:avLst/>
              <a:gdLst/>
              <a:ahLst/>
              <a:cxnLst/>
              <a:rect l="l" t="t" r="r" b="b"/>
              <a:pathLst>
                <a:path w="17791" h="17760" extrusionOk="0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2802325" y="1304963"/>
              <a:ext cx="417700" cy="417725"/>
            </a:xfrm>
            <a:custGeom>
              <a:avLst/>
              <a:gdLst/>
              <a:ahLst/>
              <a:cxnLst/>
              <a:rect l="l" t="t" r="r" b="b"/>
              <a:pathLst>
                <a:path w="16708" h="16709" extrusionOk="0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2807325" y="1309988"/>
              <a:ext cx="352050" cy="352025"/>
            </a:xfrm>
            <a:custGeom>
              <a:avLst/>
              <a:gdLst/>
              <a:ahLst/>
              <a:cxnLst/>
              <a:rect l="l" t="t" r="r" b="b"/>
              <a:pathLst>
                <a:path w="14082" h="14081" extrusionOk="0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3131900" y="1634563"/>
              <a:ext cx="505450" cy="505425"/>
            </a:xfrm>
            <a:custGeom>
              <a:avLst/>
              <a:gdLst/>
              <a:ahLst/>
              <a:cxnLst/>
              <a:rect l="l" t="t" r="r" b="b"/>
              <a:pathLst>
                <a:path w="20218" h="20217" extrusionOk="0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3109500" y="1612138"/>
              <a:ext cx="522425" cy="522450"/>
            </a:xfrm>
            <a:custGeom>
              <a:avLst/>
              <a:gdLst/>
              <a:ahLst/>
              <a:cxnLst/>
              <a:rect l="l" t="t" r="r" b="b"/>
              <a:pathLst>
                <a:path w="20897" h="20898" extrusionOk="0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3088625" y="1590888"/>
              <a:ext cx="537125" cy="537125"/>
            </a:xfrm>
            <a:custGeom>
              <a:avLst/>
              <a:gdLst/>
              <a:ahLst/>
              <a:cxnLst/>
              <a:rect l="l" t="t" r="r" b="b"/>
              <a:pathLst>
                <a:path w="21485" h="21485" extrusionOk="0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2825875" y="1328538"/>
              <a:ext cx="259700" cy="259300"/>
            </a:xfrm>
            <a:custGeom>
              <a:avLst/>
              <a:gdLst/>
              <a:ahLst/>
              <a:cxnLst/>
              <a:rect l="l" t="t" r="r" b="b"/>
              <a:pathLst>
                <a:path w="10388" h="10372" extrusionOk="0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3030275" y="1532538"/>
              <a:ext cx="570750" cy="571125"/>
            </a:xfrm>
            <a:custGeom>
              <a:avLst/>
              <a:gdLst/>
              <a:ahLst/>
              <a:cxnLst/>
              <a:rect l="l" t="t" r="r" b="b"/>
              <a:pathLst>
                <a:path w="22830" h="22845" extrusionOk="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2845975" y="1348613"/>
              <a:ext cx="191300" cy="191300"/>
            </a:xfrm>
            <a:custGeom>
              <a:avLst/>
              <a:gdLst/>
              <a:ahLst/>
              <a:cxnLst/>
              <a:rect l="l" t="t" r="r" b="b"/>
              <a:pathLst>
                <a:path w="7652" h="7652" extrusionOk="0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2978500" y="1481163"/>
              <a:ext cx="591225" cy="591200"/>
            </a:xfrm>
            <a:custGeom>
              <a:avLst/>
              <a:gdLst/>
              <a:ahLst/>
              <a:cxnLst/>
              <a:rect l="l" t="t" r="r" b="b"/>
              <a:pathLst>
                <a:path w="23649" h="23648" extrusionOk="0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2895825" y="1398088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2905475" y="1408138"/>
              <a:ext cx="598550" cy="598150"/>
            </a:xfrm>
            <a:custGeom>
              <a:avLst/>
              <a:gdLst/>
              <a:ahLst/>
              <a:cxnLst/>
              <a:rect l="l" t="t" r="r" b="b"/>
              <a:pathLst>
                <a:path w="23942" h="23926" extrusionOk="0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2881150" y="1383788"/>
              <a:ext cx="591975" cy="591975"/>
            </a:xfrm>
            <a:custGeom>
              <a:avLst/>
              <a:gdLst/>
              <a:ahLst/>
              <a:cxnLst/>
              <a:rect l="l" t="t" r="r" b="b"/>
              <a:pathLst>
                <a:path w="23679" h="23679" extrusionOk="0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2869925" y="1372188"/>
              <a:ext cx="586975" cy="586975"/>
            </a:xfrm>
            <a:custGeom>
              <a:avLst/>
              <a:gdLst/>
              <a:ahLst/>
              <a:cxnLst/>
              <a:rect l="l" t="t" r="r" b="b"/>
              <a:pathLst>
                <a:path w="23479" h="23479" extrusionOk="0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2893125" y="1395763"/>
              <a:ext cx="595825" cy="595450"/>
            </a:xfrm>
            <a:custGeom>
              <a:avLst/>
              <a:gdLst/>
              <a:ahLst/>
              <a:cxnLst/>
              <a:rect l="l" t="t" r="r" b="b"/>
              <a:pathLst>
                <a:path w="23833" h="23818" extrusionOk="0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2849450" y="1352113"/>
              <a:ext cx="572275" cy="572275"/>
            </a:xfrm>
            <a:custGeom>
              <a:avLst/>
              <a:gdLst/>
              <a:ahLst/>
              <a:cxnLst/>
              <a:rect l="l" t="t" r="r" b="b"/>
              <a:pathLst>
                <a:path w="22891" h="22891" extrusionOk="0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2840575" y="1342838"/>
              <a:ext cx="562600" cy="563000"/>
            </a:xfrm>
            <a:custGeom>
              <a:avLst/>
              <a:gdLst/>
              <a:ahLst/>
              <a:cxnLst/>
              <a:rect l="l" t="t" r="r" b="b"/>
              <a:pathLst>
                <a:path w="22504" h="22520" extrusionOk="0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2859500" y="1361763"/>
              <a:ext cx="580000" cy="580400"/>
            </a:xfrm>
            <a:custGeom>
              <a:avLst/>
              <a:gdLst/>
              <a:ahLst/>
              <a:cxnLst/>
              <a:rect l="l" t="t" r="r" b="b"/>
              <a:pathLst>
                <a:path w="23200" h="23216" extrusionOk="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814300" y="1316938"/>
              <a:ext cx="310300" cy="310300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2812350" y="1315013"/>
              <a:ext cx="508150" cy="507750"/>
            </a:xfrm>
            <a:custGeom>
              <a:avLst/>
              <a:gdLst/>
              <a:ahLst/>
              <a:cxnLst/>
              <a:rect l="l" t="t" r="r" b="b"/>
              <a:pathLst>
                <a:path w="20326" h="20310" extrusionOk="0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2824350" y="1326988"/>
              <a:ext cx="539025" cy="539050"/>
            </a:xfrm>
            <a:custGeom>
              <a:avLst/>
              <a:gdLst/>
              <a:ahLst/>
              <a:cxnLst/>
              <a:rect l="l" t="t" r="r" b="b"/>
              <a:pathLst>
                <a:path w="21561" h="21562" extrusionOk="0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817775" y="1320413"/>
              <a:ext cx="524750" cy="524375"/>
            </a:xfrm>
            <a:custGeom>
              <a:avLst/>
              <a:gdLst/>
              <a:ahLst/>
              <a:cxnLst/>
              <a:rect l="l" t="t" r="r" b="b"/>
              <a:pathLst>
                <a:path w="20990" h="20975" extrusionOk="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2832075" y="1334713"/>
              <a:ext cx="551800" cy="551400"/>
            </a:xfrm>
            <a:custGeom>
              <a:avLst/>
              <a:gdLst/>
              <a:ahLst/>
              <a:cxnLst/>
              <a:rect l="l" t="t" r="r" b="b"/>
              <a:pathLst>
                <a:path w="22072" h="22056" extrusionOk="0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2803850" y="1306113"/>
              <a:ext cx="387200" cy="387200"/>
            </a:xfrm>
            <a:custGeom>
              <a:avLst/>
              <a:gdLst/>
              <a:ahLst/>
              <a:cxnLst/>
              <a:rect l="l" t="t" r="r" b="b"/>
              <a:pathLst>
                <a:path w="15488" h="15488" extrusionOk="0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6"/>
          <p:cNvSpPr txBox="1">
            <a:spLocks noGrp="1"/>
          </p:cNvSpPr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SHARE</a:t>
            </a:r>
            <a:endParaRPr/>
          </a:p>
        </p:txBody>
      </p:sp>
      <p:sp>
        <p:nvSpPr>
          <p:cNvPr id="1199" name="Google Shape;1199;p36"/>
          <p:cNvSpPr txBox="1">
            <a:spLocks noGrp="1"/>
          </p:cNvSpPr>
          <p:nvPr>
            <p:ph type="subTitle" idx="4294967295"/>
          </p:nvPr>
        </p:nvSpPr>
        <p:spPr>
          <a:xfrm>
            <a:off x="4572000" y="4052525"/>
            <a:ext cx="3858600" cy="546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modify this graph, click on it, follow the link, change the data and paste the new graph here</a:t>
            </a:r>
            <a:endParaRPr/>
          </a:p>
        </p:txBody>
      </p:sp>
      <p:sp>
        <p:nvSpPr>
          <p:cNvPr id="1200" name="Google Shape;1200;p36"/>
          <p:cNvSpPr txBox="1">
            <a:spLocks noGrp="1"/>
          </p:cNvSpPr>
          <p:nvPr>
            <p:ph type="subTitle" idx="4294967295"/>
          </p:nvPr>
        </p:nvSpPr>
        <p:spPr>
          <a:xfrm>
            <a:off x="1068325" y="4048125"/>
            <a:ext cx="2936100" cy="5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 gas giant and the biggest planet in the Solar System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1" name="Google Shape;1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025" y="1513775"/>
            <a:ext cx="2158200" cy="21582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2" name="Google Shape;1202;p36"/>
          <p:cNvPicPr preferRelativeResize="0"/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1350025" y="1513775"/>
            <a:ext cx="2158500" cy="215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03" name="Google Shape;1203;p36" title="Char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800" y="1321274"/>
            <a:ext cx="4046949" cy="250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4" name="Google Shape;1204;p36"/>
          <p:cNvCxnSpPr>
            <a:endCxn id="1205" idx="1"/>
          </p:cNvCxnSpPr>
          <p:nvPr/>
        </p:nvCxnSpPr>
        <p:spPr>
          <a:xfrm rot="10800000" flipH="1">
            <a:off x="2689775" y="2666359"/>
            <a:ext cx="1913700" cy="691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stealth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7"/>
          <p:cNvGrpSpPr/>
          <p:nvPr/>
        </p:nvGrpSpPr>
        <p:grpSpPr>
          <a:xfrm rot="10800000">
            <a:off x="6631810" y="3314023"/>
            <a:ext cx="1797931" cy="896496"/>
            <a:chOff x="1118175" y="1197925"/>
            <a:chExt cx="1268560" cy="852750"/>
          </a:xfrm>
        </p:grpSpPr>
        <p:sp>
          <p:nvSpPr>
            <p:cNvPr id="1211" name="Google Shape;1211;p37"/>
            <p:cNvSpPr/>
            <p:nvPr/>
          </p:nvSpPr>
          <p:spPr>
            <a:xfrm>
              <a:off x="2383257" y="2047789"/>
              <a:ext cx="3478" cy="2886"/>
            </a:xfrm>
            <a:custGeom>
              <a:avLst/>
              <a:gdLst/>
              <a:ahLst/>
              <a:cxnLst/>
              <a:rect l="l" t="t" r="r" b="b"/>
              <a:pathLst>
                <a:path w="94" h="78" extrusionOk="0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724406" y="1388938"/>
              <a:ext cx="662308" cy="661716"/>
            </a:xfrm>
            <a:custGeom>
              <a:avLst/>
              <a:gdLst/>
              <a:ahLst/>
              <a:cxnLst/>
              <a:rect l="l" t="t" r="r" b="b"/>
              <a:pathLst>
                <a:path w="17899" h="17883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2094998" y="1759530"/>
              <a:ext cx="291728" cy="291136"/>
            </a:xfrm>
            <a:custGeom>
              <a:avLst/>
              <a:gdLst/>
              <a:ahLst/>
              <a:cxnLst/>
              <a:rect l="l" t="t" r="r" b="b"/>
              <a:pathLst>
                <a:path w="7884" h="7868" extrusionOk="0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2342072" y="2006604"/>
              <a:ext cx="44662" cy="44070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2300887" y="1965419"/>
              <a:ext cx="85846" cy="85254"/>
            </a:xfrm>
            <a:custGeom>
              <a:avLst/>
              <a:gdLst/>
              <a:ahLst/>
              <a:cxnLst/>
              <a:rect l="l" t="t" r="r" b="b"/>
              <a:pathLst>
                <a:path w="2320" h="2304" extrusionOk="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2259702" y="1924270"/>
              <a:ext cx="127030" cy="126401"/>
            </a:xfrm>
            <a:custGeom>
              <a:avLst/>
              <a:gdLst/>
              <a:ahLst/>
              <a:cxnLst/>
              <a:rect l="l" t="t" r="r" b="b"/>
              <a:pathLst>
                <a:path w="3433" h="3416" extrusionOk="0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2218554" y="1883085"/>
              <a:ext cx="168176" cy="167584"/>
            </a:xfrm>
            <a:custGeom>
              <a:avLst/>
              <a:gdLst/>
              <a:ahLst/>
              <a:cxnLst/>
              <a:rect l="l" t="t" r="r" b="b"/>
              <a:pathLst>
                <a:path w="4545" h="4529" extrusionOk="0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53777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2177369" y="1841900"/>
              <a:ext cx="209360" cy="208768"/>
            </a:xfrm>
            <a:custGeom>
              <a:avLst/>
              <a:gdLst/>
              <a:ahLst/>
              <a:cxnLst/>
              <a:rect l="l" t="t" r="r" b="b"/>
              <a:pathLst>
                <a:path w="5658" h="5642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2136183" y="1800715"/>
              <a:ext cx="250544" cy="249952"/>
            </a:xfrm>
            <a:custGeom>
              <a:avLst/>
              <a:gdLst/>
              <a:ahLst/>
              <a:cxnLst/>
              <a:rect l="l" t="t" r="r" b="b"/>
              <a:pathLst>
                <a:path w="6771" h="6755" extrusionOk="0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2053813" y="1718382"/>
              <a:ext cx="332911" cy="332282"/>
            </a:xfrm>
            <a:custGeom>
              <a:avLst/>
              <a:gdLst/>
              <a:ahLst/>
              <a:cxnLst/>
              <a:rect l="l" t="t" r="r" b="b"/>
              <a:pathLst>
                <a:path w="8997" h="8980" extrusionOk="0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2012665" y="1677197"/>
              <a:ext cx="374058" cy="373466"/>
            </a:xfrm>
            <a:custGeom>
              <a:avLst/>
              <a:gdLst/>
              <a:ahLst/>
              <a:cxnLst/>
              <a:rect l="l" t="t" r="r" b="b"/>
              <a:pathLst>
                <a:path w="10109" h="10093" extrusionOk="0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971480" y="1636012"/>
              <a:ext cx="415242" cy="414650"/>
            </a:xfrm>
            <a:custGeom>
              <a:avLst/>
              <a:gdLst/>
              <a:ahLst/>
              <a:cxnLst/>
              <a:rect l="l" t="t" r="r" b="b"/>
              <a:pathLst>
                <a:path w="11222" h="11206" extrusionOk="0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930295" y="1594827"/>
              <a:ext cx="456426" cy="455834"/>
            </a:xfrm>
            <a:custGeom>
              <a:avLst/>
              <a:gdLst/>
              <a:ahLst/>
              <a:cxnLst/>
              <a:rect l="l" t="t" r="r" b="b"/>
              <a:pathLst>
                <a:path w="12335" h="12319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889110" y="1553641"/>
              <a:ext cx="497610" cy="497018"/>
            </a:xfrm>
            <a:custGeom>
              <a:avLst/>
              <a:gdLst/>
              <a:ahLst/>
              <a:cxnLst/>
              <a:rect l="l" t="t" r="r" b="b"/>
              <a:pathLst>
                <a:path w="13448" h="13432" extrusionOk="0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847925" y="1512456"/>
              <a:ext cx="538793" cy="538201"/>
            </a:xfrm>
            <a:custGeom>
              <a:avLst/>
              <a:gdLst/>
              <a:ahLst/>
              <a:cxnLst/>
              <a:rect l="l" t="t" r="r" b="b"/>
              <a:pathLst>
                <a:path w="14561" h="14545" extrusionOk="0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806740" y="1471308"/>
              <a:ext cx="579977" cy="579348"/>
            </a:xfrm>
            <a:custGeom>
              <a:avLst/>
              <a:gdLst/>
              <a:ahLst/>
              <a:cxnLst/>
              <a:rect l="l" t="t" r="r" b="b"/>
              <a:pathLst>
                <a:path w="15674" h="15657" extrusionOk="0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765592" y="1430123"/>
              <a:ext cx="621124" cy="620532"/>
            </a:xfrm>
            <a:custGeom>
              <a:avLst/>
              <a:gdLst/>
              <a:ahLst/>
              <a:cxnLst/>
              <a:rect l="l" t="t" r="r" b="b"/>
              <a:pathLst>
                <a:path w="16786" h="16770" extrusionOk="0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683221" y="1347753"/>
              <a:ext cx="703492" cy="702899"/>
            </a:xfrm>
            <a:custGeom>
              <a:avLst/>
              <a:gdLst/>
              <a:ahLst/>
              <a:cxnLst/>
              <a:rect l="l" t="t" r="r" b="b"/>
              <a:pathLst>
                <a:path w="19012" h="18996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642036" y="1306568"/>
              <a:ext cx="744675" cy="744083"/>
            </a:xfrm>
            <a:custGeom>
              <a:avLst/>
              <a:gdLst/>
              <a:ahLst/>
              <a:cxnLst/>
              <a:rect l="l" t="t" r="r" b="b"/>
              <a:pathLst>
                <a:path w="20125" h="20109" extrusionOk="0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600851" y="1265420"/>
              <a:ext cx="785859" cy="785230"/>
            </a:xfrm>
            <a:custGeom>
              <a:avLst/>
              <a:gdLst/>
              <a:ahLst/>
              <a:cxnLst/>
              <a:rect l="l" t="t" r="r" b="b"/>
              <a:pathLst>
                <a:path w="21238" h="21221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559703" y="1224235"/>
              <a:ext cx="827006" cy="826414"/>
            </a:xfrm>
            <a:custGeom>
              <a:avLst/>
              <a:gdLst/>
              <a:ahLst/>
              <a:cxnLst/>
              <a:rect l="l" t="t" r="r" b="b"/>
              <a:pathLst>
                <a:path w="22350" h="22334" extrusionOk="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51851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47733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43614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39496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31262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27144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23025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18907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14788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118175" y="1197925"/>
              <a:ext cx="25754" cy="25754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118175" y="1197925"/>
              <a:ext cx="66938" cy="66938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118175" y="1197925"/>
              <a:ext cx="108121" cy="108121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118175" y="1197925"/>
              <a:ext cx="149305" cy="14930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118175" y="1197925"/>
              <a:ext cx="190452" cy="190489"/>
            </a:xfrm>
            <a:custGeom>
              <a:avLst/>
              <a:gdLst/>
              <a:ahLst/>
              <a:cxnLst/>
              <a:rect l="l" t="t" r="r" b="b"/>
              <a:pathLst>
                <a:path w="5147" h="5148" extrusionOk="0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118175" y="1197925"/>
              <a:ext cx="231636" cy="231636"/>
            </a:xfrm>
            <a:custGeom>
              <a:avLst/>
              <a:gdLst/>
              <a:ahLst/>
              <a:cxnLst/>
              <a:rect l="l" t="t" r="r" b="b"/>
              <a:pathLst>
                <a:path w="6260" h="6260" extrusionOk="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118175" y="1197925"/>
              <a:ext cx="272819" cy="272819"/>
            </a:xfrm>
            <a:custGeom>
              <a:avLst/>
              <a:gdLst/>
              <a:ahLst/>
              <a:cxnLst/>
              <a:rect l="l" t="t" r="r" b="b"/>
              <a:pathLst>
                <a:path w="7373" h="7373" extrusionOk="0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118175" y="1197925"/>
              <a:ext cx="314003" cy="314003"/>
            </a:xfrm>
            <a:custGeom>
              <a:avLst/>
              <a:gdLst/>
              <a:ahLst/>
              <a:cxnLst/>
              <a:rect l="l" t="t" r="r" b="b"/>
              <a:pathLst>
                <a:path w="8486" h="8486" extrusionOk="0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118175" y="1197925"/>
              <a:ext cx="355187" cy="355187"/>
            </a:xfrm>
            <a:custGeom>
              <a:avLst/>
              <a:gdLst/>
              <a:ahLst/>
              <a:cxnLst/>
              <a:rect l="l" t="t" r="r" b="b"/>
              <a:pathLst>
                <a:path w="9599" h="9599" extrusionOk="0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118175" y="1197925"/>
              <a:ext cx="396371" cy="396371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1118175" y="1197925"/>
              <a:ext cx="437518" cy="437518"/>
            </a:xfrm>
            <a:custGeom>
              <a:avLst/>
              <a:gdLst/>
              <a:ahLst/>
              <a:cxnLst/>
              <a:rect l="l" t="t" r="r" b="b"/>
              <a:pathLst>
                <a:path w="11824" h="11824" extrusionOk="0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118175" y="1197925"/>
              <a:ext cx="478701" cy="478701"/>
            </a:xfrm>
            <a:custGeom>
              <a:avLst/>
              <a:gdLst/>
              <a:ahLst/>
              <a:cxnLst/>
              <a:rect l="l" t="t" r="r" b="b"/>
              <a:pathLst>
                <a:path w="12937" h="12937" extrusionOk="0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118175" y="1197925"/>
              <a:ext cx="519885" cy="519885"/>
            </a:xfrm>
            <a:custGeom>
              <a:avLst/>
              <a:gdLst/>
              <a:ahLst/>
              <a:cxnLst/>
              <a:rect l="l" t="t" r="r" b="b"/>
              <a:pathLst>
                <a:path w="14050" h="14050" extrusionOk="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118175" y="1197925"/>
              <a:ext cx="561069" cy="561069"/>
            </a:xfrm>
            <a:custGeom>
              <a:avLst/>
              <a:gdLst/>
              <a:ahLst/>
              <a:cxnLst/>
              <a:rect l="l" t="t" r="r" b="b"/>
              <a:pathLst>
                <a:path w="15163" h="15163" extrusionOk="0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118175" y="1197925"/>
              <a:ext cx="602253" cy="602253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18175" y="1197925"/>
              <a:ext cx="643399" cy="643436"/>
            </a:xfrm>
            <a:custGeom>
              <a:avLst/>
              <a:gdLst/>
              <a:ahLst/>
              <a:cxnLst/>
              <a:rect l="l" t="t" r="r" b="b"/>
              <a:pathLst>
                <a:path w="17388" h="17389" extrusionOk="0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18175" y="1197925"/>
              <a:ext cx="684583" cy="684583"/>
            </a:xfrm>
            <a:custGeom>
              <a:avLst/>
              <a:gdLst/>
              <a:ahLst/>
              <a:cxnLst/>
              <a:rect l="l" t="t" r="r" b="b"/>
              <a:pathLst>
                <a:path w="18501" h="18501" extrusionOk="0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18175" y="1197925"/>
              <a:ext cx="725767" cy="725767"/>
            </a:xfrm>
            <a:custGeom>
              <a:avLst/>
              <a:gdLst/>
              <a:ahLst/>
              <a:cxnLst/>
              <a:rect l="l" t="t" r="r" b="b"/>
              <a:pathLst>
                <a:path w="19614" h="19614" extrusionOk="0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118175" y="1197925"/>
              <a:ext cx="766951" cy="766951"/>
            </a:xfrm>
            <a:custGeom>
              <a:avLst/>
              <a:gdLst/>
              <a:ahLst/>
              <a:cxnLst/>
              <a:rect l="l" t="t" r="r" b="b"/>
              <a:pathLst>
                <a:path w="20727" h="20727" extrusionOk="0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18175" y="1197925"/>
              <a:ext cx="808135" cy="808135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118175" y="1197925"/>
              <a:ext cx="849318" cy="849318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263" name="Google Shape;1263;p37"/>
          <p:cNvGrpSpPr/>
          <p:nvPr/>
        </p:nvGrpSpPr>
        <p:grpSpPr>
          <a:xfrm rot="10800000">
            <a:off x="6633085" y="2135348"/>
            <a:ext cx="1797931" cy="896496"/>
            <a:chOff x="1118175" y="1197925"/>
            <a:chExt cx="1268560" cy="852750"/>
          </a:xfrm>
        </p:grpSpPr>
        <p:sp>
          <p:nvSpPr>
            <p:cNvPr id="1264" name="Google Shape;1264;p37"/>
            <p:cNvSpPr/>
            <p:nvPr/>
          </p:nvSpPr>
          <p:spPr>
            <a:xfrm>
              <a:off x="2383257" y="2047789"/>
              <a:ext cx="3478" cy="2886"/>
            </a:xfrm>
            <a:custGeom>
              <a:avLst/>
              <a:gdLst/>
              <a:ahLst/>
              <a:cxnLst/>
              <a:rect l="l" t="t" r="r" b="b"/>
              <a:pathLst>
                <a:path w="94" h="78" extrusionOk="0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724406" y="1388938"/>
              <a:ext cx="662308" cy="661716"/>
            </a:xfrm>
            <a:custGeom>
              <a:avLst/>
              <a:gdLst/>
              <a:ahLst/>
              <a:cxnLst/>
              <a:rect l="l" t="t" r="r" b="b"/>
              <a:pathLst>
                <a:path w="17899" h="17883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2094998" y="1759530"/>
              <a:ext cx="291728" cy="291136"/>
            </a:xfrm>
            <a:custGeom>
              <a:avLst/>
              <a:gdLst/>
              <a:ahLst/>
              <a:cxnLst/>
              <a:rect l="l" t="t" r="r" b="b"/>
              <a:pathLst>
                <a:path w="7884" h="7868" extrusionOk="0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342072" y="2006604"/>
              <a:ext cx="44662" cy="44070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300887" y="1965419"/>
              <a:ext cx="85846" cy="85254"/>
            </a:xfrm>
            <a:custGeom>
              <a:avLst/>
              <a:gdLst/>
              <a:ahLst/>
              <a:cxnLst/>
              <a:rect l="l" t="t" r="r" b="b"/>
              <a:pathLst>
                <a:path w="2320" h="2304" extrusionOk="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2259702" y="1924270"/>
              <a:ext cx="127030" cy="126401"/>
            </a:xfrm>
            <a:custGeom>
              <a:avLst/>
              <a:gdLst/>
              <a:ahLst/>
              <a:cxnLst/>
              <a:rect l="l" t="t" r="r" b="b"/>
              <a:pathLst>
                <a:path w="3433" h="3416" extrusionOk="0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2218554" y="1883085"/>
              <a:ext cx="168176" cy="167584"/>
            </a:xfrm>
            <a:custGeom>
              <a:avLst/>
              <a:gdLst/>
              <a:ahLst/>
              <a:cxnLst/>
              <a:rect l="l" t="t" r="r" b="b"/>
              <a:pathLst>
                <a:path w="4545" h="4529" extrusionOk="0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353777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177369" y="1841900"/>
              <a:ext cx="209360" cy="208768"/>
            </a:xfrm>
            <a:custGeom>
              <a:avLst/>
              <a:gdLst/>
              <a:ahLst/>
              <a:cxnLst/>
              <a:rect l="l" t="t" r="r" b="b"/>
              <a:pathLst>
                <a:path w="5658" h="5642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2136183" y="1800715"/>
              <a:ext cx="250544" cy="249952"/>
            </a:xfrm>
            <a:custGeom>
              <a:avLst/>
              <a:gdLst/>
              <a:ahLst/>
              <a:cxnLst/>
              <a:rect l="l" t="t" r="r" b="b"/>
              <a:pathLst>
                <a:path w="6771" h="6755" extrusionOk="0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2053813" y="1718382"/>
              <a:ext cx="332911" cy="332282"/>
            </a:xfrm>
            <a:custGeom>
              <a:avLst/>
              <a:gdLst/>
              <a:ahLst/>
              <a:cxnLst/>
              <a:rect l="l" t="t" r="r" b="b"/>
              <a:pathLst>
                <a:path w="8997" h="8980" extrusionOk="0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2012665" y="1677197"/>
              <a:ext cx="374058" cy="373466"/>
            </a:xfrm>
            <a:custGeom>
              <a:avLst/>
              <a:gdLst/>
              <a:ahLst/>
              <a:cxnLst/>
              <a:rect l="l" t="t" r="r" b="b"/>
              <a:pathLst>
                <a:path w="10109" h="10093" extrusionOk="0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971480" y="1636012"/>
              <a:ext cx="415242" cy="414650"/>
            </a:xfrm>
            <a:custGeom>
              <a:avLst/>
              <a:gdLst/>
              <a:ahLst/>
              <a:cxnLst/>
              <a:rect l="l" t="t" r="r" b="b"/>
              <a:pathLst>
                <a:path w="11222" h="11206" extrusionOk="0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930295" y="1594827"/>
              <a:ext cx="456426" cy="455834"/>
            </a:xfrm>
            <a:custGeom>
              <a:avLst/>
              <a:gdLst/>
              <a:ahLst/>
              <a:cxnLst/>
              <a:rect l="l" t="t" r="r" b="b"/>
              <a:pathLst>
                <a:path w="12335" h="12319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889110" y="1553641"/>
              <a:ext cx="497610" cy="497018"/>
            </a:xfrm>
            <a:custGeom>
              <a:avLst/>
              <a:gdLst/>
              <a:ahLst/>
              <a:cxnLst/>
              <a:rect l="l" t="t" r="r" b="b"/>
              <a:pathLst>
                <a:path w="13448" h="13432" extrusionOk="0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847925" y="1512456"/>
              <a:ext cx="538793" cy="538201"/>
            </a:xfrm>
            <a:custGeom>
              <a:avLst/>
              <a:gdLst/>
              <a:ahLst/>
              <a:cxnLst/>
              <a:rect l="l" t="t" r="r" b="b"/>
              <a:pathLst>
                <a:path w="14561" h="14545" extrusionOk="0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806740" y="1471308"/>
              <a:ext cx="579977" cy="579348"/>
            </a:xfrm>
            <a:custGeom>
              <a:avLst/>
              <a:gdLst/>
              <a:ahLst/>
              <a:cxnLst/>
              <a:rect l="l" t="t" r="r" b="b"/>
              <a:pathLst>
                <a:path w="15674" h="15657" extrusionOk="0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765592" y="1430123"/>
              <a:ext cx="621124" cy="620532"/>
            </a:xfrm>
            <a:custGeom>
              <a:avLst/>
              <a:gdLst/>
              <a:ahLst/>
              <a:cxnLst/>
              <a:rect l="l" t="t" r="r" b="b"/>
              <a:pathLst>
                <a:path w="16786" h="16770" extrusionOk="0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683221" y="1347753"/>
              <a:ext cx="703492" cy="702899"/>
            </a:xfrm>
            <a:custGeom>
              <a:avLst/>
              <a:gdLst/>
              <a:ahLst/>
              <a:cxnLst/>
              <a:rect l="l" t="t" r="r" b="b"/>
              <a:pathLst>
                <a:path w="19012" h="18996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642036" y="1306568"/>
              <a:ext cx="744675" cy="744083"/>
            </a:xfrm>
            <a:custGeom>
              <a:avLst/>
              <a:gdLst/>
              <a:ahLst/>
              <a:cxnLst/>
              <a:rect l="l" t="t" r="r" b="b"/>
              <a:pathLst>
                <a:path w="20125" h="20109" extrusionOk="0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600851" y="1265420"/>
              <a:ext cx="785859" cy="785230"/>
            </a:xfrm>
            <a:custGeom>
              <a:avLst/>
              <a:gdLst/>
              <a:ahLst/>
              <a:cxnLst/>
              <a:rect l="l" t="t" r="r" b="b"/>
              <a:pathLst>
                <a:path w="21238" h="21221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559703" y="1224235"/>
              <a:ext cx="827006" cy="826414"/>
            </a:xfrm>
            <a:custGeom>
              <a:avLst/>
              <a:gdLst/>
              <a:ahLst/>
              <a:cxnLst/>
              <a:rect l="l" t="t" r="r" b="b"/>
              <a:pathLst>
                <a:path w="22350" h="22334" extrusionOk="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51851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47733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43614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9496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31262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7144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3025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18907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14788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18175" y="1197925"/>
              <a:ext cx="25754" cy="25754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118175" y="1197925"/>
              <a:ext cx="66938" cy="66938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118175" y="1197925"/>
              <a:ext cx="108121" cy="108121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118175" y="1197925"/>
              <a:ext cx="149305" cy="14930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118175" y="1197925"/>
              <a:ext cx="190452" cy="190489"/>
            </a:xfrm>
            <a:custGeom>
              <a:avLst/>
              <a:gdLst/>
              <a:ahLst/>
              <a:cxnLst/>
              <a:rect l="l" t="t" r="r" b="b"/>
              <a:pathLst>
                <a:path w="5147" h="5148" extrusionOk="0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18175" y="1197925"/>
              <a:ext cx="231636" cy="231636"/>
            </a:xfrm>
            <a:custGeom>
              <a:avLst/>
              <a:gdLst/>
              <a:ahLst/>
              <a:cxnLst/>
              <a:rect l="l" t="t" r="r" b="b"/>
              <a:pathLst>
                <a:path w="6260" h="6260" extrusionOk="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18175" y="1197925"/>
              <a:ext cx="272819" cy="272819"/>
            </a:xfrm>
            <a:custGeom>
              <a:avLst/>
              <a:gdLst/>
              <a:ahLst/>
              <a:cxnLst/>
              <a:rect l="l" t="t" r="r" b="b"/>
              <a:pathLst>
                <a:path w="7373" h="7373" extrusionOk="0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18175" y="1197925"/>
              <a:ext cx="314003" cy="314003"/>
            </a:xfrm>
            <a:custGeom>
              <a:avLst/>
              <a:gdLst/>
              <a:ahLst/>
              <a:cxnLst/>
              <a:rect l="l" t="t" r="r" b="b"/>
              <a:pathLst>
                <a:path w="8486" h="8486" extrusionOk="0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118175" y="1197925"/>
              <a:ext cx="355187" cy="355187"/>
            </a:xfrm>
            <a:custGeom>
              <a:avLst/>
              <a:gdLst/>
              <a:ahLst/>
              <a:cxnLst/>
              <a:rect l="l" t="t" r="r" b="b"/>
              <a:pathLst>
                <a:path w="9599" h="9599" extrusionOk="0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18175" y="1197925"/>
              <a:ext cx="396371" cy="396371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118175" y="1197925"/>
              <a:ext cx="437518" cy="437518"/>
            </a:xfrm>
            <a:custGeom>
              <a:avLst/>
              <a:gdLst/>
              <a:ahLst/>
              <a:cxnLst/>
              <a:rect l="l" t="t" r="r" b="b"/>
              <a:pathLst>
                <a:path w="11824" h="11824" extrusionOk="0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118175" y="1197925"/>
              <a:ext cx="478701" cy="478701"/>
            </a:xfrm>
            <a:custGeom>
              <a:avLst/>
              <a:gdLst/>
              <a:ahLst/>
              <a:cxnLst/>
              <a:rect l="l" t="t" r="r" b="b"/>
              <a:pathLst>
                <a:path w="12937" h="12937" extrusionOk="0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118175" y="1197925"/>
              <a:ext cx="519885" cy="519885"/>
            </a:xfrm>
            <a:custGeom>
              <a:avLst/>
              <a:gdLst/>
              <a:ahLst/>
              <a:cxnLst/>
              <a:rect l="l" t="t" r="r" b="b"/>
              <a:pathLst>
                <a:path w="14050" h="14050" extrusionOk="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118175" y="1197925"/>
              <a:ext cx="561069" cy="561069"/>
            </a:xfrm>
            <a:custGeom>
              <a:avLst/>
              <a:gdLst/>
              <a:ahLst/>
              <a:cxnLst/>
              <a:rect l="l" t="t" r="r" b="b"/>
              <a:pathLst>
                <a:path w="15163" h="15163" extrusionOk="0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18175" y="1197925"/>
              <a:ext cx="602253" cy="602253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18175" y="1197925"/>
              <a:ext cx="643399" cy="643436"/>
            </a:xfrm>
            <a:custGeom>
              <a:avLst/>
              <a:gdLst/>
              <a:ahLst/>
              <a:cxnLst/>
              <a:rect l="l" t="t" r="r" b="b"/>
              <a:pathLst>
                <a:path w="17388" h="17389" extrusionOk="0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18175" y="1197925"/>
              <a:ext cx="684583" cy="684583"/>
            </a:xfrm>
            <a:custGeom>
              <a:avLst/>
              <a:gdLst/>
              <a:ahLst/>
              <a:cxnLst/>
              <a:rect l="l" t="t" r="r" b="b"/>
              <a:pathLst>
                <a:path w="18501" h="18501" extrusionOk="0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18175" y="1197925"/>
              <a:ext cx="725767" cy="725767"/>
            </a:xfrm>
            <a:custGeom>
              <a:avLst/>
              <a:gdLst/>
              <a:ahLst/>
              <a:cxnLst/>
              <a:rect l="l" t="t" r="r" b="b"/>
              <a:pathLst>
                <a:path w="19614" h="19614" extrusionOk="0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18175" y="1197925"/>
              <a:ext cx="766951" cy="766951"/>
            </a:xfrm>
            <a:custGeom>
              <a:avLst/>
              <a:gdLst/>
              <a:ahLst/>
              <a:cxnLst/>
              <a:rect l="l" t="t" r="r" b="b"/>
              <a:pathLst>
                <a:path w="20727" h="20727" extrusionOk="0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18175" y="1197925"/>
              <a:ext cx="808135" cy="808135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18175" y="1197925"/>
              <a:ext cx="849318" cy="849318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1316" name="Google Shape;1316;p37"/>
          <p:cNvSpPr/>
          <p:nvPr/>
        </p:nvSpPr>
        <p:spPr>
          <a:xfrm>
            <a:off x="863500" y="1898300"/>
            <a:ext cx="1184400" cy="3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7"/>
          <p:cNvSpPr/>
          <p:nvPr/>
        </p:nvSpPr>
        <p:spPr>
          <a:xfrm>
            <a:off x="863500" y="2285307"/>
            <a:ext cx="1701900" cy="39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7"/>
          <p:cNvSpPr txBox="1">
            <a:spLocks noGrp="1"/>
          </p:cNvSpPr>
          <p:nvPr>
            <p:ph type="title"/>
          </p:nvPr>
        </p:nvSpPr>
        <p:spPr>
          <a:xfrm>
            <a:off x="496798" y="2853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BUYER PERSON PROFILE</a:t>
            </a:r>
            <a:endParaRPr dirty="0"/>
          </a:p>
        </p:txBody>
      </p:sp>
      <p:sp>
        <p:nvSpPr>
          <p:cNvPr id="1320" name="Google Shape;1320;p37"/>
          <p:cNvSpPr txBox="1">
            <a:spLocks noGrp="1"/>
          </p:cNvSpPr>
          <p:nvPr>
            <p:ph type="title" idx="4294967295"/>
          </p:nvPr>
        </p:nvSpPr>
        <p:spPr>
          <a:xfrm>
            <a:off x="1060679" y="3484009"/>
            <a:ext cx="1372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INTERESTS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321" name="Google Shape;1321;p37"/>
          <p:cNvSpPr txBox="1">
            <a:spLocks noGrp="1"/>
          </p:cNvSpPr>
          <p:nvPr>
            <p:ph type="title" idx="4294967295"/>
          </p:nvPr>
        </p:nvSpPr>
        <p:spPr>
          <a:xfrm>
            <a:off x="1455062" y="1394075"/>
            <a:ext cx="1112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GENDER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322" name="Google Shape;1322;p37"/>
          <p:cNvSpPr txBox="1">
            <a:spLocks noGrp="1"/>
          </p:cNvSpPr>
          <p:nvPr>
            <p:ph type="title" idx="4294967295"/>
          </p:nvPr>
        </p:nvSpPr>
        <p:spPr>
          <a:xfrm>
            <a:off x="5866375" y="1394075"/>
            <a:ext cx="2672700" cy="3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PRODUCT EXPERIENCE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323" name="Google Shape;1323;p37"/>
          <p:cNvSpPr/>
          <p:nvPr/>
        </p:nvSpPr>
        <p:spPr>
          <a:xfrm rot="-5400000">
            <a:off x="6770970" y="1380220"/>
            <a:ext cx="902614" cy="211015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324" name="Google Shape;1324;p37"/>
          <p:cNvSpPr/>
          <p:nvPr/>
        </p:nvSpPr>
        <p:spPr>
          <a:xfrm rot="-5400000">
            <a:off x="6770970" y="2554792"/>
            <a:ext cx="902614" cy="211015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325" name="Google Shape;1325;p37"/>
          <p:cNvSpPr txBox="1">
            <a:spLocks noGrp="1"/>
          </p:cNvSpPr>
          <p:nvPr>
            <p:ph type="subTitle" idx="4294967295"/>
          </p:nvPr>
        </p:nvSpPr>
        <p:spPr>
          <a:xfrm>
            <a:off x="6603800" y="2104850"/>
            <a:ext cx="1538400" cy="651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Mercury is the closest planet to the Sun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6" name="Google Shape;1326;p37"/>
          <p:cNvSpPr txBox="1">
            <a:spLocks noGrp="1"/>
          </p:cNvSpPr>
          <p:nvPr>
            <p:ph type="subTitle" idx="4294967295"/>
          </p:nvPr>
        </p:nvSpPr>
        <p:spPr>
          <a:xfrm>
            <a:off x="6580700" y="3297100"/>
            <a:ext cx="1584600" cy="616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Venus is the second planet from the Sun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7" name="Google Shape;1327;p37"/>
          <p:cNvSpPr txBox="1">
            <a:spLocks noGrp="1"/>
          </p:cNvSpPr>
          <p:nvPr>
            <p:ph type="title" idx="4294967295"/>
          </p:nvPr>
        </p:nvSpPr>
        <p:spPr>
          <a:xfrm>
            <a:off x="842805" y="1858602"/>
            <a:ext cx="343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M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328" name="Google Shape;1328;p37"/>
          <p:cNvSpPr txBox="1">
            <a:spLocks noGrp="1"/>
          </p:cNvSpPr>
          <p:nvPr>
            <p:ph type="title" idx="4294967295"/>
          </p:nvPr>
        </p:nvSpPr>
        <p:spPr>
          <a:xfrm>
            <a:off x="842805" y="2234601"/>
            <a:ext cx="3432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W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1329" name="Google Shape;1329;p37"/>
          <p:cNvCxnSpPr>
            <a:endCxn id="1321" idx="3"/>
          </p:cNvCxnSpPr>
          <p:nvPr/>
        </p:nvCxnSpPr>
        <p:spPr>
          <a:xfrm flipH="1" flipV="1">
            <a:off x="2567762" y="1608725"/>
            <a:ext cx="1765622" cy="1560954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1330" name="Google Shape;1330;p37"/>
          <p:cNvSpPr txBox="1">
            <a:spLocks noGrp="1"/>
          </p:cNvSpPr>
          <p:nvPr>
            <p:ph type="subTitle" idx="4294967295"/>
          </p:nvPr>
        </p:nvSpPr>
        <p:spPr>
          <a:xfrm>
            <a:off x="770150" y="2748150"/>
            <a:ext cx="2482500" cy="651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cxnSp>
        <p:nvCxnSpPr>
          <p:cNvPr id="1331" name="Google Shape;1331;p37"/>
          <p:cNvCxnSpPr/>
          <p:nvPr/>
        </p:nvCxnSpPr>
        <p:spPr>
          <a:xfrm flipV="1">
            <a:off x="5175039" y="1706650"/>
            <a:ext cx="834236" cy="943694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stealth" w="med" len="med"/>
          </a:ln>
        </p:spPr>
      </p:cxnSp>
      <p:cxnSp>
        <p:nvCxnSpPr>
          <p:cNvPr id="1332" name="Google Shape;1332;p37"/>
          <p:cNvCxnSpPr>
            <a:endCxn id="1320" idx="3"/>
          </p:cNvCxnSpPr>
          <p:nvPr/>
        </p:nvCxnSpPr>
        <p:spPr>
          <a:xfrm flipH="1">
            <a:off x="2433179" y="3592650"/>
            <a:ext cx="1000013" cy="106009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stealth" w="med" len="med"/>
          </a:ln>
        </p:spPr>
      </p:cxnSp>
      <p:grpSp>
        <p:nvGrpSpPr>
          <p:cNvPr id="1333" name="Google Shape;1333;p37"/>
          <p:cNvGrpSpPr/>
          <p:nvPr/>
        </p:nvGrpSpPr>
        <p:grpSpPr>
          <a:xfrm>
            <a:off x="1474711" y="4061176"/>
            <a:ext cx="352615" cy="370248"/>
            <a:chOff x="7548967" y="1978927"/>
            <a:chExt cx="333285" cy="349950"/>
          </a:xfrm>
        </p:grpSpPr>
        <p:sp>
          <p:nvSpPr>
            <p:cNvPr id="1334" name="Google Shape;1334;p37"/>
            <p:cNvSpPr/>
            <p:nvPr/>
          </p:nvSpPr>
          <p:spPr>
            <a:xfrm>
              <a:off x="7548967" y="1978927"/>
              <a:ext cx="333285" cy="234816"/>
            </a:xfrm>
            <a:custGeom>
              <a:avLst/>
              <a:gdLst/>
              <a:ahLst/>
              <a:cxnLst/>
              <a:rect l="l" t="t" r="r" b="b"/>
              <a:pathLst>
                <a:path w="10479" h="7383" extrusionOk="0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7570562" y="2001667"/>
              <a:ext cx="51142" cy="51142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7807986" y="2001667"/>
              <a:ext cx="51174" cy="51142"/>
            </a:xfrm>
            <a:custGeom>
              <a:avLst/>
              <a:gdLst/>
              <a:ahLst/>
              <a:cxnLst/>
              <a:rect l="l" t="t" r="r" b="b"/>
              <a:pathLst>
                <a:path w="1609" h="1608" extrusionOk="0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7570180" y="2121699"/>
              <a:ext cx="288980" cy="207178"/>
            </a:xfrm>
            <a:custGeom>
              <a:avLst/>
              <a:gdLst/>
              <a:ahLst/>
              <a:cxnLst/>
              <a:rect l="l" t="t" r="r" b="b"/>
              <a:pathLst>
                <a:path w="9086" h="6514" extrusionOk="0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7658408" y="2088368"/>
              <a:ext cx="30342" cy="154922"/>
            </a:xfrm>
            <a:custGeom>
              <a:avLst/>
              <a:gdLst/>
              <a:ahLst/>
              <a:cxnLst/>
              <a:rect l="l" t="t" r="r" b="b"/>
              <a:pathLst>
                <a:path w="954" h="4871" extrusionOk="0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7700072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7741737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928739" y="4084196"/>
            <a:ext cx="428746" cy="291475"/>
            <a:chOff x="5283337" y="2478774"/>
            <a:chExt cx="358633" cy="243913"/>
          </a:xfrm>
        </p:grpSpPr>
        <p:sp>
          <p:nvSpPr>
            <p:cNvPr id="1342" name="Google Shape;1342;p37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359" name="Google Shape;1359;p37"/>
          <p:cNvGrpSpPr/>
          <p:nvPr/>
        </p:nvGrpSpPr>
        <p:grpSpPr>
          <a:xfrm>
            <a:off x="990028" y="4109476"/>
            <a:ext cx="383068" cy="273673"/>
            <a:chOff x="7964753" y="2470823"/>
            <a:chExt cx="362068" cy="258670"/>
          </a:xfrm>
        </p:grpSpPr>
        <p:sp>
          <p:nvSpPr>
            <p:cNvPr id="1360" name="Google Shape;1360;p37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369" name="Google Shape;1369;p37"/>
          <p:cNvGrpSpPr/>
          <p:nvPr/>
        </p:nvGrpSpPr>
        <p:grpSpPr>
          <a:xfrm>
            <a:off x="2459318" y="4060441"/>
            <a:ext cx="203143" cy="371694"/>
            <a:chOff x="939156" y="3809209"/>
            <a:chExt cx="192007" cy="351318"/>
          </a:xfrm>
        </p:grpSpPr>
        <p:sp>
          <p:nvSpPr>
            <p:cNvPr id="1370" name="Google Shape;1370;p37"/>
            <p:cNvSpPr/>
            <p:nvPr/>
          </p:nvSpPr>
          <p:spPr>
            <a:xfrm>
              <a:off x="939538" y="3809209"/>
              <a:ext cx="191625" cy="106706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939156" y="3898835"/>
              <a:ext cx="192007" cy="261692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74" y="2491720"/>
            <a:ext cx="2342952" cy="2297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26" y="1714995"/>
            <a:ext cx="2643936" cy="2919346"/>
          </a:xfrm>
          <a:prstGeom prst="rect">
            <a:avLst/>
          </a:prstGeom>
        </p:spPr>
      </p:pic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090057" y="261257"/>
            <a:ext cx="4806032" cy="6477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1996">
            <a:off x="6753130" y="1783354"/>
            <a:ext cx="1905859" cy="1817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40960" y="3427784"/>
            <a:ext cx="3817801" cy="505761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15" name="Google Shape;4315;p70"/>
          <p:cNvSpPr txBox="1">
            <a:spLocks noGrp="1"/>
          </p:cNvSpPr>
          <p:nvPr>
            <p:ph type="title"/>
          </p:nvPr>
        </p:nvSpPr>
        <p:spPr>
          <a:xfrm>
            <a:off x="975757" y="1360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Desktop Software</a:t>
            </a:r>
            <a:endParaRPr sz="3600" dirty="0"/>
          </a:p>
        </p:txBody>
      </p:sp>
      <p:sp>
        <p:nvSpPr>
          <p:cNvPr id="4316" name="Google Shape;4316;p70"/>
          <p:cNvSpPr txBox="1">
            <a:spLocks noGrp="1"/>
          </p:cNvSpPr>
          <p:nvPr>
            <p:ph type="subTitle" idx="4294967295"/>
          </p:nvPr>
        </p:nvSpPr>
        <p:spPr>
          <a:xfrm>
            <a:off x="1001512" y="3031899"/>
            <a:ext cx="2581275" cy="1109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You can replace the image on the screen with your own work. Just right-click on it and select “Replace image”</a:t>
            </a:r>
            <a:endParaRPr sz="1600" dirty="0"/>
          </a:p>
        </p:txBody>
      </p:sp>
      <p:grpSp>
        <p:nvGrpSpPr>
          <p:cNvPr id="4317" name="Google Shape;4317;p70"/>
          <p:cNvGrpSpPr/>
          <p:nvPr/>
        </p:nvGrpSpPr>
        <p:grpSpPr>
          <a:xfrm>
            <a:off x="5236057" y="1754110"/>
            <a:ext cx="2828272" cy="2179435"/>
            <a:chOff x="-3415375" y="238125"/>
            <a:chExt cx="3415375" cy="2631850"/>
          </a:xfrm>
        </p:grpSpPr>
        <p:sp>
          <p:nvSpPr>
            <p:cNvPr id="4318" name="Google Shape;4318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-3415375" y="238125"/>
              <a:ext cx="3415375" cy="2246100"/>
            </a:xfrm>
            <a:custGeom>
              <a:avLst/>
              <a:gdLst/>
              <a:ahLst/>
              <a:cxnLst/>
              <a:rect l="l" t="t" r="r" b="b"/>
              <a:pathLst>
                <a:path w="136615" h="89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70"/>
            <p:cNvSpPr/>
            <p:nvPr/>
          </p:nvSpPr>
          <p:spPr>
            <a:xfrm>
              <a:off x="-3415375" y="238125"/>
              <a:ext cx="3415375" cy="2021100"/>
            </a:xfrm>
            <a:custGeom>
              <a:avLst/>
              <a:gdLst/>
              <a:ahLst/>
              <a:cxnLst/>
              <a:rect l="l" t="t" r="r" b="b"/>
              <a:pathLst>
                <a:path w="136615" h="80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70"/>
            <p:cNvSpPr/>
            <p:nvPr/>
          </p:nvSpPr>
          <p:spPr>
            <a:xfrm>
              <a:off x="-3318925" y="332125"/>
              <a:ext cx="3221700" cy="1848350"/>
            </a:xfrm>
            <a:custGeom>
              <a:avLst/>
              <a:gdLst/>
              <a:ahLst/>
              <a:cxnLst/>
              <a:rect l="l" t="t" r="r" b="b"/>
              <a:pathLst>
                <a:path w="128868" h="73934" extrusionOk="0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70"/>
            <p:cNvSpPr/>
            <p:nvPr/>
          </p:nvSpPr>
          <p:spPr>
            <a:xfrm>
              <a:off x="-1765550" y="2313050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4322455" y="3933545"/>
            <a:ext cx="4559643" cy="416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90" y="1748562"/>
            <a:ext cx="1281517" cy="11451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8"/>
          <p:cNvSpPr txBox="1">
            <a:spLocks noGrp="1"/>
          </p:cNvSpPr>
          <p:nvPr>
            <p:ph type="title" idx="6"/>
          </p:nvPr>
        </p:nvSpPr>
        <p:spPr>
          <a:xfrm>
            <a:off x="59316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BUYER JOURNEY</a:t>
            </a:r>
            <a:endParaRPr/>
          </a:p>
        </p:txBody>
      </p:sp>
      <p:grpSp>
        <p:nvGrpSpPr>
          <p:cNvPr id="1377" name="Google Shape;1377;p38"/>
          <p:cNvGrpSpPr/>
          <p:nvPr/>
        </p:nvGrpSpPr>
        <p:grpSpPr>
          <a:xfrm>
            <a:off x="2913073" y="1700713"/>
            <a:ext cx="3641605" cy="688832"/>
            <a:chOff x="989100" y="1304950"/>
            <a:chExt cx="857050" cy="576525"/>
          </a:xfrm>
        </p:grpSpPr>
        <p:sp>
          <p:nvSpPr>
            <p:cNvPr id="1378" name="Google Shape;1378;p38"/>
            <p:cNvSpPr/>
            <p:nvPr/>
          </p:nvSpPr>
          <p:spPr>
            <a:xfrm>
              <a:off x="1843825" y="1879125"/>
              <a:ext cx="2325" cy="2350"/>
            </a:xfrm>
            <a:custGeom>
              <a:avLst/>
              <a:gdLst/>
              <a:ahLst/>
              <a:cxnLst/>
              <a:rect l="l" t="t" r="r" b="b"/>
              <a:pathLst>
                <a:path w="93" h="94" extrusionOk="0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1398700" y="1434000"/>
              <a:ext cx="447450" cy="447475"/>
            </a:xfrm>
            <a:custGeom>
              <a:avLst/>
              <a:gdLst/>
              <a:ahLst/>
              <a:cxnLst/>
              <a:rect l="l" t="t" r="r" b="b"/>
              <a:pathLst>
                <a:path w="17898" h="17899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1649075" y="1684400"/>
              <a:ext cx="197075" cy="197075"/>
            </a:xfrm>
            <a:custGeom>
              <a:avLst/>
              <a:gdLst/>
              <a:ahLst/>
              <a:cxnLst/>
              <a:rect l="l" t="t" r="r" b="b"/>
              <a:pathLst>
                <a:path w="7883" h="7883" extrusionOk="0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1816000" y="1851325"/>
              <a:ext cx="30150" cy="30150"/>
            </a:xfrm>
            <a:custGeom>
              <a:avLst/>
              <a:gdLst/>
              <a:ahLst/>
              <a:cxnLst/>
              <a:rect l="l" t="t" r="r" b="b"/>
              <a:pathLst>
                <a:path w="1206" h="1206" extrusionOk="0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1788175" y="1823500"/>
              <a:ext cx="57975" cy="57975"/>
            </a:xfrm>
            <a:custGeom>
              <a:avLst/>
              <a:gdLst/>
              <a:ahLst/>
              <a:cxnLst/>
              <a:rect l="l" t="t" r="r" b="b"/>
              <a:pathLst>
                <a:path w="2319" h="2319" extrusionOk="0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1760350" y="1795675"/>
              <a:ext cx="85800" cy="85800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1732525" y="1767850"/>
              <a:ext cx="113625" cy="113625"/>
            </a:xfrm>
            <a:custGeom>
              <a:avLst/>
              <a:gdLst/>
              <a:ahLst/>
              <a:cxnLst/>
              <a:rect l="l" t="t" r="r" b="b"/>
              <a:pathLst>
                <a:path w="4545" h="4545" extrusionOk="0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11483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1704725" y="1740025"/>
              <a:ext cx="141425" cy="141450"/>
            </a:xfrm>
            <a:custGeom>
              <a:avLst/>
              <a:gdLst/>
              <a:ahLst/>
              <a:cxnLst/>
              <a:rect l="l" t="t" r="r" b="b"/>
              <a:pathLst>
                <a:path w="5657" h="5658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1676900" y="1712200"/>
              <a:ext cx="169250" cy="169275"/>
            </a:xfrm>
            <a:custGeom>
              <a:avLst/>
              <a:gdLst/>
              <a:ahLst/>
              <a:cxnLst/>
              <a:rect l="l" t="t" r="r" b="b"/>
              <a:pathLst>
                <a:path w="6770" h="6771" extrusionOk="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1621250" y="1656575"/>
              <a:ext cx="224900" cy="224900"/>
            </a:xfrm>
            <a:custGeom>
              <a:avLst/>
              <a:gdLst/>
              <a:ahLst/>
              <a:cxnLst/>
              <a:rect l="l" t="t" r="r" b="b"/>
              <a:pathLst>
                <a:path w="8996" h="8996" extrusionOk="0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1593425" y="1628750"/>
              <a:ext cx="252725" cy="252725"/>
            </a:xfrm>
            <a:custGeom>
              <a:avLst/>
              <a:gdLst/>
              <a:ahLst/>
              <a:cxnLst/>
              <a:rect l="l" t="t" r="r" b="b"/>
              <a:pathLst>
                <a:path w="10109" h="10109" extrusionOk="0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1565625" y="1600925"/>
              <a:ext cx="280525" cy="280550"/>
            </a:xfrm>
            <a:custGeom>
              <a:avLst/>
              <a:gdLst/>
              <a:ahLst/>
              <a:cxnLst/>
              <a:rect l="l" t="t" r="r" b="b"/>
              <a:pathLst>
                <a:path w="11221" h="11222" extrusionOk="0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1537800" y="1573100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1509975" y="1545300"/>
              <a:ext cx="336175" cy="336175"/>
            </a:xfrm>
            <a:custGeom>
              <a:avLst/>
              <a:gdLst/>
              <a:ahLst/>
              <a:cxnLst/>
              <a:rect l="l" t="t" r="r" b="b"/>
              <a:pathLst>
                <a:path w="13447" h="13447" extrusionOk="0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1482150" y="1517475"/>
              <a:ext cx="364000" cy="364000"/>
            </a:xfrm>
            <a:custGeom>
              <a:avLst/>
              <a:gdLst/>
              <a:ahLst/>
              <a:cxnLst/>
              <a:rect l="l" t="t" r="r" b="b"/>
              <a:pathLst>
                <a:path w="14560" h="14560" extrusionOk="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1454325" y="1489650"/>
              <a:ext cx="391825" cy="391825"/>
            </a:xfrm>
            <a:custGeom>
              <a:avLst/>
              <a:gdLst/>
              <a:ahLst/>
              <a:cxnLst/>
              <a:rect l="l" t="t" r="r" b="b"/>
              <a:pathLst>
                <a:path w="15673" h="15673" extrusionOk="0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1426500" y="1461825"/>
              <a:ext cx="419650" cy="419650"/>
            </a:xfrm>
            <a:custGeom>
              <a:avLst/>
              <a:gdLst/>
              <a:ahLst/>
              <a:cxnLst/>
              <a:rect l="l" t="t" r="r" b="b"/>
              <a:pathLst>
                <a:path w="16786" h="16786" extrusionOk="0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1370875" y="1406175"/>
              <a:ext cx="475275" cy="475300"/>
            </a:xfrm>
            <a:custGeom>
              <a:avLst/>
              <a:gdLst/>
              <a:ahLst/>
              <a:cxnLst/>
              <a:rect l="l" t="t" r="r" b="b"/>
              <a:pathLst>
                <a:path w="19011" h="19012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1343050" y="1378375"/>
              <a:ext cx="503100" cy="503100"/>
            </a:xfrm>
            <a:custGeom>
              <a:avLst/>
              <a:gdLst/>
              <a:ahLst/>
              <a:cxnLst/>
              <a:rect l="l" t="t" r="r" b="b"/>
              <a:pathLst>
                <a:path w="20124" h="20124" extrusionOk="0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1315225" y="1350550"/>
              <a:ext cx="530925" cy="530925"/>
            </a:xfrm>
            <a:custGeom>
              <a:avLst/>
              <a:gdLst/>
              <a:ahLst/>
              <a:cxnLst/>
              <a:rect l="l" t="t" r="r" b="b"/>
              <a:pathLst>
                <a:path w="21237" h="21237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1287400" y="1322725"/>
              <a:ext cx="558750" cy="558750"/>
            </a:xfrm>
            <a:custGeom>
              <a:avLst/>
              <a:gdLst/>
              <a:ahLst/>
              <a:cxnLst/>
              <a:rect l="l" t="t" r="r" b="b"/>
              <a:pathLst>
                <a:path w="22350" h="22350" extrusionOk="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1259600" y="1304950"/>
              <a:ext cx="581525" cy="576525"/>
            </a:xfrm>
            <a:custGeom>
              <a:avLst/>
              <a:gdLst/>
              <a:ahLst/>
              <a:cxnLst/>
              <a:rect l="l" t="t" r="r" b="b"/>
              <a:pathLst>
                <a:path w="23261" h="23061" extrusionOk="0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12317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12039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11761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11204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10926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10648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10370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10092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989100" y="1304950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989100" y="1304950"/>
              <a:ext cx="45250" cy="45225"/>
            </a:xfrm>
            <a:custGeom>
              <a:avLst/>
              <a:gdLst/>
              <a:ahLst/>
              <a:cxnLst/>
              <a:rect l="l" t="t" r="r" b="b"/>
              <a:pathLst>
                <a:path w="1810" h="1809" extrusionOk="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989100" y="1304950"/>
              <a:ext cx="73075" cy="73050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989100" y="1304950"/>
              <a:ext cx="100875" cy="10087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989100" y="1304950"/>
              <a:ext cx="128700" cy="128700"/>
            </a:xfrm>
            <a:custGeom>
              <a:avLst/>
              <a:gdLst/>
              <a:ahLst/>
              <a:cxnLst/>
              <a:rect l="l" t="t" r="r" b="b"/>
              <a:pathLst>
                <a:path w="5148" h="5148" extrusionOk="0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989100" y="1304950"/>
              <a:ext cx="156525" cy="156525"/>
            </a:xfrm>
            <a:custGeom>
              <a:avLst/>
              <a:gdLst/>
              <a:ahLst/>
              <a:cxnLst/>
              <a:rect l="l" t="t" r="r" b="b"/>
              <a:pathLst>
                <a:path w="6261" h="6261" extrusionOk="0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989100" y="1304950"/>
              <a:ext cx="184350" cy="184325"/>
            </a:xfrm>
            <a:custGeom>
              <a:avLst/>
              <a:gdLst/>
              <a:ahLst/>
              <a:cxnLst/>
              <a:rect l="l" t="t" r="r" b="b"/>
              <a:pathLst>
                <a:path w="7374" h="7373" extrusionOk="0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989100" y="1304950"/>
              <a:ext cx="212175" cy="212150"/>
            </a:xfrm>
            <a:custGeom>
              <a:avLst/>
              <a:gdLst/>
              <a:ahLst/>
              <a:cxnLst/>
              <a:rect l="l" t="t" r="r" b="b"/>
              <a:pathLst>
                <a:path w="8487" h="8486" extrusionOk="0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989100" y="1304950"/>
              <a:ext cx="240000" cy="239975"/>
            </a:xfrm>
            <a:custGeom>
              <a:avLst/>
              <a:gdLst/>
              <a:ahLst/>
              <a:cxnLst/>
              <a:rect l="l" t="t" r="r" b="b"/>
              <a:pathLst>
                <a:path w="9600" h="9599" extrusionOk="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989100" y="1304950"/>
              <a:ext cx="267800" cy="267800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989100" y="1304950"/>
              <a:ext cx="295625" cy="295625"/>
            </a:xfrm>
            <a:custGeom>
              <a:avLst/>
              <a:gdLst/>
              <a:ahLst/>
              <a:cxnLst/>
              <a:rect l="l" t="t" r="r" b="b"/>
              <a:pathLst>
                <a:path w="11825" h="11825" extrusionOk="0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989100" y="1304950"/>
              <a:ext cx="323450" cy="323450"/>
            </a:xfrm>
            <a:custGeom>
              <a:avLst/>
              <a:gdLst/>
              <a:ahLst/>
              <a:cxnLst/>
              <a:rect l="l" t="t" r="r" b="b"/>
              <a:pathLst>
                <a:path w="12938" h="12938" extrusionOk="0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989100" y="1304950"/>
              <a:ext cx="351275" cy="351250"/>
            </a:xfrm>
            <a:custGeom>
              <a:avLst/>
              <a:gdLst/>
              <a:ahLst/>
              <a:cxnLst/>
              <a:rect l="l" t="t" r="r" b="b"/>
              <a:pathLst>
                <a:path w="14051" h="14050" extrusionOk="0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989100" y="1304950"/>
              <a:ext cx="379100" cy="379075"/>
            </a:xfrm>
            <a:custGeom>
              <a:avLst/>
              <a:gdLst/>
              <a:ahLst/>
              <a:cxnLst/>
              <a:rect l="l" t="t" r="r" b="b"/>
              <a:pathLst>
                <a:path w="15164" h="15163" extrusionOk="0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989100" y="1304950"/>
              <a:ext cx="406900" cy="406900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989100" y="1304950"/>
              <a:ext cx="434725" cy="434725"/>
            </a:xfrm>
            <a:custGeom>
              <a:avLst/>
              <a:gdLst/>
              <a:ahLst/>
              <a:cxnLst/>
              <a:rect l="l" t="t" r="r" b="b"/>
              <a:pathLst>
                <a:path w="17389" h="17389" extrusionOk="0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989100" y="1304950"/>
              <a:ext cx="462550" cy="462550"/>
            </a:xfrm>
            <a:custGeom>
              <a:avLst/>
              <a:gdLst/>
              <a:ahLst/>
              <a:cxnLst/>
              <a:rect l="l" t="t" r="r" b="b"/>
              <a:pathLst>
                <a:path w="18502" h="18502" extrusionOk="0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989100" y="1304950"/>
              <a:ext cx="490375" cy="490350"/>
            </a:xfrm>
            <a:custGeom>
              <a:avLst/>
              <a:gdLst/>
              <a:ahLst/>
              <a:cxnLst/>
              <a:rect l="l" t="t" r="r" b="b"/>
              <a:pathLst>
                <a:path w="19615" h="19614" extrusionOk="0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989100" y="1304950"/>
              <a:ext cx="518200" cy="518175"/>
            </a:xfrm>
            <a:custGeom>
              <a:avLst/>
              <a:gdLst/>
              <a:ahLst/>
              <a:cxnLst/>
              <a:rect l="l" t="t" r="r" b="b"/>
              <a:pathLst>
                <a:path w="20728" h="20727" extrusionOk="0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989100" y="1304950"/>
              <a:ext cx="546000" cy="546000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989100" y="1304950"/>
              <a:ext cx="573825" cy="573825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1430" name="Google Shape;1430;p38"/>
          <p:cNvSpPr/>
          <p:nvPr/>
        </p:nvSpPr>
        <p:spPr>
          <a:xfrm>
            <a:off x="2372645" y="1546551"/>
            <a:ext cx="3724500" cy="684300"/>
          </a:xfrm>
          <a:prstGeom prst="rect">
            <a:avLst/>
          </a:prstGeom>
          <a:solidFill>
            <a:srgbClr val="008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1" name="Google Shape;1431;p38"/>
          <p:cNvGrpSpPr/>
          <p:nvPr/>
        </p:nvGrpSpPr>
        <p:grpSpPr>
          <a:xfrm>
            <a:off x="2913073" y="2724872"/>
            <a:ext cx="3641605" cy="688832"/>
            <a:chOff x="989100" y="1304950"/>
            <a:chExt cx="857050" cy="576525"/>
          </a:xfrm>
        </p:grpSpPr>
        <p:sp>
          <p:nvSpPr>
            <p:cNvPr id="1432" name="Google Shape;1432;p38"/>
            <p:cNvSpPr/>
            <p:nvPr/>
          </p:nvSpPr>
          <p:spPr>
            <a:xfrm>
              <a:off x="1843825" y="1879125"/>
              <a:ext cx="2325" cy="2350"/>
            </a:xfrm>
            <a:custGeom>
              <a:avLst/>
              <a:gdLst/>
              <a:ahLst/>
              <a:cxnLst/>
              <a:rect l="l" t="t" r="r" b="b"/>
              <a:pathLst>
                <a:path w="93" h="94" extrusionOk="0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1398700" y="1434000"/>
              <a:ext cx="447450" cy="447475"/>
            </a:xfrm>
            <a:custGeom>
              <a:avLst/>
              <a:gdLst/>
              <a:ahLst/>
              <a:cxnLst/>
              <a:rect l="l" t="t" r="r" b="b"/>
              <a:pathLst>
                <a:path w="17898" h="17899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1649075" y="1684400"/>
              <a:ext cx="197075" cy="197075"/>
            </a:xfrm>
            <a:custGeom>
              <a:avLst/>
              <a:gdLst/>
              <a:ahLst/>
              <a:cxnLst/>
              <a:rect l="l" t="t" r="r" b="b"/>
              <a:pathLst>
                <a:path w="7883" h="7883" extrusionOk="0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1816000" y="1851325"/>
              <a:ext cx="30150" cy="30150"/>
            </a:xfrm>
            <a:custGeom>
              <a:avLst/>
              <a:gdLst/>
              <a:ahLst/>
              <a:cxnLst/>
              <a:rect l="l" t="t" r="r" b="b"/>
              <a:pathLst>
                <a:path w="1206" h="1206" extrusionOk="0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1788175" y="1823500"/>
              <a:ext cx="57975" cy="57975"/>
            </a:xfrm>
            <a:custGeom>
              <a:avLst/>
              <a:gdLst/>
              <a:ahLst/>
              <a:cxnLst/>
              <a:rect l="l" t="t" r="r" b="b"/>
              <a:pathLst>
                <a:path w="2319" h="2319" extrusionOk="0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1760350" y="1795675"/>
              <a:ext cx="85800" cy="85800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1732525" y="1767850"/>
              <a:ext cx="113625" cy="113625"/>
            </a:xfrm>
            <a:custGeom>
              <a:avLst/>
              <a:gdLst/>
              <a:ahLst/>
              <a:cxnLst/>
              <a:rect l="l" t="t" r="r" b="b"/>
              <a:pathLst>
                <a:path w="4545" h="4545" extrusionOk="0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11483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1704725" y="1740025"/>
              <a:ext cx="141425" cy="141450"/>
            </a:xfrm>
            <a:custGeom>
              <a:avLst/>
              <a:gdLst/>
              <a:ahLst/>
              <a:cxnLst/>
              <a:rect l="l" t="t" r="r" b="b"/>
              <a:pathLst>
                <a:path w="5657" h="5658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1676900" y="1712200"/>
              <a:ext cx="169250" cy="169275"/>
            </a:xfrm>
            <a:custGeom>
              <a:avLst/>
              <a:gdLst/>
              <a:ahLst/>
              <a:cxnLst/>
              <a:rect l="l" t="t" r="r" b="b"/>
              <a:pathLst>
                <a:path w="6770" h="6771" extrusionOk="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1621250" y="1656575"/>
              <a:ext cx="224900" cy="224900"/>
            </a:xfrm>
            <a:custGeom>
              <a:avLst/>
              <a:gdLst/>
              <a:ahLst/>
              <a:cxnLst/>
              <a:rect l="l" t="t" r="r" b="b"/>
              <a:pathLst>
                <a:path w="8996" h="8996" extrusionOk="0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1593425" y="1628750"/>
              <a:ext cx="252725" cy="252725"/>
            </a:xfrm>
            <a:custGeom>
              <a:avLst/>
              <a:gdLst/>
              <a:ahLst/>
              <a:cxnLst/>
              <a:rect l="l" t="t" r="r" b="b"/>
              <a:pathLst>
                <a:path w="10109" h="10109" extrusionOk="0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1565625" y="1600925"/>
              <a:ext cx="280525" cy="280550"/>
            </a:xfrm>
            <a:custGeom>
              <a:avLst/>
              <a:gdLst/>
              <a:ahLst/>
              <a:cxnLst/>
              <a:rect l="l" t="t" r="r" b="b"/>
              <a:pathLst>
                <a:path w="11221" h="11222" extrusionOk="0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1537800" y="1573100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1509975" y="1545300"/>
              <a:ext cx="336175" cy="336175"/>
            </a:xfrm>
            <a:custGeom>
              <a:avLst/>
              <a:gdLst/>
              <a:ahLst/>
              <a:cxnLst/>
              <a:rect l="l" t="t" r="r" b="b"/>
              <a:pathLst>
                <a:path w="13447" h="13447" extrusionOk="0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1482150" y="1517475"/>
              <a:ext cx="364000" cy="364000"/>
            </a:xfrm>
            <a:custGeom>
              <a:avLst/>
              <a:gdLst/>
              <a:ahLst/>
              <a:cxnLst/>
              <a:rect l="l" t="t" r="r" b="b"/>
              <a:pathLst>
                <a:path w="14560" h="14560" extrusionOk="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1454325" y="1489650"/>
              <a:ext cx="391825" cy="391825"/>
            </a:xfrm>
            <a:custGeom>
              <a:avLst/>
              <a:gdLst/>
              <a:ahLst/>
              <a:cxnLst/>
              <a:rect l="l" t="t" r="r" b="b"/>
              <a:pathLst>
                <a:path w="15673" h="15673" extrusionOk="0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1426500" y="1461825"/>
              <a:ext cx="419650" cy="419650"/>
            </a:xfrm>
            <a:custGeom>
              <a:avLst/>
              <a:gdLst/>
              <a:ahLst/>
              <a:cxnLst/>
              <a:rect l="l" t="t" r="r" b="b"/>
              <a:pathLst>
                <a:path w="16786" h="16786" extrusionOk="0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1370875" y="1406175"/>
              <a:ext cx="475275" cy="475300"/>
            </a:xfrm>
            <a:custGeom>
              <a:avLst/>
              <a:gdLst/>
              <a:ahLst/>
              <a:cxnLst/>
              <a:rect l="l" t="t" r="r" b="b"/>
              <a:pathLst>
                <a:path w="19011" h="19012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1343050" y="1378375"/>
              <a:ext cx="503100" cy="503100"/>
            </a:xfrm>
            <a:custGeom>
              <a:avLst/>
              <a:gdLst/>
              <a:ahLst/>
              <a:cxnLst/>
              <a:rect l="l" t="t" r="r" b="b"/>
              <a:pathLst>
                <a:path w="20124" h="20124" extrusionOk="0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1315225" y="1350550"/>
              <a:ext cx="530925" cy="530925"/>
            </a:xfrm>
            <a:custGeom>
              <a:avLst/>
              <a:gdLst/>
              <a:ahLst/>
              <a:cxnLst/>
              <a:rect l="l" t="t" r="r" b="b"/>
              <a:pathLst>
                <a:path w="21237" h="21237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1287400" y="1322725"/>
              <a:ext cx="558750" cy="558750"/>
            </a:xfrm>
            <a:custGeom>
              <a:avLst/>
              <a:gdLst/>
              <a:ahLst/>
              <a:cxnLst/>
              <a:rect l="l" t="t" r="r" b="b"/>
              <a:pathLst>
                <a:path w="22350" h="22350" extrusionOk="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1259600" y="1304950"/>
              <a:ext cx="581525" cy="576525"/>
            </a:xfrm>
            <a:custGeom>
              <a:avLst/>
              <a:gdLst/>
              <a:ahLst/>
              <a:cxnLst/>
              <a:rect l="l" t="t" r="r" b="b"/>
              <a:pathLst>
                <a:path w="23261" h="23061" extrusionOk="0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12317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12039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11761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11204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10926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10648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10370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10092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989100" y="1304950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989100" y="1304950"/>
              <a:ext cx="45250" cy="45225"/>
            </a:xfrm>
            <a:custGeom>
              <a:avLst/>
              <a:gdLst/>
              <a:ahLst/>
              <a:cxnLst/>
              <a:rect l="l" t="t" r="r" b="b"/>
              <a:pathLst>
                <a:path w="1810" h="1809" extrusionOk="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989100" y="1304950"/>
              <a:ext cx="73075" cy="73050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989100" y="1304950"/>
              <a:ext cx="100875" cy="10087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989100" y="1304950"/>
              <a:ext cx="128700" cy="128700"/>
            </a:xfrm>
            <a:custGeom>
              <a:avLst/>
              <a:gdLst/>
              <a:ahLst/>
              <a:cxnLst/>
              <a:rect l="l" t="t" r="r" b="b"/>
              <a:pathLst>
                <a:path w="5148" h="5148" extrusionOk="0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989100" y="1304950"/>
              <a:ext cx="156525" cy="156525"/>
            </a:xfrm>
            <a:custGeom>
              <a:avLst/>
              <a:gdLst/>
              <a:ahLst/>
              <a:cxnLst/>
              <a:rect l="l" t="t" r="r" b="b"/>
              <a:pathLst>
                <a:path w="6261" h="6261" extrusionOk="0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989100" y="1304950"/>
              <a:ext cx="184350" cy="184325"/>
            </a:xfrm>
            <a:custGeom>
              <a:avLst/>
              <a:gdLst/>
              <a:ahLst/>
              <a:cxnLst/>
              <a:rect l="l" t="t" r="r" b="b"/>
              <a:pathLst>
                <a:path w="7374" h="7373" extrusionOk="0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989100" y="1304950"/>
              <a:ext cx="212175" cy="212150"/>
            </a:xfrm>
            <a:custGeom>
              <a:avLst/>
              <a:gdLst/>
              <a:ahLst/>
              <a:cxnLst/>
              <a:rect l="l" t="t" r="r" b="b"/>
              <a:pathLst>
                <a:path w="8487" h="8486" extrusionOk="0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989100" y="1304950"/>
              <a:ext cx="240000" cy="239975"/>
            </a:xfrm>
            <a:custGeom>
              <a:avLst/>
              <a:gdLst/>
              <a:ahLst/>
              <a:cxnLst/>
              <a:rect l="l" t="t" r="r" b="b"/>
              <a:pathLst>
                <a:path w="9600" h="9599" extrusionOk="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989100" y="1304950"/>
              <a:ext cx="267800" cy="267800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989100" y="1304950"/>
              <a:ext cx="295625" cy="295625"/>
            </a:xfrm>
            <a:custGeom>
              <a:avLst/>
              <a:gdLst/>
              <a:ahLst/>
              <a:cxnLst/>
              <a:rect l="l" t="t" r="r" b="b"/>
              <a:pathLst>
                <a:path w="11825" h="11825" extrusionOk="0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989100" y="1304950"/>
              <a:ext cx="323450" cy="323450"/>
            </a:xfrm>
            <a:custGeom>
              <a:avLst/>
              <a:gdLst/>
              <a:ahLst/>
              <a:cxnLst/>
              <a:rect l="l" t="t" r="r" b="b"/>
              <a:pathLst>
                <a:path w="12938" h="12938" extrusionOk="0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989100" y="1304950"/>
              <a:ext cx="351275" cy="351250"/>
            </a:xfrm>
            <a:custGeom>
              <a:avLst/>
              <a:gdLst/>
              <a:ahLst/>
              <a:cxnLst/>
              <a:rect l="l" t="t" r="r" b="b"/>
              <a:pathLst>
                <a:path w="14051" h="14050" extrusionOk="0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989100" y="1304950"/>
              <a:ext cx="379100" cy="379075"/>
            </a:xfrm>
            <a:custGeom>
              <a:avLst/>
              <a:gdLst/>
              <a:ahLst/>
              <a:cxnLst/>
              <a:rect l="l" t="t" r="r" b="b"/>
              <a:pathLst>
                <a:path w="15164" h="15163" extrusionOk="0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989100" y="1304950"/>
              <a:ext cx="406900" cy="406900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989100" y="1304950"/>
              <a:ext cx="434725" cy="434725"/>
            </a:xfrm>
            <a:custGeom>
              <a:avLst/>
              <a:gdLst/>
              <a:ahLst/>
              <a:cxnLst/>
              <a:rect l="l" t="t" r="r" b="b"/>
              <a:pathLst>
                <a:path w="17389" h="17389" extrusionOk="0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989100" y="1304950"/>
              <a:ext cx="462550" cy="462550"/>
            </a:xfrm>
            <a:custGeom>
              <a:avLst/>
              <a:gdLst/>
              <a:ahLst/>
              <a:cxnLst/>
              <a:rect l="l" t="t" r="r" b="b"/>
              <a:pathLst>
                <a:path w="18502" h="18502" extrusionOk="0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989100" y="1304950"/>
              <a:ext cx="490375" cy="490350"/>
            </a:xfrm>
            <a:custGeom>
              <a:avLst/>
              <a:gdLst/>
              <a:ahLst/>
              <a:cxnLst/>
              <a:rect l="l" t="t" r="r" b="b"/>
              <a:pathLst>
                <a:path w="19615" h="19614" extrusionOk="0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989100" y="1304950"/>
              <a:ext cx="518200" cy="518175"/>
            </a:xfrm>
            <a:custGeom>
              <a:avLst/>
              <a:gdLst/>
              <a:ahLst/>
              <a:cxnLst/>
              <a:rect l="l" t="t" r="r" b="b"/>
              <a:pathLst>
                <a:path w="20728" h="20727" extrusionOk="0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989100" y="1304950"/>
              <a:ext cx="546000" cy="546000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989100" y="1304950"/>
              <a:ext cx="573825" cy="573825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1484" name="Google Shape;1484;p38"/>
          <p:cNvSpPr/>
          <p:nvPr/>
        </p:nvSpPr>
        <p:spPr>
          <a:xfrm>
            <a:off x="2372645" y="2570710"/>
            <a:ext cx="3724500" cy="684300"/>
          </a:xfrm>
          <a:prstGeom prst="rect">
            <a:avLst/>
          </a:prstGeom>
          <a:solidFill>
            <a:srgbClr val="FF3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5" name="Google Shape;1485;p38"/>
          <p:cNvGrpSpPr/>
          <p:nvPr/>
        </p:nvGrpSpPr>
        <p:grpSpPr>
          <a:xfrm>
            <a:off x="2913073" y="3779167"/>
            <a:ext cx="3641605" cy="688832"/>
            <a:chOff x="989100" y="1304950"/>
            <a:chExt cx="857050" cy="576525"/>
          </a:xfrm>
        </p:grpSpPr>
        <p:sp>
          <p:nvSpPr>
            <p:cNvPr id="1486" name="Google Shape;1486;p38"/>
            <p:cNvSpPr/>
            <p:nvPr/>
          </p:nvSpPr>
          <p:spPr>
            <a:xfrm>
              <a:off x="1843825" y="1879125"/>
              <a:ext cx="2325" cy="2350"/>
            </a:xfrm>
            <a:custGeom>
              <a:avLst/>
              <a:gdLst/>
              <a:ahLst/>
              <a:cxnLst/>
              <a:rect l="l" t="t" r="r" b="b"/>
              <a:pathLst>
                <a:path w="93" h="94" extrusionOk="0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1398700" y="1434000"/>
              <a:ext cx="447450" cy="447475"/>
            </a:xfrm>
            <a:custGeom>
              <a:avLst/>
              <a:gdLst/>
              <a:ahLst/>
              <a:cxnLst/>
              <a:rect l="l" t="t" r="r" b="b"/>
              <a:pathLst>
                <a:path w="17898" h="17899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1649075" y="1684400"/>
              <a:ext cx="197075" cy="197075"/>
            </a:xfrm>
            <a:custGeom>
              <a:avLst/>
              <a:gdLst/>
              <a:ahLst/>
              <a:cxnLst/>
              <a:rect l="l" t="t" r="r" b="b"/>
              <a:pathLst>
                <a:path w="7883" h="7883" extrusionOk="0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1816000" y="1851325"/>
              <a:ext cx="30150" cy="30150"/>
            </a:xfrm>
            <a:custGeom>
              <a:avLst/>
              <a:gdLst/>
              <a:ahLst/>
              <a:cxnLst/>
              <a:rect l="l" t="t" r="r" b="b"/>
              <a:pathLst>
                <a:path w="1206" h="1206" extrusionOk="0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1788175" y="1823500"/>
              <a:ext cx="57975" cy="57975"/>
            </a:xfrm>
            <a:custGeom>
              <a:avLst/>
              <a:gdLst/>
              <a:ahLst/>
              <a:cxnLst/>
              <a:rect l="l" t="t" r="r" b="b"/>
              <a:pathLst>
                <a:path w="2319" h="2319" extrusionOk="0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1760350" y="1795675"/>
              <a:ext cx="85800" cy="85800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1732525" y="1767850"/>
              <a:ext cx="113625" cy="113625"/>
            </a:xfrm>
            <a:custGeom>
              <a:avLst/>
              <a:gdLst/>
              <a:ahLst/>
              <a:cxnLst/>
              <a:rect l="l" t="t" r="r" b="b"/>
              <a:pathLst>
                <a:path w="4545" h="4545" extrusionOk="0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11483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1704725" y="1740025"/>
              <a:ext cx="141425" cy="141450"/>
            </a:xfrm>
            <a:custGeom>
              <a:avLst/>
              <a:gdLst/>
              <a:ahLst/>
              <a:cxnLst/>
              <a:rect l="l" t="t" r="r" b="b"/>
              <a:pathLst>
                <a:path w="5657" h="5658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1676900" y="1712200"/>
              <a:ext cx="169250" cy="169275"/>
            </a:xfrm>
            <a:custGeom>
              <a:avLst/>
              <a:gdLst/>
              <a:ahLst/>
              <a:cxnLst/>
              <a:rect l="l" t="t" r="r" b="b"/>
              <a:pathLst>
                <a:path w="6770" h="6771" extrusionOk="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1621250" y="1656575"/>
              <a:ext cx="224900" cy="224900"/>
            </a:xfrm>
            <a:custGeom>
              <a:avLst/>
              <a:gdLst/>
              <a:ahLst/>
              <a:cxnLst/>
              <a:rect l="l" t="t" r="r" b="b"/>
              <a:pathLst>
                <a:path w="8996" h="8996" extrusionOk="0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1593425" y="1628750"/>
              <a:ext cx="252725" cy="252725"/>
            </a:xfrm>
            <a:custGeom>
              <a:avLst/>
              <a:gdLst/>
              <a:ahLst/>
              <a:cxnLst/>
              <a:rect l="l" t="t" r="r" b="b"/>
              <a:pathLst>
                <a:path w="10109" h="10109" extrusionOk="0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1565625" y="1600925"/>
              <a:ext cx="280525" cy="280550"/>
            </a:xfrm>
            <a:custGeom>
              <a:avLst/>
              <a:gdLst/>
              <a:ahLst/>
              <a:cxnLst/>
              <a:rect l="l" t="t" r="r" b="b"/>
              <a:pathLst>
                <a:path w="11221" h="11222" extrusionOk="0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1537800" y="1573100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1509975" y="1545300"/>
              <a:ext cx="336175" cy="336175"/>
            </a:xfrm>
            <a:custGeom>
              <a:avLst/>
              <a:gdLst/>
              <a:ahLst/>
              <a:cxnLst/>
              <a:rect l="l" t="t" r="r" b="b"/>
              <a:pathLst>
                <a:path w="13447" h="13447" extrusionOk="0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1482150" y="1517475"/>
              <a:ext cx="364000" cy="364000"/>
            </a:xfrm>
            <a:custGeom>
              <a:avLst/>
              <a:gdLst/>
              <a:ahLst/>
              <a:cxnLst/>
              <a:rect l="l" t="t" r="r" b="b"/>
              <a:pathLst>
                <a:path w="14560" h="14560" extrusionOk="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1454325" y="1489650"/>
              <a:ext cx="391825" cy="391825"/>
            </a:xfrm>
            <a:custGeom>
              <a:avLst/>
              <a:gdLst/>
              <a:ahLst/>
              <a:cxnLst/>
              <a:rect l="l" t="t" r="r" b="b"/>
              <a:pathLst>
                <a:path w="15673" h="15673" extrusionOk="0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1426500" y="1461825"/>
              <a:ext cx="419650" cy="419650"/>
            </a:xfrm>
            <a:custGeom>
              <a:avLst/>
              <a:gdLst/>
              <a:ahLst/>
              <a:cxnLst/>
              <a:rect l="l" t="t" r="r" b="b"/>
              <a:pathLst>
                <a:path w="16786" h="16786" extrusionOk="0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1370875" y="1406175"/>
              <a:ext cx="475275" cy="475300"/>
            </a:xfrm>
            <a:custGeom>
              <a:avLst/>
              <a:gdLst/>
              <a:ahLst/>
              <a:cxnLst/>
              <a:rect l="l" t="t" r="r" b="b"/>
              <a:pathLst>
                <a:path w="19011" h="19012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1343050" y="1378375"/>
              <a:ext cx="503100" cy="503100"/>
            </a:xfrm>
            <a:custGeom>
              <a:avLst/>
              <a:gdLst/>
              <a:ahLst/>
              <a:cxnLst/>
              <a:rect l="l" t="t" r="r" b="b"/>
              <a:pathLst>
                <a:path w="20124" h="20124" extrusionOk="0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1315225" y="1350550"/>
              <a:ext cx="530925" cy="530925"/>
            </a:xfrm>
            <a:custGeom>
              <a:avLst/>
              <a:gdLst/>
              <a:ahLst/>
              <a:cxnLst/>
              <a:rect l="l" t="t" r="r" b="b"/>
              <a:pathLst>
                <a:path w="21237" h="21237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1287400" y="1322725"/>
              <a:ext cx="558750" cy="558750"/>
            </a:xfrm>
            <a:custGeom>
              <a:avLst/>
              <a:gdLst/>
              <a:ahLst/>
              <a:cxnLst/>
              <a:rect l="l" t="t" r="r" b="b"/>
              <a:pathLst>
                <a:path w="22350" h="22350" extrusionOk="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1259600" y="1304950"/>
              <a:ext cx="581525" cy="576525"/>
            </a:xfrm>
            <a:custGeom>
              <a:avLst/>
              <a:gdLst/>
              <a:ahLst/>
              <a:cxnLst/>
              <a:rect l="l" t="t" r="r" b="b"/>
              <a:pathLst>
                <a:path w="23261" h="23061" extrusionOk="0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2317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12039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11761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11204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10926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10648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10370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10092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989100" y="1304950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989100" y="1304950"/>
              <a:ext cx="45250" cy="45225"/>
            </a:xfrm>
            <a:custGeom>
              <a:avLst/>
              <a:gdLst/>
              <a:ahLst/>
              <a:cxnLst/>
              <a:rect l="l" t="t" r="r" b="b"/>
              <a:pathLst>
                <a:path w="1810" h="1809" extrusionOk="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989100" y="1304950"/>
              <a:ext cx="73075" cy="73050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989100" y="1304950"/>
              <a:ext cx="100875" cy="10087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989100" y="1304950"/>
              <a:ext cx="128700" cy="128700"/>
            </a:xfrm>
            <a:custGeom>
              <a:avLst/>
              <a:gdLst/>
              <a:ahLst/>
              <a:cxnLst/>
              <a:rect l="l" t="t" r="r" b="b"/>
              <a:pathLst>
                <a:path w="5148" h="5148" extrusionOk="0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989100" y="1304950"/>
              <a:ext cx="156525" cy="156525"/>
            </a:xfrm>
            <a:custGeom>
              <a:avLst/>
              <a:gdLst/>
              <a:ahLst/>
              <a:cxnLst/>
              <a:rect l="l" t="t" r="r" b="b"/>
              <a:pathLst>
                <a:path w="6261" h="6261" extrusionOk="0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989100" y="1304950"/>
              <a:ext cx="184350" cy="184325"/>
            </a:xfrm>
            <a:custGeom>
              <a:avLst/>
              <a:gdLst/>
              <a:ahLst/>
              <a:cxnLst/>
              <a:rect l="l" t="t" r="r" b="b"/>
              <a:pathLst>
                <a:path w="7374" h="7373" extrusionOk="0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989100" y="1304950"/>
              <a:ext cx="212175" cy="212150"/>
            </a:xfrm>
            <a:custGeom>
              <a:avLst/>
              <a:gdLst/>
              <a:ahLst/>
              <a:cxnLst/>
              <a:rect l="l" t="t" r="r" b="b"/>
              <a:pathLst>
                <a:path w="8487" h="8486" extrusionOk="0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989100" y="1304950"/>
              <a:ext cx="240000" cy="239975"/>
            </a:xfrm>
            <a:custGeom>
              <a:avLst/>
              <a:gdLst/>
              <a:ahLst/>
              <a:cxnLst/>
              <a:rect l="l" t="t" r="r" b="b"/>
              <a:pathLst>
                <a:path w="9600" h="9599" extrusionOk="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989100" y="1304950"/>
              <a:ext cx="267800" cy="267800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989100" y="1304950"/>
              <a:ext cx="295625" cy="295625"/>
            </a:xfrm>
            <a:custGeom>
              <a:avLst/>
              <a:gdLst/>
              <a:ahLst/>
              <a:cxnLst/>
              <a:rect l="l" t="t" r="r" b="b"/>
              <a:pathLst>
                <a:path w="11825" h="11825" extrusionOk="0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989100" y="1304950"/>
              <a:ext cx="323450" cy="323450"/>
            </a:xfrm>
            <a:custGeom>
              <a:avLst/>
              <a:gdLst/>
              <a:ahLst/>
              <a:cxnLst/>
              <a:rect l="l" t="t" r="r" b="b"/>
              <a:pathLst>
                <a:path w="12938" h="12938" extrusionOk="0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989100" y="1304950"/>
              <a:ext cx="351275" cy="351250"/>
            </a:xfrm>
            <a:custGeom>
              <a:avLst/>
              <a:gdLst/>
              <a:ahLst/>
              <a:cxnLst/>
              <a:rect l="l" t="t" r="r" b="b"/>
              <a:pathLst>
                <a:path w="14051" h="14050" extrusionOk="0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989100" y="1304950"/>
              <a:ext cx="379100" cy="379075"/>
            </a:xfrm>
            <a:custGeom>
              <a:avLst/>
              <a:gdLst/>
              <a:ahLst/>
              <a:cxnLst/>
              <a:rect l="l" t="t" r="r" b="b"/>
              <a:pathLst>
                <a:path w="15164" h="15163" extrusionOk="0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989100" y="1304950"/>
              <a:ext cx="406900" cy="406900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989100" y="1304950"/>
              <a:ext cx="434725" cy="434725"/>
            </a:xfrm>
            <a:custGeom>
              <a:avLst/>
              <a:gdLst/>
              <a:ahLst/>
              <a:cxnLst/>
              <a:rect l="l" t="t" r="r" b="b"/>
              <a:pathLst>
                <a:path w="17389" h="17389" extrusionOk="0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989100" y="1304950"/>
              <a:ext cx="462550" cy="462550"/>
            </a:xfrm>
            <a:custGeom>
              <a:avLst/>
              <a:gdLst/>
              <a:ahLst/>
              <a:cxnLst/>
              <a:rect l="l" t="t" r="r" b="b"/>
              <a:pathLst>
                <a:path w="18502" h="18502" extrusionOk="0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989100" y="1304950"/>
              <a:ext cx="490375" cy="490350"/>
            </a:xfrm>
            <a:custGeom>
              <a:avLst/>
              <a:gdLst/>
              <a:ahLst/>
              <a:cxnLst/>
              <a:rect l="l" t="t" r="r" b="b"/>
              <a:pathLst>
                <a:path w="19615" h="19614" extrusionOk="0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989100" y="1304950"/>
              <a:ext cx="518200" cy="518175"/>
            </a:xfrm>
            <a:custGeom>
              <a:avLst/>
              <a:gdLst/>
              <a:ahLst/>
              <a:cxnLst/>
              <a:rect l="l" t="t" r="r" b="b"/>
              <a:pathLst>
                <a:path w="20728" h="20727" extrusionOk="0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989100" y="1304950"/>
              <a:ext cx="546000" cy="546000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989100" y="1304950"/>
              <a:ext cx="573825" cy="573825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1538" name="Google Shape;1538;p38"/>
          <p:cNvSpPr/>
          <p:nvPr/>
        </p:nvSpPr>
        <p:spPr>
          <a:xfrm>
            <a:off x="2372645" y="3625005"/>
            <a:ext cx="3724500" cy="684300"/>
          </a:xfrm>
          <a:prstGeom prst="rect">
            <a:avLst/>
          </a:pr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8"/>
          <p:cNvSpPr txBox="1">
            <a:spLocks noGrp="1"/>
          </p:cNvSpPr>
          <p:nvPr>
            <p:ph type="subTitle" idx="1"/>
          </p:nvPr>
        </p:nvSpPr>
        <p:spPr>
          <a:xfrm flipH="1">
            <a:off x="2608374" y="2648676"/>
            <a:ext cx="324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8"/>
          <p:cNvSpPr txBox="1">
            <a:spLocks noGrp="1"/>
          </p:cNvSpPr>
          <p:nvPr>
            <p:ph type="subTitle" idx="2"/>
          </p:nvPr>
        </p:nvSpPr>
        <p:spPr>
          <a:xfrm flipH="1">
            <a:off x="2608374" y="3672826"/>
            <a:ext cx="3241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 and is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planet from the Sun</a:t>
            </a:r>
            <a:endParaRPr/>
          </a:p>
        </p:txBody>
      </p:sp>
      <p:sp>
        <p:nvSpPr>
          <p:cNvPr id="1541" name="Google Shape;1541;p38"/>
          <p:cNvSpPr txBox="1">
            <a:spLocks noGrp="1"/>
          </p:cNvSpPr>
          <p:nvPr>
            <p:ph type="subTitle" idx="3"/>
          </p:nvPr>
        </p:nvSpPr>
        <p:spPr>
          <a:xfrm flipH="1">
            <a:off x="2608374" y="1624526"/>
            <a:ext cx="3241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 gas giant and the biggest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8"/>
          <p:cNvSpPr txBox="1">
            <a:spLocks noGrp="1"/>
          </p:cNvSpPr>
          <p:nvPr>
            <p:ph type="title"/>
          </p:nvPr>
        </p:nvSpPr>
        <p:spPr>
          <a:xfrm>
            <a:off x="390135" y="2727085"/>
            <a:ext cx="1780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</a:t>
            </a:r>
            <a:endParaRPr/>
          </a:p>
        </p:txBody>
      </p:sp>
      <p:sp>
        <p:nvSpPr>
          <p:cNvPr id="1543" name="Google Shape;1543;p38"/>
          <p:cNvSpPr txBox="1">
            <a:spLocks noGrp="1"/>
          </p:cNvSpPr>
          <p:nvPr>
            <p:ph type="title" idx="4"/>
          </p:nvPr>
        </p:nvSpPr>
        <p:spPr>
          <a:xfrm>
            <a:off x="390135" y="1662910"/>
            <a:ext cx="1780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AWARENESS</a:t>
            </a:r>
            <a:endParaRPr/>
          </a:p>
        </p:txBody>
      </p:sp>
      <p:sp>
        <p:nvSpPr>
          <p:cNvPr id="1544" name="Google Shape;1544;p38"/>
          <p:cNvSpPr txBox="1">
            <a:spLocks noGrp="1"/>
          </p:cNvSpPr>
          <p:nvPr>
            <p:ph type="title" idx="5"/>
          </p:nvPr>
        </p:nvSpPr>
        <p:spPr>
          <a:xfrm>
            <a:off x="390284" y="3749035"/>
            <a:ext cx="17805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36" y="1869505"/>
            <a:ext cx="1850172" cy="2417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65"/>
          <p:cNvSpPr txBox="1">
            <a:spLocks noGrp="1"/>
          </p:cNvSpPr>
          <p:nvPr>
            <p:ph type="title"/>
          </p:nvPr>
        </p:nvSpPr>
        <p:spPr>
          <a:xfrm>
            <a:off x="1456061" y="181520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30%</a:t>
            </a:r>
            <a:endParaRPr dirty="0"/>
          </a:p>
        </p:txBody>
      </p:sp>
      <p:sp>
        <p:nvSpPr>
          <p:cNvPr id="4254" name="Google Shape;4254;p65"/>
          <p:cNvSpPr txBox="1">
            <a:spLocks noGrp="1"/>
          </p:cNvSpPr>
          <p:nvPr>
            <p:ph type="subTitle" idx="1"/>
          </p:nvPr>
        </p:nvSpPr>
        <p:spPr>
          <a:xfrm>
            <a:off x="1126398" y="379184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 the closest planet to the Sun</a:t>
            </a:r>
            <a:endParaRPr dirty="0"/>
          </a:p>
        </p:txBody>
      </p:sp>
      <p:sp>
        <p:nvSpPr>
          <p:cNvPr id="4255" name="Google Shape;4255;p65"/>
          <p:cNvSpPr txBox="1">
            <a:spLocks noGrp="1"/>
          </p:cNvSpPr>
          <p:nvPr>
            <p:ph type="title" idx="2"/>
          </p:nvPr>
        </p:nvSpPr>
        <p:spPr>
          <a:xfrm>
            <a:off x="3834044" y="1822610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50%</a:t>
            </a:r>
            <a:endParaRPr dirty="0"/>
          </a:p>
        </p:txBody>
      </p:sp>
      <p:sp>
        <p:nvSpPr>
          <p:cNvPr id="4256" name="Google Shape;4256;p65"/>
          <p:cNvSpPr txBox="1">
            <a:spLocks noGrp="1"/>
          </p:cNvSpPr>
          <p:nvPr>
            <p:ph type="subTitle" idx="3"/>
          </p:nvPr>
        </p:nvSpPr>
        <p:spPr>
          <a:xfrm>
            <a:off x="3606157" y="3784437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is the second planet from the Sun</a:t>
            </a:r>
            <a:endParaRPr dirty="0"/>
          </a:p>
        </p:txBody>
      </p:sp>
      <p:sp>
        <p:nvSpPr>
          <p:cNvPr id="4257" name="Google Shape;4257;p65"/>
          <p:cNvSpPr txBox="1">
            <a:spLocks noGrp="1"/>
          </p:cNvSpPr>
          <p:nvPr>
            <p:ph type="title" idx="4"/>
          </p:nvPr>
        </p:nvSpPr>
        <p:spPr>
          <a:xfrm>
            <a:off x="6199556" y="1817407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20%</a:t>
            </a:r>
            <a:endParaRPr dirty="0"/>
          </a:p>
        </p:txBody>
      </p:sp>
      <p:sp>
        <p:nvSpPr>
          <p:cNvPr id="4258" name="Google Shape;4258;p65"/>
          <p:cNvSpPr txBox="1">
            <a:spLocks noGrp="1"/>
          </p:cNvSpPr>
          <p:nvPr>
            <p:ph type="subTitle" idx="5"/>
          </p:nvPr>
        </p:nvSpPr>
        <p:spPr>
          <a:xfrm>
            <a:off x="6009356" y="3769707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Despite being red, Mars is actually a cold place</a:t>
            </a:r>
            <a:endParaRPr dirty="0"/>
          </a:p>
        </p:txBody>
      </p:sp>
      <p:sp>
        <p:nvSpPr>
          <p:cNvPr id="4259" name="Google Shape;4259;p65"/>
          <p:cNvSpPr txBox="1">
            <a:spLocks noGrp="1"/>
          </p:cNvSpPr>
          <p:nvPr>
            <p:ph type="title" idx="6"/>
          </p:nvPr>
        </p:nvSpPr>
        <p:spPr>
          <a:xfrm>
            <a:off x="1126398" y="340443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260" name="Google Shape;4260;p65"/>
          <p:cNvSpPr txBox="1">
            <a:spLocks noGrp="1"/>
          </p:cNvSpPr>
          <p:nvPr>
            <p:ph type="title" idx="7"/>
          </p:nvPr>
        </p:nvSpPr>
        <p:spPr>
          <a:xfrm>
            <a:off x="3587023" y="340443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261" name="Google Shape;4261;p65"/>
          <p:cNvSpPr txBox="1">
            <a:spLocks noGrp="1"/>
          </p:cNvSpPr>
          <p:nvPr>
            <p:ph type="title" idx="8"/>
          </p:nvPr>
        </p:nvSpPr>
        <p:spPr>
          <a:xfrm>
            <a:off x="6047623" y="340443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268" name="Google Shape;4268;p65"/>
          <p:cNvSpPr txBox="1">
            <a:spLocks noGrp="1"/>
          </p:cNvSpPr>
          <p:nvPr>
            <p:ph type="title" idx="9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Of Non-Renewable Energy</a:t>
            </a:r>
            <a:endParaRPr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422131" y="2089986"/>
            <a:ext cx="1243013" cy="1314449"/>
          </a:xfrm>
          <a:custGeom>
            <a:avLst/>
            <a:gdLst>
              <a:gd name="T0" fmla="*/ 341 w 1479"/>
              <a:gd name="T1" fmla="*/ 1529 h 1565"/>
              <a:gd name="T2" fmla="*/ 460 w 1479"/>
              <a:gd name="T3" fmla="*/ 1475 h 1565"/>
              <a:gd name="T4" fmla="*/ 443 w 1479"/>
              <a:gd name="T5" fmla="*/ 1373 h 1565"/>
              <a:gd name="T6" fmla="*/ 1 w 1479"/>
              <a:gd name="T7" fmla="*/ 1273 h 1565"/>
              <a:gd name="T8" fmla="*/ 0 w 1479"/>
              <a:gd name="T9" fmla="*/ 531 h 1565"/>
              <a:gd name="T10" fmla="*/ 823 w 1479"/>
              <a:gd name="T11" fmla="*/ 410 h 1565"/>
              <a:gd name="T12" fmla="*/ 1271 w 1479"/>
              <a:gd name="T13" fmla="*/ 62 h 1565"/>
              <a:gd name="T14" fmla="*/ 1444 w 1479"/>
              <a:gd name="T15" fmla="*/ 233 h 1565"/>
              <a:gd name="T16" fmla="*/ 1261 w 1479"/>
              <a:gd name="T17" fmla="*/ 458 h 1565"/>
              <a:gd name="T18" fmla="*/ 1251 w 1479"/>
              <a:gd name="T19" fmla="*/ 1136 h 1565"/>
              <a:gd name="T20" fmla="*/ 1121 w 1479"/>
              <a:gd name="T21" fmla="*/ 1373 h 1565"/>
              <a:gd name="T22" fmla="*/ 791 w 1479"/>
              <a:gd name="T23" fmla="*/ 1373 h 1565"/>
              <a:gd name="T24" fmla="*/ 860 w 1479"/>
              <a:gd name="T25" fmla="*/ 1475 h 1565"/>
              <a:gd name="T26" fmla="*/ 879 w 1479"/>
              <a:gd name="T27" fmla="*/ 1563 h 1565"/>
              <a:gd name="T28" fmla="*/ 371 w 1479"/>
              <a:gd name="T29" fmla="*/ 1565 h 1565"/>
              <a:gd name="T30" fmla="*/ 902 w 1479"/>
              <a:gd name="T31" fmla="*/ 797 h 1565"/>
              <a:gd name="T32" fmla="*/ 669 w 1479"/>
              <a:gd name="T33" fmla="*/ 996 h 1565"/>
              <a:gd name="T34" fmla="*/ 478 w 1479"/>
              <a:gd name="T35" fmla="*/ 1025 h 1565"/>
              <a:gd name="T36" fmla="*/ 503 w 1479"/>
              <a:gd name="T37" fmla="*/ 898 h 1565"/>
              <a:gd name="T38" fmla="*/ 649 w 1479"/>
              <a:gd name="T39" fmla="*/ 610 h 1565"/>
              <a:gd name="T40" fmla="*/ 746 w 1479"/>
              <a:gd name="T41" fmla="*/ 500 h 1565"/>
              <a:gd name="T42" fmla="*/ 128 w 1479"/>
              <a:gd name="T43" fmla="*/ 500 h 1565"/>
              <a:gd name="T44" fmla="*/ 90 w 1479"/>
              <a:gd name="T45" fmla="*/ 1110 h 1565"/>
              <a:gd name="T46" fmla="*/ 1160 w 1479"/>
              <a:gd name="T47" fmla="*/ 1123 h 1565"/>
              <a:gd name="T48" fmla="*/ 1149 w 1479"/>
              <a:gd name="T49" fmla="*/ 594 h 1565"/>
              <a:gd name="T50" fmla="*/ 1053 w 1479"/>
              <a:gd name="T51" fmla="*/ 712 h 1565"/>
              <a:gd name="T52" fmla="*/ 1160 w 1479"/>
              <a:gd name="T53" fmla="*/ 1216 h 1565"/>
              <a:gd name="T54" fmla="*/ 90 w 1479"/>
              <a:gd name="T55" fmla="*/ 1233 h 1565"/>
              <a:gd name="T56" fmla="*/ 1113 w 1479"/>
              <a:gd name="T57" fmla="*/ 1282 h 1565"/>
              <a:gd name="T58" fmla="*/ 1160 w 1479"/>
              <a:gd name="T59" fmla="*/ 1255 h 1565"/>
              <a:gd name="T60" fmla="*/ 1102 w 1479"/>
              <a:gd name="T61" fmla="*/ 509 h 1565"/>
              <a:gd name="T62" fmla="*/ 1374 w 1479"/>
              <a:gd name="T63" fmla="*/ 175 h 1565"/>
              <a:gd name="T64" fmla="*/ 1324 w 1479"/>
              <a:gd name="T65" fmla="*/ 135 h 1565"/>
              <a:gd name="T66" fmla="*/ 996 w 1479"/>
              <a:gd name="T67" fmla="*/ 403 h 1565"/>
              <a:gd name="T68" fmla="*/ 1102 w 1479"/>
              <a:gd name="T69" fmla="*/ 509 h 1565"/>
              <a:gd name="T70" fmla="*/ 705 w 1479"/>
              <a:gd name="T71" fmla="*/ 906 h 1565"/>
              <a:gd name="T72" fmla="*/ 704 w 1479"/>
              <a:gd name="T73" fmla="*/ 693 h 1565"/>
              <a:gd name="T74" fmla="*/ 599 w 1479"/>
              <a:gd name="T75" fmla="*/ 812 h 1565"/>
              <a:gd name="T76" fmla="*/ 925 w 1479"/>
              <a:gd name="T77" fmla="*/ 462 h 1565"/>
              <a:gd name="T78" fmla="*/ 819 w 1479"/>
              <a:gd name="T79" fmla="*/ 613 h 1565"/>
              <a:gd name="T80" fmla="*/ 985 w 1479"/>
              <a:gd name="T81" fmla="*/ 652 h 1565"/>
              <a:gd name="T82" fmla="*/ 1043 w 1479"/>
              <a:gd name="T83" fmla="*/ 580 h 1565"/>
              <a:gd name="T84" fmla="*/ 551 w 1479"/>
              <a:gd name="T85" fmla="*/ 1474 h 1565"/>
              <a:gd name="T86" fmla="*/ 700 w 1479"/>
              <a:gd name="T87" fmla="*/ 1374 h 1565"/>
              <a:gd name="T88" fmla="*/ 551 w 1479"/>
              <a:gd name="T89" fmla="*/ 1474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79" h="1565">
                <a:moveTo>
                  <a:pt x="371" y="1565"/>
                </a:moveTo>
                <a:cubicBezTo>
                  <a:pt x="357" y="1556"/>
                  <a:pt x="344" y="1547"/>
                  <a:pt x="341" y="1529"/>
                </a:cubicBezTo>
                <a:cubicBezTo>
                  <a:pt x="336" y="1501"/>
                  <a:pt x="356" y="1476"/>
                  <a:pt x="385" y="1475"/>
                </a:cubicBezTo>
                <a:cubicBezTo>
                  <a:pt x="409" y="1475"/>
                  <a:pt x="434" y="1475"/>
                  <a:pt x="460" y="1475"/>
                </a:cubicBezTo>
                <a:cubicBezTo>
                  <a:pt x="460" y="1441"/>
                  <a:pt x="460" y="1408"/>
                  <a:pt x="460" y="1373"/>
                </a:cubicBezTo>
                <a:cubicBezTo>
                  <a:pt x="454" y="1373"/>
                  <a:pt x="448" y="1373"/>
                  <a:pt x="443" y="1373"/>
                </a:cubicBezTo>
                <a:cubicBezTo>
                  <a:pt x="336" y="1373"/>
                  <a:pt x="229" y="1373"/>
                  <a:pt x="122" y="1373"/>
                </a:cubicBezTo>
                <a:cubicBezTo>
                  <a:pt x="61" y="1373"/>
                  <a:pt x="13" y="1333"/>
                  <a:pt x="1" y="1273"/>
                </a:cubicBezTo>
                <a:cubicBezTo>
                  <a:pt x="0" y="1266"/>
                  <a:pt x="0" y="1259"/>
                  <a:pt x="0" y="1252"/>
                </a:cubicBezTo>
                <a:cubicBezTo>
                  <a:pt x="0" y="1012"/>
                  <a:pt x="0" y="771"/>
                  <a:pt x="0" y="531"/>
                </a:cubicBezTo>
                <a:cubicBezTo>
                  <a:pt x="0" y="462"/>
                  <a:pt x="53" y="410"/>
                  <a:pt x="121" y="410"/>
                </a:cubicBezTo>
                <a:cubicBezTo>
                  <a:pt x="355" y="409"/>
                  <a:pt x="589" y="409"/>
                  <a:pt x="823" y="410"/>
                </a:cubicBezTo>
                <a:cubicBezTo>
                  <a:pt x="839" y="410"/>
                  <a:pt x="851" y="406"/>
                  <a:pt x="862" y="396"/>
                </a:cubicBezTo>
                <a:cubicBezTo>
                  <a:pt x="998" y="284"/>
                  <a:pt x="1135" y="173"/>
                  <a:pt x="1271" y="62"/>
                </a:cubicBezTo>
                <a:cubicBezTo>
                  <a:pt x="1347" y="0"/>
                  <a:pt x="1453" y="38"/>
                  <a:pt x="1471" y="134"/>
                </a:cubicBezTo>
                <a:cubicBezTo>
                  <a:pt x="1479" y="170"/>
                  <a:pt x="1468" y="204"/>
                  <a:pt x="1444" y="233"/>
                </a:cubicBezTo>
                <a:cubicBezTo>
                  <a:pt x="1400" y="287"/>
                  <a:pt x="1356" y="341"/>
                  <a:pt x="1312" y="395"/>
                </a:cubicBezTo>
                <a:cubicBezTo>
                  <a:pt x="1295" y="416"/>
                  <a:pt x="1277" y="436"/>
                  <a:pt x="1261" y="458"/>
                </a:cubicBezTo>
                <a:cubicBezTo>
                  <a:pt x="1256" y="465"/>
                  <a:pt x="1252" y="476"/>
                  <a:pt x="1252" y="484"/>
                </a:cubicBezTo>
                <a:cubicBezTo>
                  <a:pt x="1251" y="702"/>
                  <a:pt x="1251" y="919"/>
                  <a:pt x="1251" y="1136"/>
                </a:cubicBezTo>
                <a:cubicBezTo>
                  <a:pt x="1251" y="1172"/>
                  <a:pt x="1251" y="1208"/>
                  <a:pt x="1251" y="1243"/>
                </a:cubicBezTo>
                <a:cubicBezTo>
                  <a:pt x="1251" y="1322"/>
                  <a:pt x="1200" y="1373"/>
                  <a:pt x="1121" y="1373"/>
                </a:cubicBezTo>
                <a:cubicBezTo>
                  <a:pt x="1017" y="1373"/>
                  <a:pt x="913" y="1373"/>
                  <a:pt x="810" y="1373"/>
                </a:cubicBezTo>
                <a:cubicBezTo>
                  <a:pt x="804" y="1373"/>
                  <a:pt x="798" y="1373"/>
                  <a:pt x="791" y="1373"/>
                </a:cubicBezTo>
                <a:cubicBezTo>
                  <a:pt x="791" y="1408"/>
                  <a:pt x="791" y="1441"/>
                  <a:pt x="791" y="1475"/>
                </a:cubicBezTo>
                <a:cubicBezTo>
                  <a:pt x="815" y="1475"/>
                  <a:pt x="837" y="1475"/>
                  <a:pt x="860" y="1475"/>
                </a:cubicBezTo>
                <a:cubicBezTo>
                  <a:pt x="887" y="1475"/>
                  <a:pt x="905" y="1488"/>
                  <a:pt x="910" y="1510"/>
                </a:cubicBezTo>
                <a:cubicBezTo>
                  <a:pt x="915" y="1532"/>
                  <a:pt x="904" y="1551"/>
                  <a:pt x="879" y="1563"/>
                </a:cubicBezTo>
                <a:cubicBezTo>
                  <a:pt x="879" y="1563"/>
                  <a:pt x="878" y="1564"/>
                  <a:pt x="877" y="1565"/>
                </a:cubicBezTo>
                <a:cubicBezTo>
                  <a:pt x="709" y="1565"/>
                  <a:pt x="540" y="1565"/>
                  <a:pt x="371" y="1565"/>
                </a:cubicBezTo>
                <a:close/>
                <a:moveTo>
                  <a:pt x="902" y="780"/>
                </a:moveTo>
                <a:cubicBezTo>
                  <a:pt x="902" y="786"/>
                  <a:pt x="902" y="791"/>
                  <a:pt x="902" y="797"/>
                </a:cubicBezTo>
                <a:cubicBezTo>
                  <a:pt x="905" y="883"/>
                  <a:pt x="852" y="961"/>
                  <a:pt x="772" y="986"/>
                </a:cubicBezTo>
                <a:cubicBezTo>
                  <a:pt x="738" y="997"/>
                  <a:pt x="704" y="997"/>
                  <a:pt x="669" y="996"/>
                </a:cubicBezTo>
                <a:cubicBezTo>
                  <a:pt x="621" y="996"/>
                  <a:pt x="574" y="1002"/>
                  <a:pt x="534" y="1032"/>
                </a:cubicBezTo>
                <a:cubicBezTo>
                  <a:pt x="517" y="1045"/>
                  <a:pt x="492" y="1040"/>
                  <a:pt x="478" y="1025"/>
                </a:cubicBezTo>
                <a:cubicBezTo>
                  <a:pt x="463" y="1010"/>
                  <a:pt x="461" y="985"/>
                  <a:pt x="475" y="967"/>
                </a:cubicBezTo>
                <a:cubicBezTo>
                  <a:pt x="491" y="947"/>
                  <a:pt x="501" y="923"/>
                  <a:pt x="503" y="898"/>
                </a:cubicBezTo>
                <a:cubicBezTo>
                  <a:pt x="506" y="861"/>
                  <a:pt x="508" y="824"/>
                  <a:pt x="509" y="787"/>
                </a:cubicBezTo>
                <a:cubicBezTo>
                  <a:pt x="512" y="703"/>
                  <a:pt x="567" y="632"/>
                  <a:pt x="649" y="610"/>
                </a:cubicBezTo>
                <a:cubicBezTo>
                  <a:pt x="674" y="604"/>
                  <a:pt x="700" y="604"/>
                  <a:pt x="722" y="601"/>
                </a:cubicBezTo>
                <a:cubicBezTo>
                  <a:pt x="730" y="567"/>
                  <a:pt x="738" y="534"/>
                  <a:pt x="746" y="500"/>
                </a:cubicBezTo>
                <a:cubicBezTo>
                  <a:pt x="747" y="500"/>
                  <a:pt x="745" y="500"/>
                  <a:pt x="743" y="500"/>
                </a:cubicBezTo>
                <a:cubicBezTo>
                  <a:pt x="538" y="500"/>
                  <a:pt x="333" y="500"/>
                  <a:pt x="128" y="500"/>
                </a:cubicBezTo>
                <a:cubicBezTo>
                  <a:pt x="101" y="500"/>
                  <a:pt x="90" y="511"/>
                  <a:pt x="90" y="538"/>
                </a:cubicBezTo>
                <a:cubicBezTo>
                  <a:pt x="90" y="729"/>
                  <a:pt x="90" y="920"/>
                  <a:pt x="90" y="1110"/>
                </a:cubicBezTo>
                <a:cubicBezTo>
                  <a:pt x="90" y="1115"/>
                  <a:pt x="90" y="1119"/>
                  <a:pt x="91" y="1123"/>
                </a:cubicBezTo>
                <a:cubicBezTo>
                  <a:pt x="448" y="1123"/>
                  <a:pt x="804" y="1123"/>
                  <a:pt x="1160" y="1123"/>
                </a:cubicBezTo>
                <a:cubicBezTo>
                  <a:pt x="1160" y="943"/>
                  <a:pt x="1160" y="765"/>
                  <a:pt x="1160" y="583"/>
                </a:cubicBezTo>
                <a:cubicBezTo>
                  <a:pt x="1155" y="588"/>
                  <a:pt x="1152" y="591"/>
                  <a:pt x="1149" y="594"/>
                </a:cubicBezTo>
                <a:cubicBezTo>
                  <a:pt x="1135" y="612"/>
                  <a:pt x="1120" y="630"/>
                  <a:pt x="1106" y="648"/>
                </a:cubicBezTo>
                <a:cubicBezTo>
                  <a:pt x="1088" y="669"/>
                  <a:pt x="1071" y="691"/>
                  <a:pt x="1053" y="712"/>
                </a:cubicBezTo>
                <a:cubicBezTo>
                  <a:pt x="1014" y="759"/>
                  <a:pt x="963" y="780"/>
                  <a:pt x="902" y="780"/>
                </a:cubicBezTo>
                <a:close/>
                <a:moveTo>
                  <a:pt x="1160" y="1216"/>
                </a:moveTo>
                <a:cubicBezTo>
                  <a:pt x="802" y="1216"/>
                  <a:pt x="447" y="1216"/>
                  <a:pt x="90" y="1216"/>
                </a:cubicBezTo>
                <a:cubicBezTo>
                  <a:pt x="90" y="1222"/>
                  <a:pt x="90" y="1227"/>
                  <a:pt x="90" y="1233"/>
                </a:cubicBezTo>
                <a:cubicBezTo>
                  <a:pt x="90" y="1276"/>
                  <a:pt x="96" y="1282"/>
                  <a:pt x="139" y="1282"/>
                </a:cubicBezTo>
                <a:cubicBezTo>
                  <a:pt x="464" y="1282"/>
                  <a:pt x="789" y="1282"/>
                  <a:pt x="1113" y="1282"/>
                </a:cubicBezTo>
                <a:cubicBezTo>
                  <a:pt x="1119" y="1282"/>
                  <a:pt x="1125" y="1282"/>
                  <a:pt x="1131" y="1282"/>
                </a:cubicBezTo>
                <a:cubicBezTo>
                  <a:pt x="1148" y="1280"/>
                  <a:pt x="1158" y="1272"/>
                  <a:pt x="1160" y="1255"/>
                </a:cubicBezTo>
                <a:cubicBezTo>
                  <a:pt x="1161" y="1242"/>
                  <a:pt x="1160" y="1229"/>
                  <a:pt x="1160" y="1216"/>
                </a:cubicBezTo>
                <a:close/>
                <a:moveTo>
                  <a:pt x="1102" y="509"/>
                </a:moveTo>
                <a:cubicBezTo>
                  <a:pt x="1167" y="430"/>
                  <a:pt x="1230" y="352"/>
                  <a:pt x="1293" y="275"/>
                </a:cubicBezTo>
                <a:cubicBezTo>
                  <a:pt x="1321" y="241"/>
                  <a:pt x="1348" y="208"/>
                  <a:pt x="1374" y="175"/>
                </a:cubicBezTo>
                <a:cubicBezTo>
                  <a:pt x="1391" y="154"/>
                  <a:pt x="1380" y="125"/>
                  <a:pt x="1355" y="123"/>
                </a:cubicBezTo>
                <a:cubicBezTo>
                  <a:pt x="1345" y="123"/>
                  <a:pt x="1333" y="129"/>
                  <a:pt x="1324" y="135"/>
                </a:cubicBezTo>
                <a:cubicBezTo>
                  <a:pt x="1242" y="202"/>
                  <a:pt x="1160" y="269"/>
                  <a:pt x="1078" y="337"/>
                </a:cubicBezTo>
                <a:cubicBezTo>
                  <a:pt x="1051" y="359"/>
                  <a:pt x="1024" y="381"/>
                  <a:pt x="996" y="403"/>
                </a:cubicBezTo>
                <a:cubicBezTo>
                  <a:pt x="1029" y="436"/>
                  <a:pt x="1060" y="467"/>
                  <a:pt x="1092" y="498"/>
                </a:cubicBezTo>
                <a:cubicBezTo>
                  <a:pt x="1095" y="502"/>
                  <a:pt x="1098" y="504"/>
                  <a:pt x="1102" y="509"/>
                </a:cubicBezTo>
                <a:close/>
                <a:moveTo>
                  <a:pt x="596" y="909"/>
                </a:moveTo>
                <a:cubicBezTo>
                  <a:pt x="632" y="908"/>
                  <a:pt x="668" y="907"/>
                  <a:pt x="705" y="906"/>
                </a:cubicBezTo>
                <a:cubicBezTo>
                  <a:pt x="779" y="904"/>
                  <a:pt x="825" y="846"/>
                  <a:pt x="808" y="776"/>
                </a:cubicBezTo>
                <a:cubicBezTo>
                  <a:pt x="797" y="728"/>
                  <a:pt x="753" y="694"/>
                  <a:pt x="704" y="693"/>
                </a:cubicBezTo>
                <a:cubicBezTo>
                  <a:pt x="653" y="693"/>
                  <a:pt x="614" y="722"/>
                  <a:pt x="603" y="770"/>
                </a:cubicBezTo>
                <a:cubicBezTo>
                  <a:pt x="600" y="783"/>
                  <a:pt x="599" y="798"/>
                  <a:pt x="599" y="812"/>
                </a:cubicBezTo>
                <a:cubicBezTo>
                  <a:pt x="597" y="845"/>
                  <a:pt x="597" y="877"/>
                  <a:pt x="596" y="909"/>
                </a:cubicBezTo>
                <a:close/>
                <a:moveTo>
                  <a:pt x="925" y="462"/>
                </a:moveTo>
                <a:cubicBezTo>
                  <a:pt x="902" y="480"/>
                  <a:pt x="878" y="500"/>
                  <a:pt x="854" y="519"/>
                </a:cubicBezTo>
                <a:cubicBezTo>
                  <a:pt x="824" y="544"/>
                  <a:pt x="811" y="576"/>
                  <a:pt x="819" y="613"/>
                </a:cubicBezTo>
                <a:cubicBezTo>
                  <a:pt x="827" y="652"/>
                  <a:pt x="851" y="677"/>
                  <a:pt x="890" y="686"/>
                </a:cubicBezTo>
                <a:cubicBezTo>
                  <a:pt x="928" y="694"/>
                  <a:pt x="960" y="683"/>
                  <a:pt x="985" y="652"/>
                </a:cubicBezTo>
                <a:cubicBezTo>
                  <a:pt x="1003" y="631"/>
                  <a:pt x="1020" y="610"/>
                  <a:pt x="1037" y="588"/>
                </a:cubicBezTo>
                <a:cubicBezTo>
                  <a:pt x="1040" y="585"/>
                  <a:pt x="1042" y="582"/>
                  <a:pt x="1043" y="580"/>
                </a:cubicBezTo>
                <a:cubicBezTo>
                  <a:pt x="1003" y="540"/>
                  <a:pt x="965" y="501"/>
                  <a:pt x="925" y="462"/>
                </a:cubicBezTo>
                <a:close/>
                <a:moveTo>
                  <a:pt x="551" y="1474"/>
                </a:moveTo>
                <a:cubicBezTo>
                  <a:pt x="602" y="1474"/>
                  <a:pt x="651" y="1474"/>
                  <a:pt x="700" y="1474"/>
                </a:cubicBezTo>
                <a:cubicBezTo>
                  <a:pt x="700" y="1440"/>
                  <a:pt x="700" y="1407"/>
                  <a:pt x="700" y="1374"/>
                </a:cubicBezTo>
                <a:cubicBezTo>
                  <a:pt x="650" y="1374"/>
                  <a:pt x="601" y="1374"/>
                  <a:pt x="551" y="1374"/>
                </a:cubicBezTo>
                <a:cubicBezTo>
                  <a:pt x="551" y="1408"/>
                  <a:pt x="551" y="1440"/>
                  <a:pt x="551" y="1474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687428" y="2146298"/>
            <a:ext cx="1243013" cy="1314449"/>
          </a:xfrm>
          <a:custGeom>
            <a:avLst/>
            <a:gdLst>
              <a:gd name="T0" fmla="*/ 341 w 1479"/>
              <a:gd name="T1" fmla="*/ 1529 h 1565"/>
              <a:gd name="T2" fmla="*/ 460 w 1479"/>
              <a:gd name="T3" fmla="*/ 1475 h 1565"/>
              <a:gd name="T4" fmla="*/ 443 w 1479"/>
              <a:gd name="T5" fmla="*/ 1373 h 1565"/>
              <a:gd name="T6" fmla="*/ 1 w 1479"/>
              <a:gd name="T7" fmla="*/ 1273 h 1565"/>
              <a:gd name="T8" fmla="*/ 0 w 1479"/>
              <a:gd name="T9" fmla="*/ 531 h 1565"/>
              <a:gd name="T10" fmla="*/ 823 w 1479"/>
              <a:gd name="T11" fmla="*/ 410 h 1565"/>
              <a:gd name="T12" fmla="*/ 1271 w 1479"/>
              <a:gd name="T13" fmla="*/ 62 h 1565"/>
              <a:gd name="T14" fmla="*/ 1444 w 1479"/>
              <a:gd name="T15" fmla="*/ 233 h 1565"/>
              <a:gd name="T16" fmla="*/ 1261 w 1479"/>
              <a:gd name="T17" fmla="*/ 458 h 1565"/>
              <a:gd name="T18" fmla="*/ 1251 w 1479"/>
              <a:gd name="T19" fmla="*/ 1136 h 1565"/>
              <a:gd name="T20" fmla="*/ 1121 w 1479"/>
              <a:gd name="T21" fmla="*/ 1373 h 1565"/>
              <a:gd name="T22" fmla="*/ 791 w 1479"/>
              <a:gd name="T23" fmla="*/ 1373 h 1565"/>
              <a:gd name="T24" fmla="*/ 860 w 1479"/>
              <a:gd name="T25" fmla="*/ 1475 h 1565"/>
              <a:gd name="T26" fmla="*/ 879 w 1479"/>
              <a:gd name="T27" fmla="*/ 1563 h 1565"/>
              <a:gd name="T28" fmla="*/ 371 w 1479"/>
              <a:gd name="T29" fmla="*/ 1565 h 1565"/>
              <a:gd name="T30" fmla="*/ 902 w 1479"/>
              <a:gd name="T31" fmla="*/ 797 h 1565"/>
              <a:gd name="T32" fmla="*/ 669 w 1479"/>
              <a:gd name="T33" fmla="*/ 996 h 1565"/>
              <a:gd name="T34" fmla="*/ 478 w 1479"/>
              <a:gd name="T35" fmla="*/ 1025 h 1565"/>
              <a:gd name="T36" fmla="*/ 503 w 1479"/>
              <a:gd name="T37" fmla="*/ 898 h 1565"/>
              <a:gd name="T38" fmla="*/ 649 w 1479"/>
              <a:gd name="T39" fmla="*/ 610 h 1565"/>
              <a:gd name="T40" fmla="*/ 746 w 1479"/>
              <a:gd name="T41" fmla="*/ 500 h 1565"/>
              <a:gd name="T42" fmla="*/ 128 w 1479"/>
              <a:gd name="T43" fmla="*/ 500 h 1565"/>
              <a:gd name="T44" fmla="*/ 90 w 1479"/>
              <a:gd name="T45" fmla="*/ 1110 h 1565"/>
              <a:gd name="T46" fmla="*/ 1160 w 1479"/>
              <a:gd name="T47" fmla="*/ 1123 h 1565"/>
              <a:gd name="T48" fmla="*/ 1149 w 1479"/>
              <a:gd name="T49" fmla="*/ 594 h 1565"/>
              <a:gd name="T50" fmla="*/ 1053 w 1479"/>
              <a:gd name="T51" fmla="*/ 712 h 1565"/>
              <a:gd name="T52" fmla="*/ 1160 w 1479"/>
              <a:gd name="T53" fmla="*/ 1216 h 1565"/>
              <a:gd name="T54" fmla="*/ 90 w 1479"/>
              <a:gd name="T55" fmla="*/ 1233 h 1565"/>
              <a:gd name="T56" fmla="*/ 1113 w 1479"/>
              <a:gd name="T57" fmla="*/ 1282 h 1565"/>
              <a:gd name="T58" fmla="*/ 1160 w 1479"/>
              <a:gd name="T59" fmla="*/ 1255 h 1565"/>
              <a:gd name="T60" fmla="*/ 1102 w 1479"/>
              <a:gd name="T61" fmla="*/ 509 h 1565"/>
              <a:gd name="T62" fmla="*/ 1374 w 1479"/>
              <a:gd name="T63" fmla="*/ 175 h 1565"/>
              <a:gd name="T64" fmla="*/ 1324 w 1479"/>
              <a:gd name="T65" fmla="*/ 135 h 1565"/>
              <a:gd name="T66" fmla="*/ 996 w 1479"/>
              <a:gd name="T67" fmla="*/ 403 h 1565"/>
              <a:gd name="T68" fmla="*/ 1102 w 1479"/>
              <a:gd name="T69" fmla="*/ 509 h 1565"/>
              <a:gd name="T70" fmla="*/ 705 w 1479"/>
              <a:gd name="T71" fmla="*/ 906 h 1565"/>
              <a:gd name="T72" fmla="*/ 704 w 1479"/>
              <a:gd name="T73" fmla="*/ 693 h 1565"/>
              <a:gd name="T74" fmla="*/ 599 w 1479"/>
              <a:gd name="T75" fmla="*/ 812 h 1565"/>
              <a:gd name="T76" fmla="*/ 925 w 1479"/>
              <a:gd name="T77" fmla="*/ 462 h 1565"/>
              <a:gd name="T78" fmla="*/ 819 w 1479"/>
              <a:gd name="T79" fmla="*/ 613 h 1565"/>
              <a:gd name="T80" fmla="*/ 985 w 1479"/>
              <a:gd name="T81" fmla="*/ 652 h 1565"/>
              <a:gd name="T82" fmla="*/ 1043 w 1479"/>
              <a:gd name="T83" fmla="*/ 580 h 1565"/>
              <a:gd name="T84" fmla="*/ 551 w 1479"/>
              <a:gd name="T85" fmla="*/ 1474 h 1565"/>
              <a:gd name="T86" fmla="*/ 700 w 1479"/>
              <a:gd name="T87" fmla="*/ 1374 h 1565"/>
              <a:gd name="T88" fmla="*/ 551 w 1479"/>
              <a:gd name="T89" fmla="*/ 1474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79" h="1565">
                <a:moveTo>
                  <a:pt x="371" y="1565"/>
                </a:moveTo>
                <a:cubicBezTo>
                  <a:pt x="357" y="1556"/>
                  <a:pt x="344" y="1547"/>
                  <a:pt x="341" y="1529"/>
                </a:cubicBezTo>
                <a:cubicBezTo>
                  <a:pt x="336" y="1501"/>
                  <a:pt x="356" y="1476"/>
                  <a:pt x="385" y="1475"/>
                </a:cubicBezTo>
                <a:cubicBezTo>
                  <a:pt x="409" y="1475"/>
                  <a:pt x="434" y="1475"/>
                  <a:pt x="460" y="1475"/>
                </a:cubicBezTo>
                <a:cubicBezTo>
                  <a:pt x="460" y="1441"/>
                  <a:pt x="460" y="1408"/>
                  <a:pt x="460" y="1373"/>
                </a:cubicBezTo>
                <a:cubicBezTo>
                  <a:pt x="454" y="1373"/>
                  <a:pt x="448" y="1373"/>
                  <a:pt x="443" y="1373"/>
                </a:cubicBezTo>
                <a:cubicBezTo>
                  <a:pt x="336" y="1373"/>
                  <a:pt x="229" y="1373"/>
                  <a:pt x="122" y="1373"/>
                </a:cubicBezTo>
                <a:cubicBezTo>
                  <a:pt x="61" y="1373"/>
                  <a:pt x="13" y="1333"/>
                  <a:pt x="1" y="1273"/>
                </a:cubicBezTo>
                <a:cubicBezTo>
                  <a:pt x="0" y="1266"/>
                  <a:pt x="0" y="1259"/>
                  <a:pt x="0" y="1252"/>
                </a:cubicBezTo>
                <a:cubicBezTo>
                  <a:pt x="0" y="1012"/>
                  <a:pt x="0" y="771"/>
                  <a:pt x="0" y="531"/>
                </a:cubicBezTo>
                <a:cubicBezTo>
                  <a:pt x="0" y="462"/>
                  <a:pt x="53" y="410"/>
                  <a:pt x="121" y="410"/>
                </a:cubicBezTo>
                <a:cubicBezTo>
                  <a:pt x="355" y="409"/>
                  <a:pt x="589" y="409"/>
                  <a:pt x="823" y="410"/>
                </a:cubicBezTo>
                <a:cubicBezTo>
                  <a:pt x="839" y="410"/>
                  <a:pt x="851" y="406"/>
                  <a:pt x="862" y="396"/>
                </a:cubicBezTo>
                <a:cubicBezTo>
                  <a:pt x="998" y="284"/>
                  <a:pt x="1135" y="173"/>
                  <a:pt x="1271" y="62"/>
                </a:cubicBezTo>
                <a:cubicBezTo>
                  <a:pt x="1347" y="0"/>
                  <a:pt x="1453" y="38"/>
                  <a:pt x="1471" y="134"/>
                </a:cubicBezTo>
                <a:cubicBezTo>
                  <a:pt x="1479" y="170"/>
                  <a:pt x="1468" y="204"/>
                  <a:pt x="1444" y="233"/>
                </a:cubicBezTo>
                <a:cubicBezTo>
                  <a:pt x="1400" y="287"/>
                  <a:pt x="1356" y="341"/>
                  <a:pt x="1312" y="395"/>
                </a:cubicBezTo>
                <a:cubicBezTo>
                  <a:pt x="1295" y="416"/>
                  <a:pt x="1277" y="436"/>
                  <a:pt x="1261" y="458"/>
                </a:cubicBezTo>
                <a:cubicBezTo>
                  <a:pt x="1256" y="465"/>
                  <a:pt x="1252" y="476"/>
                  <a:pt x="1252" y="484"/>
                </a:cubicBezTo>
                <a:cubicBezTo>
                  <a:pt x="1251" y="702"/>
                  <a:pt x="1251" y="919"/>
                  <a:pt x="1251" y="1136"/>
                </a:cubicBezTo>
                <a:cubicBezTo>
                  <a:pt x="1251" y="1172"/>
                  <a:pt x="1251" y="1208"/>
                  <a:pt x="1251" y="1243"/>
                </a:cubicBezTo>
                <a:cubicBezTo>
                  <a:pt x="1251" y="1322"/>
                  <a:pt x="1200" y="1373"/>
                  <a:pt x="1121" y="1373"/>
                </a:cubicBezTo>
                <a:cubicBezTo>
                  <a:pt x="1017" y="1373"/>
                  <a:pt x="913" y="1373"/>
                  <a:pt x="810" y="1373"/>
                </a:cubicBezTo>
                <a:cubicBezTo>
                  <a:pt x="804" y="1373"/>
                  <a:pt x="798" y="1373"/>
                  <a:pt x="791" y="1373"/>
                </a:cubicBezTo>
                <a:cubicBezTo>
                  <a:pt x="791" y="1408"/>
                  <a:pt x="791" y="1441"/>
                  <a:pt x="791" y="1475"/>
                </a:cubicBezTo>
                <a:cubicBezTo>
                  <a:pt x="815" y="1475"/>
                  <a:pt x="837" y="1475"/>
                  <a:pt x="860" y="1475"/>
                </a:cubicBezTo>
                <a:cubicBezTo>
                  <a:pt x="887" y="1475"/>
                  <a:pt x="905" y="1488"/>
                  <a:pt x="910" y="1510"/>
                </a:cubicBezTo>
                <a:cubicBezTo>
                  <a:pt x="915" y="1532"/>
                  <a:pt x="904" y="1551"/>
                  <a:pt x="879" y="1563"/>
                </a:cubicBezTo>
                <a:cubicBezTo>
                  <a:pt x="879" y="1563"/>
                  <a:pt x="878" y="1564"/>
                  <a:pt x="877" y="1565"/>
                </a:cubicBezTo>
                <a:cubicBezTo>
                  <a:pt x="709" y="1565"/>
                  <a:pt x="540" y="1565"/>
                  <a:pt x="371" y="1565"/>
                </a:cubicBezTo>
                <a:close/>
                <a:moveTo>
                  <a:pt x="902" y="780"/>
                </a:moveTo>
                <a:cubicBezTo>
                  <a:pt x="902" y="786"/>
                  <a:pt x="902" y="791"/>
                  <a:pt x="902" y="797"/>
                </a:cubicBezTo>
                <a:cubicBezTo>
                  <a:pt x="905" y="883"/>
                  <a:pt x="852" y="961"/>
                  <a:pt x="772" y="986"/>
                </a:cubicBezTo>
                <a:cubicBezTo>
                  <a:pt x="738" y="997"/>
                  <a:pt x="704" y="997"/>
                  <a:pt x="669" y="996"/>
                </a:cubicBezTo>
                <a:cubicBezTo>
                  <a:pt x="621" y="996"/>
                  <a:pt x="574" y="1002"/>
                  <a:pt x="534" y="1032"/>
                </a:cubicBezTo>
                <a:cubicBezTo>
                  <a:pt x="517" y="1045"/>
                  <a:pt x="492" y="1040"/>
                  <a:pt x="478" y="1025"/>
                </a:cubicBezTo>
                <a:cubicBezTo>
                  <a:pt x="463" y="1010"/>
                  <a:pt x="461" y="985"/>
                  <a:pt x="475" y="967"/>
                </a:cubicBezTo>
                <a:cubicBezTo>
                  <a:pt x="491" y="947"/>
                  <a:pt x="501" y="923"/>
                  <a:pt x="503" y="898"/>
                </a:cubicBezTo>
                <a:cubicBezTo>
                  <a:pt x="506" y="861"/>
                  <a:pt x="508" y="824"/>
                  <a:pt x="509" y="787"/>
                </a:cubicBezTo>
                <a:cubicBezTo>
                  <a:pt x="512" y="703"/>
                  <a:pt x="567" y="632"/>
                  <a:pt x="649" y="610"/>
                </a:cubicBezTo>
                <a:cubicBezTo>
                  <a:pt x="674" y="604"/>
                  <a:pt x="700" y="604"/>
                  <a:pt x="722" y="601"/>
                </a:cubicBezTo>
                <a:cubicBezTo>
                  <a:pt x="730" y="567"/>
                  <a:pt x="738" y="534"/>
                  <a:pt x="746" y="500"/>
                </a:cubicBezTo>
                <a:cubicBezTo>
                  <a:pt x="747" y="500"/>
                  <a:pt x="745" y="500"/>
                  <a:pt x="743" y="500"/>
                </a:cubicBezTo>
                <a:cubicBezTo>
                  <a:pt x="538" y="500"/>
                  <a:pt x="333" y="500"/>
                  <a:pt x="128" y="500"/>
                </a:cubicBezTo>
                <a:cubicBezTo>
                  <a:pt x="101" y="500"/>
                  <a:pt x="90" y="511"/>
                  <a:pt x="90" y="538"/>
                </a:cubicBezTo>
                <a:cubicBezTo>
                  <a:pt x="90" y="729"/>
                  <a:pt x="90" y="920"/>
                  <a:pt x="90" y="1110"/>
                </a:cubicBezTo>
                <a:cubicBezTo>
                  <a:pt x="90" y="1115"/>
                  <a:pt x="90" y="1119"/>
                  <a:pt x="91" y="1123"/>
                </a:cubicBezTo>
                <a:cubicBezTo>
                  <a:pt x="448" y="1123"/>
                  <a:pt x="804" y="1123"/>
                  <a:pt x="1160" y="1123"/>
                </a:cubicBezTo>
                <a:cubicBezTo>
                  <a:pt x="1160" y="943"/>
                  <a:pt x="1160" y="765"/>
                  <a:pt x="1160" y="583"/>
                </a:cubicBezTo>
                <a:cubicBezTo>
                  <a:pt x="1155" y="588"/>
                  <a:pt x="1152" y="591"/>
                  <a:pt x="1149" y="594"/>
                </a:cubicBezTo>
                <a:cubicBezTo>
                  <a:pt x="1135" y="612"/>
                  <a:pt x="1120" y="630"/>
                  <a:pt x="1106" y="648"/>
                </a:cubicBezTo>
                <a:cubicBezTo>
                  <a:pt x="1088" y="669"/>
                  <a:pt x="1071" y="691"/>
                  <a:pt x="1053" y="712"/>
                </a:cubicBezTo>
                <a:cubicBezTo>
                  <a:pt x="1014" y="759"/>
                  <a:pt x="963" y="780"/>
                  <a:pt x="902" y="780"/>
                </a:cubicBezTo>
                <a:close/>
                <a:moveTo>
                  <a:pt x="1160" y="1216"/>
                </a:moveTo>
                <a:cubicBezTo>
                  <a:pt x="802" y="1216"/>
                  <a:pt x="447" y="1216"/>
                  <a:pt x="90" y="1216"/>
                </a:cubicBezTo>
                <a:cubicBezTo>
                  <a:pt x="90" y="1222"/>
                  <a:pt x="90" y="1227"/>
                  <a:pt x="90" y="1233"/>
                </a:cubicBezTo>
                <a:cubicBezTo>
                  <a:pt x="90" y="1276"/>
                  <a:pt x="96" y="1282"/>
                  <a:pt x="139" y="1282"/>
                </a:cubicBezTo>
                <a:cubicBezTo>
                  <a:pt x="464" y="1282"/>
                  <a:pt x="789" y="1282"/>
                  <a:pt x="1113" y="1282"/>
                </a:cubicBezTo>
                <a:cubicBezTo>
                  <a:pt x="1119" y="1282"/>
                  <a:pt x="1125" y="1282"/>
                  <a:pt x="1131" y="1282"/>
                </a:cubicBezTo>
                <a:cubicBezTo>
                  <a:pt x="1148" y="1280"/>
                  <a:pt x="1158" y="1272"/>
                  <a:pt x="1160" y="1255"/>
                </a:cubicBezTo>
                <a:cubicBezTo>
                  <a:pt x="1161" y="1242"/>
                  <a:pt x="1160" y="1229"/>
                  <a:pt x="1160" y="1216"/>
                </a:cubicBezTo>
                <a:close/>
                <a:moveTo>
                  <a:pt x="1102" y="509"/>
                </a:moveTo>
                <a:cubicBezTo>
                  <a:pt x="1167" y="430"/>
                  <a:pt x="1230" y="352"/>
                  <a:pt x="1293" y="275"/>
                </a:cubicBezTo>
                <a:cubicBezTo>
                  <a:pt x="1321" y="241"/>
                  <a:pt x="1348" y="208"/>
                  <a:pt x="1374" y="175"/>
                </a:cubicBezTo>
                <a:cubicBezTo>
                  <a:pt x="1391" y="154"/>
                  <a:pt x="1380" y="125"/>
                  <a:pt x="1355" y="123"/>
                </a:cubicBezTo>
                <a:cubicBezTo>
                  <a:pt x="1345" y="123"/>
                  <a:pt x="1333" y="129"/>
                  <a:pt x="1324" y="135"/>
                </a:cubicBezTo>
                <a:cubicBezTo>
                  <a:pt x="1242" y="202"/>
                  <a:pt x="1160" y="269"/>
                  <a:pt x="1078" y="337"/>
                </a:cubicBezTo>
                <a:cubicBezTo>
                  <a:pt x="1051" y="359"/>
                  <a:pt x="1024" y="381"/>
                  <a:pt x="996" y="403"/>
                </a:cubicBezTo>
                <a:cubicBezTo>
                  <a:pt x="1029" y="436"/>
                  <a:pt x="1060" y="467"/>
                  <a:pt x="1092" y="498"/>
                </a:cubicBezTo>
                <a:cubicBezTo>
                  <a:pt x="1095" y="502"/>
                  <a:pt x="1098" y="504"/>
                  <a:pt x="1102" y="509"/>
                </a:cubicBezTo>
                <a:close/>
                <a:moveTo>
                  <a:pt x="596" y="909"/>
                </a:moveTo>
                <a:cubicBezTo>
                  <a:pt x="632" y="908"/>
                  <a:pt x="668" y="907"/>
                  <a:pt x="705" y="906"/>
                </a:cubicBezTo>
                <a:cubicBezTo>
                  <a:pt x="779" y="904"/>
                  <a:pt x="825" y="846"/>
                  <a:pt x="808" y="776"/>
                </a:cubicBezTo>
                <a:cubicBezTo>
                  <a:pt x="797" y="728"/>
                  <a:pt x="753" y="694"/>
                  <a:pt x="704" y="693"/>
                </a:cubicBezTo>
                <a:cubicBezTo>
                  <a:pt x="653" y="693"/>
                  <a:pt x="614" y="722"/>
                  <a:pt x="603" y="770"/>
                </a:cubicBezTo>
                <a:cubicBezTo>
                  <a:pt x="600" y="783"/>
                  <a:pt x="599" y="798"/>
                  <a:pt x="599" y="812"/>
                </a:cubicBezTo>
                <a:cubicBezTo>
                  <a:pt x="597" y="845"/>
                  <a:pt x="597" y="877"/>
                  <a:pt x="596" y="909"/>
                </a:cubicBezTo>
                <a:close/>
                <a:moveTo>
                  <a:pt x="925" y="462"/>
                </a:moveTo>
                <a:cubicBezTo>
                  <a:pt x="902" y="480"/>
                  <a:pt x="878" y="500"/>
                  <a:pt x="854" y="519"/>
                </a:cubicBezTo>
                <a:cubicBezTo>
                  <a:pt x="824" y="544"/>
                  <a:pt x="811" y="576"/>
                  <a:pt x="819" y="613"/>
                </a:cubicBezTo>
                <a:cubicBezTo>
                  <a:pt x="827" y="652"/>
                  <a:pt x="851" y="677"/>
                  <a:pt x="890" y="686"/>
                </a:cubicBezTo>
                <a:cubicBezTo>
                  <a:pt x="928" y="694"/>
                  <a:pt x="960" y="683"/>
                  <a:pt x="985" y="652"/>
                </a:cubicBezTo>
                <a:cubicBezTo>
                  <a:pt x="1003" y="631"/>
                  <a:pt x="1020" y="610"/>
                  <a:pt x="1037" y="588"/>
                </a:cubicBezTo>
                <a:cubicBezTo>
                  <a:pt x="1040" y="585"/>
                  <a:pt x="1042" y="582"/>
                  <a:pt x="1043" y="580"/>
                </a:cubicBezTo>
                <a:cubicBezTo>
                  <a:pt x="1003" y="540"/>
                  <a:pt x="965" y="501"/>
                  <a:pt x="925" y="462"/>
                </a:cubicBezTo>
                <a:close/>
                <a:moveTo>
                  <a:pt x="551" y="1474"/>
                </a:moveTo>
                <a:cubicBezTo>
                  <a:pt x="602" y="1474"/>
                  <a:pt x="651" y="1474"/>
                  <a:pt x="700" y="1474"/>
                </a:cubicBezTo>
                <a:cubicBezTo>
                  <a:pt x="700" y="1440"/>
                  <a:pt x="700" y="1407"/>
                  <a:pt x="700" y="1374"/>
                </a:cubicBezTo>
                <a:cubicBezTo>
                  <a:pt x="650" y="1374"/>
                  <a:pt x="601" y="1374"/>
                  <a:pt x="551" y="1374"/>
                </a:cubicBezTo>
                <a:cubicBezTo>
                  <a:pt x="551" y="1408"/>
                  <a:pt x="551" y="1440"/>
                  <a:pt x="551" y="1474"/>
                </a:cubicBezTo>
                <a:close/>
              </a:path>
            </a:pathLst>
          </a:custGeom>
          <a:solidFill>
            <a:srgbClr val="F8A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4058694" y="2146299"/>
            <a:ext cx="1243013" cy="1314449"/>
          </a:xfrm>
          <a:custGeom>
            <a:avLst/>
            <a:gdLst>
              <a:gd name="T0" fmla="*/ 341 w 1479"/>
              <a:gd name="T1" fmla="*/ 1529 h 1565"/>
              <a:gd name="T2" fmla="*/ 460 w 1479"/>
              <a:gd name="T3" fmla="*/ 1475 h 1565"/>
              <a:gd name="T4" fmla="*/ 443 w 1479"/>
              <a:gd name="T5" fmla="*/ 1373 h 1565"/>
              <a:gd name="T6" fmla="*/ 1 w 1479"/>
              <a:gd name="T7" fmla="*/ 1273 h 1565"/>
              <a:gd name="T8" fmla="*/ 0 w 1479"/>
              <a:gd name="T9" fmla="*/ 531 h 1565"/>
              <a:gd name="T10" fmla="*/ 823 w 1479"/>
              <a:gd name="T11" fmla="*/ 410 h 1565"/>
              <a:gd name="T12" fmla="*/ 1271 w 1479"/>
              <a:gd name="T13" fmla="*/ 62 h 1565"/>
              <a:gd name="T14" fmla="*/ 1444 w 1479"/>
              <a:gd name="T15" fmla="*/ 233 h 1565"/>
              <a:gd name="T16" fmla="*/ 1261 w 1479"/>
              <a:gd name="T17" fmla="*/ 458 h 1565"/>
              <a:gd name="T18" fmla="*/ 1251 w 1479"/>
              <a:gd name="T19" fmla="*/ 1136 h 1565"/>
              <a:gd name="T20" fmla="*/ 1121 w 1479"/>
              <a:gd name="T21" fmla="*/ 1373 h 1565"/>
              <a:gd name="T22" fmla="*/ 791 w 1479"/>
              <a:gd name="T23" fmla="*/ 1373 h 1565"/>
              <a:gd name="T24" fmla="*/ 860 w 1479"/>
              <a:gd name="T25" fmla="*/ 1475 h 1565"/>
              <a:gd name="T26" fmla="*/ 879 w 1479"/>
              <a:gd name="T27" fmla="*/ 1563 h 1565"/>
              <a:gd name="T28" fmla="*/ 371 w 1479"/>
              <a:gd name="T29" fmla="*/ 1565 h 1565"/>
              <a:gd name="T30" fmla="*/ 902 w 1479"/>
              <a:gd name="T31" fmla="*/ 797 h 1565"/>
              <a:gd name="T32" fmla="*/ 669 w 1479"/>
              <a:gd name="T33" fmla="*/ 996 h 1565"/>
              <a:gd name="T34" fmla="*/ 478 w 1479"/>
              <a:gd name="T35" fmla="*/ 1025 h 1565"/>
              <a:gd name="T36" fmla="*/ 503 w 1479"/>
              <a:gd name="T37" fmla="*/ 898 h 1565"/>
              <a:gd name="T38" fmla="*/ 649 w 1479"/>
              <a:gd name="T39" fmla="*/ 610 h 1565"/>
              <a:gd name="T40" fmla="*/ 746 w 1479"/>
              <a:gd name="T41" fmla="*/ 500 h 1565"/>
              <a:gd name="T42" fmla="*/ 128 w 1479"/>
              <a:gd name="T43" fmla="*/ 500 h 1565"/>
              <a:gd name="T44" fmla="*/ 90 w 1479"/>
              <a:gd name="T45" fmla="*/ 1110 h 1565"/>
              <a:gd name="T46" fmla="*/ 1160 w 1479"/>
              <a:gd name="T47" fmla="*/ 1123 h 1565"/>
              <a:gd name="T48" fmla="*/ 1149 w 1479"/>
              <a:gd name="T49" fmla="*/ 594 h 1565"/>
              <a:gd name="T50" fmla="*/ 1053 w 1479"/>
              <a:gd name="T51" fmla="*/ 712 h 1565"/>
              <a:gd name="T52" fmla="*/ 1160 w 1479"/>
              <a:gd name="T53" fmla="*/ 1216 h 1565"/>
              <a:gd name="T54" fmla="*/ 90 w 1479"/>
              <a:gd name="T55" fmla="*/ 1233 h 1565"/>
              <a:gd name="T56" fmla="*/ 1113 w 1479"/>
              <a:gd name="T57" fmla="*/ 1282 h 1565"/>
              <a:gd name="T58" fmla="*/ 1160 w 1479"/>
              <a:gd name="T59" fmla="*/ 1255 h 1565"/>
              <a:gd name="T60" fmla="*/ 1102 w 1479"/>
              <a:gd name="T61" fmla="*/ 509 h 1565"/>
              <a:gd name="T62" fmla="*/ 1374 w 1479"/>
              <a:gd name="T63" fmla="*/ 175 h 1565"/>
              <a:gd name="T64" fmla="*/ 1324 w 1479"/>
              <a:gd name="T65" fmla="*/ 135 h 1565"/>
              <a:gd name="T66" fmla="*/ 996 w 1479"/>
              <a:gd name="T67" fmla="*/ 403 h 1565"/>
              <a:gd name="T68" fmla="*/ 1102 w 1479"/>
              <a:gd name="T69" fmla="*/ 509 h 1565"/>
              <a:gd name="T70" fmla="*/ 705 w 1479"/>
              <a:gd name="T71" fmla="*/ 906 h 1565"/>
              <a:gd name="T72" fmla="*/ 704 w 1479"/>
              <a:gd name="T73" fmla="*/ 693 h 1565"/>
              <a:gd name="T74" fmla="*/ 599 w 1479"/>
              <a:gd name="T75" fmla="*/ 812 h 1565"/>
              <a:gd name="T76" fmla="*/ 925 w 1479"/>
              <a:gd name="T77" fmla="*/ 462 h 1565"/>
              <a:gd name="T78" fmla="*/ 819 w 1479"/>
              <a:gd name="T79" fmla="*/ 613 h 1565"/>
              <a:gd name="T80" fmla="*/ 985 w 1479"/>
              <a:gd name="T81" fmla="*/ 652 h 1565"/>
              <a:gd name="T82" fmla="*/ 1043 w 1479"/>
              <a:gd name="T83" fmla="*/ 580 h 1565"/>
              <a:gd name="T84" fmla="*/ 551 w 1479"/>
              <a:gd name="T85" fmla="*/ 1474 h 1565"/>
              <a:gd name="T86" fmla="*/ 700 w 1479"/>
              <a:gd name="T87" fmla="*/ 1374 h 1565"/>
              <a:gd name="T88" fmla="*/ 551 w 1479"/>
              <a:gd name="T89" fmla="*/ 1474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79" h="1565">
                <a:moveTo>
                  <a:pt x="371" y="1565"/>
                </a:moveTo>
                <a:cubicBezTo>
                  <a:pt x="357" y="1556"/>
                  <a:pt x="344" y="1547"/>
                  <a:pt x="341" y="1529"/>
                </a:cubicBezTo>
                <a:cubicBezTo>
                  <a:pt x="336" y="1501"/>
                  <a:pt x="356" y="1476"/>
                  <a:pt x="385" y="1475"/>
                </a:cubicBezTo>
                <a:cubicBezTo>
                  <a:pt x="409" y="1475"/>
                  <a:pt x="434" y="1475"/>
                  <a:pt x="460" y="1475"/>
                </a:cubicBezTo>
                <a:cubicBezTo>
                  <a:pt x="460" y="1441"/>
                  <a:pt x="460" y="1408"/>
                  <a:pt x="460" y="1373"/>
                </a:cubicBezTo>
                <a:cubicBezTo>
                  <a:pt x="454" y="1373"/>
                  <a:pt x="448" y="1373"/>
                  <a:pt x="443" y="1373"/>
                </a:cubicBezTo>
                <a:cubicBezTo>
                  <a:pt x="336" y="1373"/>
                  <a:pt x="229" y="1373"/>
                  <a:pt x="122" y="1373"/>
                </a:cubicBezTo>
                <a:cubicBezTo>
                  <a:pt x="61" y="1373"/>
                  <a:pt x="13" y="1333"/>
                  <a:pt x="1" y="1273"/>
                </a:cubicBezTo>
                <a:cubicBezTo>
                  <a:pt x="0" y="1266"/>
                  <a:pt x="0" y="1259"/>
                  <a:pt x="0" y="1252"/>
                </a:cubicBezTo>
                <a:cubicBezTo>
                  <a:pt x="0" y="1012"/>
                  <a:pt x="0" y="771"/>
                  <a:pt x="0" y="531"/>
                </a:cubicBezTo>
                <a:cubicBezTo>
                  <a:pt x="0" y="462"/>
                  <a:pt x="53" y="410"/>
                  <a:pt x="121" y="410"/>
                </a:cubicBezTo>
                <a:cubicBezTo>
                  <a:pt x="355" y="409"/>
                  <a:pt x="589" y="409"/>
                  <a:pt x="823" y="410"/>
                </a:cubicBezTo>
                <a:cubicBezTo>
                  <a:pt x="839" y="410"/>
                  <a:pt x="851" y="406"/>
                  <a:pt x="862" y="396"/>
                </a:cubicBezTo>
                <a:cubicBezTo>
                  <a:pt x="998" y="284"/>
                  <a:pt x="1135" y="173"/>
                  <a:pt x="1271" y="62"/>
                </a:cubicBezTo>
                <a:cubicBezTo>
                  <a:pt x="1347" y="0"/>
                  <a:pt x="1453" y="38"/>
                  <a:pt x="1471" y="134"/>
                </a:cubicBezTo>
                <a:cubicBezTo>
                  <a:pt x="1479" y="170"/>
                  <a:pt x="1468" y="204"/>
                  <a:pt x="1444" y="233"/>
                </a:cubicBezTo>
                <a:cubicBezTo>
                  <a:pt x="1400" y="287"/>
                  <a:pt x="1356" y="341"/>
                  <a:pt x="1312" y="395"/>
                </a:cubicBezTo>
                <a:cubicBezTo>
                  <a:pt x="1295" y="416"/>
                  <a:pt x="1277" y="436"/>
                  <a:pt x="1261" y="458"/>
                </a:cubicBezTo>
                <a:cubicBezTo>
                  <a:pt x="1256" y="465"/>
                  <a:pt x="1252" y="476"/>
                  <a:pt x="1252" y="484"/>
                </a:cubicBezTo>
                <a:cubicBezTo>
                  <a:pt x="1251" y="702"/>
                  <a:pt x="1251" y="919"/>
                  <a:pt x="1251" y="1136"/>
                </a:cubicBezTo>
                <a:cubicBezTo>
                  <a:pt x="1251" y="1172"/>
                  <a:pt x="1251" y="1208"/>
                  <a:pt x="1251" y="1243"/>
                </a:cubicBezTo>
                <a:cubicBezTo>
                  <a:pt x="1251" y="1322"/>
                  <a:pt x="1200" y="1373"/>
                  <a:pt x="1121" y="1373"/>
                </a:cubicBezTo>
                <a:cubicBezTo>
                  <a:pt x="1017" y="1373"/>
                  <a:pt x="913" y="1373"/>
                  <a:pt x="810" y="1373"/>
                </a:cubicBezTo>
                <a:cubicBezTo>
                  <a:pt x="804" y="1373"/>
                  <a:pt x="798" y="1373"/>
                  <a:pt x="791" y="1373"/>
                </a:cubicBezTo>
                <a:cubicBezTo>
                  <a:pt x="791" y="1408"/>
                  <a:pt x="791" y="1441"/>
                  <a:pt x="791" y="1475"/>
                </a:cubicBezTo>
                <a:cubicBezTo>
                  <a:pt x="815" y="1475"/>
                  <a:pt x="837" y="1475"/>
                  <a:pt x="860" y="1475"/>
                </a:cubicBezTo>
                <a:cubicBezTo>
                  <a:pt x="887" y="1475"/>
                  <a:pt x="905" y="1488"/>
                  <a:pt x="910" y="1510"/>
                </a:cubicBezTo>
                <a:cubicBezTo>
                  <a:pt x="915" y="1532"/>
                  <a:pt x="904" y="1551"/>
                  <a:pt x="879" y="1563"/>
                </a:cubicBezTo>
                <a:cubicBezTo>
                  <a:pt x="879" y="1563"/>
                  <a:pt x="878" y="1564"/>
                  <a:pt x="877" y="1565"/>
                </a:cubicBezTo>
                <a:cubicBezTo>
                  <a:pt x="709" y="1565"/>
                  <a:pt x="540" y="1565"/>
                  <a:pt x="371" y="1565"/>
                </a:cubicBezTo>
                <a:close/>
                <a:moveTo>
                  <a:pt x="902" y="780"/>
                </a:moveTo>
                <a:cubicBezTo>
                  <a:pt x="902" y="786"/>
                  <a:pt x="902" y="791"/>
                  <a:pt x="902" y="797"/>
                </a:cubicBezTo>
                <a:cubicBezTo>
                  <a:pt x="905" y="883"/>
                  <a:pt x="852" y="961"/>
                  <a:pt x="772" y="986"/>
                </a:cubicBezTo>
                <a:cubicBezTo>
                  <a:pt x="738" y="997"/>
                  <a:pt x="704" y="997"/>
                  <a:pt x="669" y="996"/>
                </a:cubicBezTo>
                <a:cubicBezTo>
                  <a:pt x="621" y="996"/>
                  <a:pt x="574" y="1002"/>
                  <a:pt x="534" y="1032"/>
                </a:cubicBezTo>
                <a:cubicBezTo>
                  <a:pt x="517" y="1045"/>
                  <a:pt x="492" y="1040"/>
                  <a:pt x="478" y="1025"/>
                </a:cubicBezTo>
                <a:cubicBezTo>
                  <a:pt x="463" y="1010"/>
                  <a:pt x="461" y="985"/>
                  <a:pt x="475" y="967"/>
                </a:cubicBezTo>
                <a:cubicBezTo>
                  <a:pt x="491" y="947"/>
                  <a:pt x="501" y="923"/>
                  <a:pt x="503" y="898"/>
                </a:cubicBezTo>
                <a:cubicBezTo>
                  <a:pt x="506" y="861"/>
                  <a:pt x="508" y="824"/>
                  <a:pt x="509" y="787"/>
                </a:cubicBezTo>
                <a:cubicBezTo>
                  <a:pt x="512" y="703"/>
                  <a:pt x="567" y="632"/>
                  <a:pt x="649" y="610"/>
                </a:cubicBezTo>
                <a:cubicBezTo>
                  <a:pt x="674" y="604"/>
                  <a:pt x="700" y="604"/>
                  <a:pt x="722" y="601"/>
                </a:cubicBezTo>
                <a:cubicBezTo>
                  <a:pt x="730" y="567"/>
                  <a:pt x="738" y="534"/>
                  <a:pt x="746" y="500"/>
                </a:cubicBezTo>
                <a:cubicBezTo>
                  <a:pt x="747" y="500"/>
                  <a:pt x="745" y="500"/>
                  <a:pt x="743" y="500"/>
                </a:cubicBezTo>
                <a:cubicBezTo>
                  <a:pt x="538" y="500"/>
                  <a:pt x="333" y="500"/>
                  <a:pt x="128" y="500"/>
                </a:cubicBezTo>
                <a:cubicBezTo>
                  <a:pt x="101" y="500"/>
                  <a:pt x="90" y="511"/>
                  <a:pt x="90" y="538"/>
                </a:cubicBezTo>
                <a:cubicBezTo>
                  <a:pt x="90" y="729"/>
                  <a:pt x="90" y="920"/>
                  <a:pt x="90" y="1110"/>
                </a:cubicBezTo>
                <a:cubicBezTo>
                  <a:pt x="90" y="1115"/>
                  <a:pt x="90" y="1119"/>
                  <a:pt x="91" y="1123"/>
                </a:cubicBezTo>
                <a:cubicBezTo>
                  <a:pt x="448" y="1123"/>
                  <a:pt x="804" y="1123"/>
                  <a:pt x="1160" y="1123"/>
                </a:cubicBezTo>
                <a:cubicBezTo>
                  <a:pt x="1160" y="943"/>
                  <a:pt x="1160" y="765"/>
                  <a:pt x="1160" y="583"/>
                </a:cubicBezTo>
                <a:cubicBezTo>
                  <a:pt x="1155" y="588"/>
                  <a:pt x="1152" y="591"/>
                  <a:pt x="1149" y="594"/>
                </a:cubicBezTo>
                <a:cubicBezTo>
                  <a:pt x="1135" y="612"/>
                  <a:pt x="1120" y="630"/>
                  <a:pt x="1106" y="648"/>
                </a:cubicBezTo>
                <a:cubicBezTo>
                  <a:pt x="1088" y="669"/>
                  <a:pt x="1071" y="691"/>
                  <a:pt x="1053" y="712"/>
                </a:cubicBezTo>
                <a:cubicBezTo>
                  <a:pt x="1014" y="759"/>
                  <a:pt x="963" y="780"/>
                  <a:pt x="902" y="780"/>
                </a:cubicBezTo>
                <a:close/>
                <a:moveTo>
                  <a:pt x="1160" y="1216"/>
                </a:moveTo>
                <a:cubicBezTo>
                  <a:pt x="802" y="1216"/>
                  <a:pt x="447" y="1216"/>
                  <a:pt x="90" y="1216"/>
                </a:cubicBezTo>
                <a:cubicBezTo>
                  <a:pt x="90" y="1222"/>
                  <a:pt x="90" y="1227"/>
                  <a:pt x="90" y="1233"/>
                </a:cubicBezTo>
                <a:cubicBezTo>
                  <a:pt x="90" y="1276"/>
                  <a:pt x="96" y="1282"/>
                  <a:pt x="139" y="1282"/>
                </a:cubicBezTo>
                <a:cubicBezTo>
                  <a:pt x="464" y="1282"/>
                  <a:pt x="789" y="1282"/>
                  <a:pt x="1113" y="1282"/>
                </a:cubicBezTo>
                <a:cubicBezTo>
                  <a:pt x="1119" y="1282"/>
                  <a:pt x="1125" y="1282"/>
                  <a:pt x="1131" y="1282"/>
                </a:cubicBezTo>
                <a:cubicBezTo>
                  <a:pt x="1148" y="1280"/>
                  <a:pt x="1158" y="1272"/>
                  <a:pt x="1160" y="1255"/>
                </a:cubicBezTo>
                <a:cubicBezTo>
                  <a:pt x="1161" y="1242"/>
                  <a:pt x="1160" y="1229"/>
                  <a:pt x="1160" y="1216"/>
                </a:cubicBezTo>
                <a:close/>
                <a:moveTo>
                  <a:pt x="1102" y="509"/>
                </a:moveTo>
                <a:cubicBezTo>
                  <a:pt x="1167" y="430"/>
                  <a:pt x="1230" y="352"/>
                  <a:pt x="1293" y="275"/>
                </a:cubicBezTo>
                <a:cubicBezTo>
                  <a:pt x="1321" y="241"/>
                  <a:pt x="1348" y="208"/>
                  <a:pt x="1374" y="175"/>
                </a:cubicBezTo>
                <a:cubicBezTo>
                  <a:pt x="1391" y="154"/>
                  <a:pt x="1380" y="125"/>
                  <a:pt x="1355" y="123"/>
                </a:cubicBezTo>
                <a:cubicBezTo>
                  <a:pt x="1345" y="123"/>
                  <a:pt x="1333" y="129"/>
                  <a:pt x="1324" y="135"/>
                </a:cubicBezTo>
                <a:cubicBezTo>
                  <a:pt x="1242" y="202"/>
                  <a:pt x="1160" y="269"/>
                  <a:pt x="1078" y="337"/>
                </a:cubicBezTo>
                <a:cubicBezTo>
                  <a:pt x="1051" y="359"/>
                  <a:pt x="1024" y="381"/>
                  <a:pt x="996" y="403"/>
                </a:cubicBezTo>
                <a:cubicBezTo>
                  <a:pt x="1029" y="436"/>
                  <a:pt x="1060" y="467"/>
                  <a:pt x="1092" y="498"/>
                </a:cubicBezTo>
                <a:cubicBezTo>
                  <a:pt x="1095" y="502"/>
                  <a:pt x="1098" y="504"/>
                  <a:pt x="1102" y="509"/>
                </a:cubicBezTo>
                <a:close/>
                <a:moveTo>
                  <a:pt x="596" y="909"/>
                </a:moveTo>
                <a:cubicBezTo>
                  <a:pt x="632" y="908"/>
                  <a:pt x="668" y="907"/>
                  <a:pt x="705" y="906"/>
                </a:cubicBezTo>
                <a:cubicBezTo>
                  <a:pt x="779" y="904"/>
                  <a:pt x="825" y="846"/>
                  <a:pt x="808" y="776"/>
                </a:cubicBezTo>
                <a:cubicBezTo>
                  <a:pt x="797" y="728"/>
                  <a:pt x="753" y="694"/>
                  <a:pt x="704" y="693"/>
                </a:cubicBezTo>
                <a:cubicBezTo>
                  <a:pt x="653" y="693"/>
                  <a:pt x="614" y="722"/>
                  <a:pt x="603" y="770"/>
                </a:cubicBezTo>
                <a:cubicBezTo>
                  <a:pt x="600" y="783"/>
                  <a:pt x="599" y="798"/>
                  <a:pt x="599" y="812"/>
                </a:cubicBezTo>
                <a:cubicBezTo>
                  <a:pt x="597" y="845"/>
                  <a:pt x="597" y="877"/>
                  <a:pt x="596" y="909"/>
                </a:cubicBezTo>
                <a:close/>
                <a:moveTo>
                  <a:pt x="925" y="462"/>
                </a:moveTo>
                <a:cubicBezTo>
                  <a:pt x="902" y="480"/>
                  <a:pt x="878" y="500"/>
                  <a:pt x="854" y="519"/>
                </a:cubicBezTo>
                <a:cubicBezTo>
                  <a:pt x="824" y="544"/>
                  <a:pt x="811" y="576"/>
                  <a:pt x="819" y="613"/>
                </a:cubicBezTo>
                <a:cubicBezTo>
                  <a:pt x="827" y="652"/>
                  <a:pt x="851" y="677"/>
                  <a:pt x="890" y="686"/>
                </a:cubicBezTo>
                <a:cubicBezTo>
                  <a:pt x="928" y="694"/>
                  <a:pt x="960" y="683"/>
                  <a:pt x="985" y="652"/>
                </a:cubicBezTo>
                <a:cubicBezTo>
                  <a:pt x="1003" y="631"/>
                  <a:pt x="1020" y="610"/>
                  <a:pt x="1037" y="588"/>
                </a:cubicBezTo>
                <a:cubicBezTo>
                  <a:pt x="1040" y="585"/>
                  <a:pt x="1042" y="582"/>
                  <a:pt x="1043" y="580"/>
                </a:cubicBezTo>
                <a:cubicBezTo>
                  <a:pt x="1003" y="540"/>
                  <a:pt x="965" y="501"/>
                  <a:pt x="925" y="462"/>
                </a:cubicBezTo>
                <a:close/>
                <a:moveTo>
                  <a:pt x="551" y="1474"/>
                </a:moveTo>
                <a:cubicBezTo>
                  <a:pt x="602" y="1474"/>
                  <a:pt x="651" y="1474"/>
                  <a:pt x="700" y="1474"/>
                </a:cubicBezTo>
                <a:cubicBezTo>
                  <a:pt x="700" y="1440"/>
                  <a:pt x="700" y="1407"/>
                  <a:pt x="700" y="1374"/>
                </a:cubicBezTo>
                <a:cubicBezTo>
                  <a:pt x="650" y="1374"/>
                  <a:pt x="601" y="1374"/>
                  <a:pt x="551" y="1374"/>
                </a:cubicBezTo>
                <a:cubicBezTo>
                  <a:pt x="551" y="1408"/>
                  <a:pt x="551" y="1440"/>
                  <a:pt x="551" y="1474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3946"/>
            <a:ext cx="9144000" cy="9330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2394873" y="225718"/>
            <a:ext cx="4827803" cy="792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953" y="1301378"/>
            <a:ext cx="3022930" cy="3417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481702" y="273050"/>
            <a:ext cx="4890229" cy="679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42696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Google Shape;327;p19"/>
          <p:cNvGrpSpPr/>
          <p:nvPr/>
        </p:nvGrpSpPr>
        <p:grpSpPr>
          <a:xfrm rot="10800000">
            <a:off x="2652497" y="2187716"/>
            <a:ext cx="3846672" cy="1678303"/>
            <a:chOff x="2812947" y="2184794"/>
            <a:chExt cx="3519693" cy="1678303"/>
          </a:xfrm>
        </p:grpSpPr>
        <p:sp>
          <p:nvSpPr>
            <p:cNvPr id="23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" name="Google Shape;332;p19"/>
            <p:cNvSpPr/>
            <p:nvPr/>
          </p:nvSpPr>
          <p:spPr>
            <a:xfrm>
              <a:off x="2824681" y="3649985"/>
              <a:ext cx="142696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1706">
            <a:off x="3328367" y="1763243"/>
            <a:ext cx="2337299" cy="23372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4"/>
          <p:cNvSpPr txBox="1">
            <a:spLocks noGrp="1"/>
          </p:cNvSpPr>
          <p:nvPr>
            <p:ph type="title"/>
          </p:nvPr>
        </p:nvSpPr>
        <p:spPr>
          <a:xfrm>
            <a:off x="2892928" y="3082562"/>
            <a:ext cx="3563400" cy="11966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NAME OF THE SECTION</a:t>
            </a:r>
            <a:endParaRPr sz="4000" dirty="0"/>
          </a:p>
        </p:txBody>
      </p:sp>
      <p:sp>
        <p:nvSpPr>
          <p:cNvPr id="985" name="Google Shape;985;p34"/>
          <p:cNvSpPr txBox="1">
            <a:spLocks noGrp="1"/>
          </p:cNvSpPr>
          <p:nvPr>
            <p:ph type="subTitle" idx="1"/>
          </p:nvPr>
        </p:nvSpPr>
        <p:spPr>
          <a:xfrm>
            <a:off x="3534028" y="4323721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could enter a subtitle here if you need it</a:t>
            </a:r>
            <a:endParaRPr dirty="0"/>
          </a:p>
        </p:txBody>
      </p:sp>
      <p:cxnSp>
        <p:nvCxnSpPr>
          <p:cNvPr id="1118" name="Google Shape;1118;p34"/>
          <p:cNvCxnSpPr/>
          <p:nvPr/>
        </p:nvCxnSpPr>
        <p:spPr>
          <a:xfrm>
            <a:off x="3034002" y="4279221"/>
            <a:ext cx="3301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53" y="998581"/>
            <a:ext cx="1923750" cy="1901250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92467" y="89317"/>
            <a:ext cx="8946836" cy="4832004"/>
            <a:chOff x="92467" y="89317"/>
            <a:chExt cx="8946836" cy="4832004"/>
          </a:xfrm>
        </p:grpSpPr>
        <p:sp>
          <p:nvSpPr>
            <p:cNvPr id="8" name="Rectángulo 7"/>
            <p:cNvSpPr/>
            <p:nvPr/>
          </p:nvSpPr>
          <p:spPr>
            <a:xfrm>
              <a:off x="92467" y="89317"/>
              <a:ext cx="606176" cy="606176"/>
            </a:xfrm>
            <a:prstGeom prst="rect">
              <a:avLst/>
            </a:prstGeom>
            <a:noFill/>
            <a:ln w="57150">
              <a:solidFill>
                <a:srgbClr val="FF3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433127" y="89317"/>
              <a:ext cx="606176" cy="606176"/>
            </a:xfrm>
            <a:prstGeom prst="rect">
              <a:avLst/>
            </a:prstGeom>
            <a:noFill/>
            <a:ln w="57150">
              <a:solidFill>
                <a:srgbClr val="FF3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414341" y="89317"/>
              <a:ext cx="606176" cy="606176"/>
            </a:xfrm>
            <a:prstGeom prst="rect">
              <a:avLst/>
            </a:prstGeom>
            <a:noFill/>
            <a:ln w="57150">
              <a:solidFill>
                <a:srgbClr val="FF3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" name="Conector recto 13"/>
            <p:cNvCxnSpPr>
              <a:stCxn id="8" idx="3"/>
              <a:endCxn id="13" idx="1"/>
            </p:cNvCxnSpPr>
            <p:nvPr/>
          </p:nvCxnSpPr>
          <p:spPr>
            <a:xfrm>
              <a:off x="698643" y="392405"/>
              <a:ext cx="371569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>
              <a:endCxn id="12" idx="1"/>
            </p:cNvCxnSpPr>
            <p:nvPr/>
          </p:nvCxnSpPr>
          <p:spPr>
            <a:xfrm>
              <a:off x="5020517" y="392405"/>
              <a:ext cx="341261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>
            <a:xfrm>
              <a:off x="92467" y="695493"/>
              <a:ext cx="606176" cy="4225828"/>
              <a:chOff x="92467" y="695493"/>
              <a:chExt cx="606176" cy="2033238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92467" y="2122555"/>
                <a:ext cx="606176" cy="606176"/>
              </a:xfrm>
              <a:prstGeom prst="rect">
                <a:avLst/>
              </a:prstGeom>
              <a:noFill/>
              <a:ln w="57150">
                <a:solidFill>
                  <a:srgbClr val="FF3F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4" name="Conector recto 23"/>
              <p:cNvCxnSpPr>
                <a:stCxn id="22" idx="0"/>
              </p:cNvCxnSpPr>
              <p:nvPr/>
            </p:nvCxnSpPr>
            <p:spPr>
              <a:xfrm flipV="1">
                <a:off x="395555" y="695493"/>
                <a:ext cx="0" cy="142706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>
            <a:xfrm>
              <a:off x="8433127" y="695493"/>
              <a:ext cx="606176" cy="4225828"/>
              <a:chOff x="8433127" y="695493"/>
              <a:chExt cx="606176" cy="2033238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8433127" y="2122555"/>
                <a:ext cx="606176" cy="606176"/>
              </a:xfrm>
              <a:prstGeom prst="rect">
                <a:avLst/>
              </a:prstGeom>
              <a:noFill/>
              <a:ln w="57150">
                <a:solidFill>
                  <a:srgbClr val="FF3F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8" name="Conector recto 27"/>
              <p:cNvCxnSpPr/>
              <p:nvPr/>
            </p:nvCxnSpPr>
            <p:spPr>
              <a:xfrm flipV="1">
                <a:off x="8739640" y="695493"/>
                <a:ext cx="0" cy="142706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o 31"/>
          <p:cNvGrpSpPr/>
          <p:nvPr/>
        </p:nvGrpSpPr>
        <p:grpSpPr>
          <a:xfrm rot="10800000">
            <a:off x="0" y="4052915"/>
            <a:ext cx="9144000" cy="965750"/>
            <a:chOff x="-22188" y="-25926"/>
            <a:chExt cx="9185275" cy="965750"/>
          </a:xfrm>
        </p:grpSpPr>
        <p:grpSp>
          <p:nvGrpSpPr>
            <p:cNvPr id="33" name="Grupo 32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8529638" y="12700"/>
                <a:ext cx="523875" cy="523875"/>
              </a:xfrm>
              <a:custGeom>
                <a:avLst/>
                <a:gdLst>
                  <a:gd name="T0" fmla="*/ 26 w 210"/>
                  <a:gd name="T1" fmla="*/ 209 h 209"/>
                  <a:gd name="T2" fmla="*/ 0 w 210"/>
                  <a:gd name="T3" fmla="*/ 183 h 209"/>
                  <a:gd name="T4" fmla="*/ 10 w 210"/>
                  <a:gd name="T5" fmla="*/ 118 h 209"/>
                  <a:gd name="T6" fmla="*/ 0 w 210"/>
                  <a:gd name="T7" fmla="*/ 91 h 209"/>
                  <a:gd name="T8" fmla="*/ 10 w 210"/>
                  <a:gd name="T9" fmla="*/ 27 h 209"/>
                  <a:gd name="T10" fmla="*/ 0 w 210"/>
                  <a:gd name="T11" fmla="*/ 0 h 209"/>
                  <a:gd name="T12" fmla="*/ 27 w 210"/>
                  <a:gd name="T13" fmla="*/ 9 h 209"/>
                  <a:gd name="T14" fmla="*/ 92 w 210"/>
                  <a:gd name="T15" fmla="*/ 0 h 209"/>
                  <a:gd name="T16" fmla="*/ 118 w 210"/>
                  <a:gd name="T17" fmla="*/ 9 h 209"/>
                  <a:gd name="T18" fmla="*/ 183 w 210"/>
                  <a:gd name="T19" fmla="*/ 0 h 209"/>
                  <a:gd name="T20" fmla="*/ 209 w 210"/>
                  <a:gd name="T21" fmla="*/ 25 h 209"/>
                  <a:gd name="T22" fmla="*/ 199 w 210"/>
                  <a:gd name="T23" fmla="*/ 33 h 209"/>
                  <a:gd name="T24" fmla="*/ 200 w 210"/>
                  <a:gd name="T25" fmla="*/ 91 h 209"/>
                  <a:gd name="T26" fmla="*/ 209 w 210"/>
                  <a:gd name="T27" fmla="*/ 117 h 209"/>
                  <a:gd name="T28" fmla="*/ 199 w 210"/>
                  <a:gd name="T29" fmla="*/ 147 h 209"/>
                  <a:gd name="T30" fmla="*/ 207 w 210"/>
                  <a:gd name="T31" fmla="*/ 183 h 209"/>
                  <a:gd name="T32" fmla="*/ 210 w 210"/>
                  <a:gd name="T33" fmla="*/ 209 h 209"/>
                  <a:gd name="T34" fmla="*/ 183 w 210"/>
                  <a:gd name="T35" fmla="*/ 200 h 209"/>
                  <a:gd name="T36" fmla="*/ 118 w 210"/>
                  <a:gd name="T37" fmla="*/ 209 h 209"/>
                  <a:gd name="T38" fmla="*/ 91 w 210"/>
                  <a:gd name="T39" fmla="*/ 200 h 209"/>
                  <a:gd name="T40" fmla="*/ 92 w 210"/>
                  <a:gd name="T41" fmla="*/ 183 h 209"/>
                  <a:gd name="T42" fmla="*/ 118 w 210"/>
                  <a:gd name="T43" fmla="*/ 193 h 209"/>
                  <a:gd name="T44" fmla="*/ 183 w 210"/>
                  <a:gd name="T45" fmla="*/ 184 h 209"/>
                  <a:gd name="T46" fmla="*/ 193 w 210"/>
                  <a:gd name="T47" fmla="*/ 130 h 209"/>
                  <a:gd name="T48" fmla="*/ 184 w 210"/>
                  <a:gd name="T49" fmla="*/ 117 h 209"/>
                  <a:gd name="T50" fmla="*/ 193 w 210"/>
                  <a:gd name="T51" fmla="*/ 91 h 209"/>
                  <a:gd name="T52" fmla="*/ 183 w 210"/>
                  <a:gd name="T53" fmla="*/ 25 h 209"/>
                  <a:gd name="T54" fmla="*/ 118 w 210"/>
                  <a:gd name="T55" fmla="*/ 16 h 209"/>
                  <a:gd name="T56" fmla="*/ 92 w 210"/>
                  <a:gd name="T57" fmla="*/ 26 h 209"/>
                  <a:gd name="T58" fmla="*/ 27 w 210"/>
                  <a:gd name="T59" fmla="*/ 16 h 209"/>
                  <a:gd name="T60" fmla="*/ 17 w 210"/>
                  <a:gd name="T61" fmla="*/ 27 h 209"/>
                  <a:gd name="T62" fmla="*/ 26 w 210"/>
                  <a:gd name="T63" fmla="*/ 92 h 209"/>
                  <a:gd name="T64" fmla="*/ 17 w 210"/>
                  <a:gd name="T65" fmla="*/ 118 h 209"/>
                  <a:gd name="T66" fmla="*/ 26 w 210"/>
                  <a:gd name="T67" fmla="*/ 183 h 209"/>
                  <a:gd name="T68" fmla="*/ 91 w 210"/>
                  <a:gd name="T69" fmla="*/ 193 h 209"/>
                  <a:gd name="T70" fmla="*/ 21 w 210"/>
                  <a:gd name="T71" fmla="*/ 97 h 209"/>
                  <a:gd name="T72" fmla="*/ 5 w 210"/>
                  <a:gd name="T73" fmla="*/ 112 h 209"/>
                  <a:gd name="T74" fmla="*/ 21 w 210"/>
                  <a:gd name="T75" fmla="*/ 97 h 209"/>
                  <a:gd name="T76" fmla="*/ 189 w 210"/>
                  <a:gd name="T77" fmla="*/ 97 h 209"/>
                  <a:gd name="T78" fmla="*/ 204 w 210"/>
                  <a:gd name="T79" fmla="*/ 112 h 209"/>
                  <a:gd name="T80" fmla="*/ 204 w 210"/>
                  <a:gd name="T81" fmla="*/ 21 h 209"/>
                  <a:gd name="T82" fmla="*/ 189 w 210"/>
                  <a:gd name="T83" fmla="*/ 5 h 209"/>
                  <a:gd name="T84" fmla="*/ 204 w 210"/>
                  <a:gd name="T85" fmla="*/ 21 h 209"/>
                  <a:gd name="T86" fmla="*/ 21 w 210"/>
                  <a:gd name="T87" fmla="*/ 5 h 209"/>
                  <a:gd name="T88" fmla="*/ 21 w 210"/>
                  <a:gd name="T89" fmla="*/ 21 h 209"/>
                  <a:gd name="T90" fmla="*/ 97 w 210"/>
                  <a:gd name="T91" fmla="*/ 20 h 209"/>
                  <a:gd name="T92" fmla="*/ 97 w 210"/>
                  <a:gd name="T93" fmla="*/ 5 h 209"/>
                  <a:gd name="T94" fmla="*/ 21 w 210"/>
                  <a:gd name="T95" fmla="*/ 204 h 209"/>
                  <a:gd name="T96" fmla="*/ 5 w 210"/>
                  <a:gd name="T97" fmla="*/ 188 h 209"/>
                  <a:gd name="T98" fmla="*/ 113 w 210"/>
                  <a:gd name="T99" fmla="*/ 204 h 209"/>
                  <a:gd name="T100" fmla="*/ 97 w 210"/>
                  <a:gd name="T101" fmla="*/ 188 h 209"/>
                  <a:gd name="T102" fmla="*/ 113 w 210"/>
                  <a:gd name="T103" fmla="*/ 204 h 209"/>
                  <a:gd name="T104" fmla="*/ 189 w 210"/>
                  <a:gd name="T105" fmla="*/ 204 h 209"/>
                  <a:gd name="T106" fmla="*/ 204 w 210"/>
                  <a:gd name="T107" fmla="*/ 18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9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8766175" y="247650"/>
                <a:ext cx="50800" cy="52388"/>
              </a:xfrm>
              <a:custGeom>
                <a:avLst/>
                <a:gdLst>
                  <a:gd name="T0" fmla="*/ 20 w 20"/>
                  <a:gd name="T1" fmla="*/ 0 h 21"/>
                  <a:gd name="T2" fmla="*/ 20 w 20"/>
                  <a:gd name="T3" fmla="*/ 21 h 21"/>
                  <a:gd name="T4" fmla="*/ 0 w 20"/>
                  <a:gd name="T5" fmla="*/ 21 h 21"/>
                  <a:gd name="T6" fmla="*/ 0 w 20"/>
                  <a:gd name="T7" fmla="*/ 0 h 21"/>
                  <a:gd name="T8" fmla="*/ 20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-20638" y="-14288"/>
                <a:ext cx="519113" cy="522288"/>
              </a:xfrm>
              <a:custGeom>
                <a:avLst/>
                <a:gdLst>
                  <a:gd name="T0" fmla="*/ 26 w 209"/>
                  <a:gd name="T1" fmla="*/ 209 h 209"/>
                  <a:gd name="T2" fmla="*/ 0 w 209"/>
                  <a:gd name="T3" fmla="*/ 184 h 209"/>
                  <a:gd name="T4" fmla="*/ 9 w 209"/>
                  <a:gd name="T5" fmla="*/ 119 h 209"/>
                  <a:gd name="T6" fmla="*/ 0 w 209"/>
                  <a:gd name="T7" fmla="*/ 92 h 209"/>
                  <a:gd name="T8" fmla="*/ 9 w 209"/>
                  <a:gd name="T9" fmla="*/ 27 h 209"/>
                  <a:gd name="T10" fmla="*/ 0 w 209"/>
                  <a:gd name="T11" fmla="*/ 0 h 209"/>
                  <a:gd name="T12" fmla="*/ 26 w 209"/>
                  <a:gd name="T13" fmla="*/ 10 h 209"/>
                  <a:gd name="T14" fmla="*/ 92 w 209"/>
                  <a:gd name="T15" fmla="*/ 0 h 209"/>
                  <a:gd name="T16" fmla="*/ 118 w 209"/>
                  <a:gd name="T17" fmla="*/ 9 h 209"/>
                  <a:gd name="T18" fmla="*/ 183 w 209"/>
                  <a:gd name="T19" fmla="*/ 0 h 209"/>
                  <a:gd name="T20" fmla="*/ 209 w 209"/>
                  <a:gd name="T21" fmla="*/ 26 h 209"/>
                  <a:gd name="T22" fmla="*/ 199 w 209"/>
                  <a:gd name="T23" fmla="*/ 34 h 209"/>
                  <a:gd name="T24" fmla="*/ 200 w 209"/>
                  <a:gd name="T25" fmla="*/ 91 h 209"/>
                  <a:gd name="T26" fmla="*/ 209 w 209"/>
                  <a:gd name="T27" fmla="*/ 118 h 209"/>
                  <a:gd name="T28" fmla="*/ 199 w 209"/>
                  <a:gd name="T29" fmla="*/ 148 h 209"/>
                  <a:gd name="T30" fmla="*/ 206 w 209"/>
                  <a:gd name="T31" fmla="*/ 183 h 209"/>
                  <a:gd name="T32" fmla="*/ 209 w 209"/>
                  <a:gd name="T33" fmla="*/ 209 h 209"/>
                  <a:gd name="T34" fmla="*/ 182 w 209"/>
                  <a:gd name="T35" fmla="*/ 200 h 209"/>
                  <a:gd name="T36" fmla="*/ 117 w 209"/>
                  <a:gd name="T37" fmla="*/ 209 h 209"/>
                  <a:gd name="T38" fmla="*/ 91 w 209"/>
                  <a:gd name="T39" fmla="*/ 200 h 209"/>
                  <a:gd name="T40" fmla="*/ 92 w 209"/>
                  <a:gd name="T41" fmla="*/ 184 h 209"/>
                  <a:gd name="T42" fmla="*/ 118 w 209"/>
                  <a:gd name="T43" fmla="*/ 193 h 209"/>
                  <a:gd name="T44" fmla="*/ 183 w 209"/>
                  <a:gd name="T45" fmla="*/ 184 h 209"/>
                  <a:gd name="T46" fmla="*/ 193 w 209"/>
                  <a:gd name="T47" fmla="*/ 130 h 209"/>
                  <a:gd name="T48" fmla="*/ 183 w 209"/>
                  <a:gd name="T49" fmla="*/ 118 h 209"/>
                  <a:gd name="T50" fmla="*/ 193 w 209"/>
                  <a:gd name="T51" fmla="*/ 91 h 209"/>
                  <a:gd name="T52" fmla="*/ 183 w 209"/>
                  <a:gd name="T53" fmla="*/ 25 h 209"/>
                  <a:gd name="T54" fmla="*/ 118 w 209"/>
                  <a:gd name="T55" fmla="*/ 17 h 209"/>
                  <a:gd name="T56" fmla="*/ 92 w 209"/>
                  <a:gd name="T57" fmla="*/ 26 h 209"/>
                  <a:gd name="T58" fmla="*/ 27 w 209"/>
                  <a:gd name="T59" fmla="*/ 17 h 209"/>
                  <a:gd name="T60" fmla="*/ 16 w 209"/>
                  <a:gd name="T61" fmla="*/ 27 h 209"/>
                  <a:gd name="T62" fmla="*/ 26 w 209"/>
                  <a:gd name="T63" fmla="*/ 92 h 209"/>
                  <a:gd name="T64" fmla="*/ 16 w 209"/>
                  <a:gd name="T65" fmla="*/ 119 h 209"/>
                  <a:gd name="T66" fmla="*/ 26 w 209"/>
                  <a:gd name="T67" fmla="*/ 184 h 209"/>
                  <a:gd name="T68" fmla="*/ 91 w 209"/>
                  <a:gd name="T69" fmla="*/ 193 h 209"/>
                  <a:gd name="T70" fmla="*/ 21 w 209"/>
                  <a:gd name="T71" fmla="*/ 97 h 209"/>
                  <a:gd name="T72" fmla="*/ 5 w 209"/>
                  <a:gd name="T73" fmla="*/ 113 h 209"/>
                  <a:gd name="T74" fmla="*/ 21 w 209"/>
                  <a:gd name="T75" fmla="*/ 97 h 209"/>
                  <a:gd name="T76" fmla="*/ 188 w 209"/>
                  <a:gd name="T77" fmla="*/ 97 h 209"/>
                  <a:gd name="T78" fmla="*/ 204 w 209"/>
                  <a:gd name="T79" fmla="*/ 113 h 209"/>
                  <a:gd name="T80" fmla="*/ 204 w 209"/>
                  <a:gd name="T81" fmla="*/ 21 h 209"/>
                  <a:gd name="T82" fmla="*/ 188 w 209"/>
                  <a:gd name="T83" fmla="*/ 6 h 209"/>
                  <a:gd name="T84" fmla="*/ 204 w 209"/>
                  <a:gd name="T85" fmla="*/ 21 h 209"/>
                  <a:gd name="T86" fmla="*/ 21 w 209"/>
                  <a:gd name="T87" fmla="*/ 5 h 209"/>
                  <a:gd name="T88" fmla="*/ 21 w 209"/>
                  <a:gd name="T89" fmla="*/ 21 h 209"/>
                  <a:gd name="T90" fmla="*/ 97 w 209"/>
                  <a:gd name="T91" fmla="*/ 21 h 209"/>
                  <a:gd name="T92" fmla="*/ 97 w 209"/>
                  <a:gd name="T93" fmla="*/ 5 h 209"/>
                  <a:gd name="T94" fmla="*/ 21 w 209"/>
                  <a:gd name="T95" fmla="*/ 204 h 209"/>
                  <a:gd name="T96" fmla="*/ 5 w 209"/>
                  <a:gd name="T97" fmla="*/ 189 h 209"/>
                  <a:gd name="T98" fmla="*/ 112 w 209"/>
                  <a:gd name="T99" fmla="*/ 204 h 209"/>
                  <a:gd name="T100" fmla="*/ 97 w 209"/>
                  <a:gd name="T101" fmla="*/ 189 h 209"/>
                  <a:gd name="T102" fmla="*/ 112 w 209"/>
                  <a:gd name="T103" fmla="*/ 204 h 209"/>
                  <a:gd name="T104" fmla="*/ 188 w 209"/>
                  <a:gd name="T105" fmla="*/ 204 h 209"/>
                  <a:gd name="T106" fmla="*/ 204 w 209"/>
                  <a:gd name="T107" fmla="*/ 18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212725" y="220662"/>
                <a:ext cx="52388" cy="52388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21 h 21"/>
                  <a:gd name="T4" fmla="*/ 0 w 21"/>
                  <a:gd name="T5" fmla="*/ 21 h 21"/>
                  <a:gd name="T6" fmla="*/ 0 w 21"/>
                  <a:gd name="T7" fmla="*/ 0 h 21"/>
                  <a:gd name="T8" fmla="*/ 2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0"/>
          <p:cNvSpPr txBox="1">
            <a:spLocks noGrp="1"/>
          </p:cNvSpPr>
          <p:nvPr>
            <p:ph type="title"/>
          </p:nvPr>
        </p:nvSpPr>
        <p:spPr>
          <a:xfrm>
            <a:off x="981838" y="2428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COMPETITOR ANALYSIS</a:t>
            </a:r>
            <a:endParaRPr dirty="0"/>
          </a:p>
        </p:txBody>
      </p:sp>
      <p:graphicFrame>
        <p:nvGraphicFramePr>
          <p:cNvPr id="1573" name="Google Shape;1573;p40"/>
          <p:cNvGraphicFramePr/>
          <p:nvPr/>
        </p:nvGraphicFramePr>
        <p:xfrm>
          <a:off x="1037425" y="1730225"/>
          <a:ext cx="7069125" cy="2539025"/>
        </p:xfrm>
        <a:graphic>
          <a:graphicData uri="http://schemas.openxmlformats.org/drawingml/2006/table">
            <a:tbl>
              <a:tblPr>
                <a:noFill/>
                <a:tableStyleId>{FC00B23B-9E78-4DA7-916D-52B40249FA91}</a:tableStyleId>
              </a:tblPr>
              <a:tblGrid>
                <a:gridCol w="1413825"/>
                <a:gridCol w="1413825"/>
                <a:gridCol w="1413825"/>
                <a:gridCol w="1413825"/>
                <a:gridCol w="1413825"/>
              </a:tblGrid>
              <a:tr h="53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MERCURY</a:t>
                      </a:r>
                      <a:endParaRPr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MARS</a:t>
                      </a:r>
                      <a:endParaRPr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NEPTUNE</a:t>
                      </a:r>
                      <a:endParaRPr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JUPITER</a:t>
                      </a:r>
                      <a:endParaRPr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Advantages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Smallest planet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planet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 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 biggest planet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Comparative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ooo</a:t>
                      </a:r>
                      <a:r>
                        <a:rPr lang="en" sz="2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2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</a:t>
                      </a:r>
                      <a:r>
                        <a:rPr lang="en" sz="2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</a:t>
                      </a:r>
                      <a:endParaRPr sz="2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oooo</a:t>
                      </a:r>
                      <a:endParaRPr sz="2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ooo</a:t>
                      </a:r>
                      <a:r>
                        <a:rPr lang="en" sz="2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2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Inconvenience</a:t>
                      </a:r>
                      <a:endParaRPr sz="12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has several rings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live on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now a dwarf planet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1303" y="376534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1" y="1617363"/>
            <a:ext cx="3690082" cy="29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39"/>
          <p:cNvSpPr/>
          <p:nvPr/>
        </p:nvSpPr>
        <p:spPr>
          <a:xfrm rot="10800000" flipH="1">
            <a:off x="5501946" y="3829213"/>
            <a:ext cx="909542" cy="666682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39"/>
          <p:cNvSpPr/>
          <p:nvPr/>
        </p:nvSpPr>
        <p:spPr>
          <a:xfrm rot="10800000" flipH="1">
            <a:off x="5501946" y="2790988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39"/>
          <p:cNvSpPr/>
          <p:nvPr/>
        </p:nvSpPr>
        <p:spPr>
          <a:xfrm rot="10800000" flipH="1">
            <a:off x="5501946" y="1752763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39"/>
          <p:cNvSpPr/>
          <p:nvPr/>
        </p:nvSpPr>
        <p:spPr>
          <a:xfrm rot="10800000">
            <a:off x="2824435" y="3823983"/>
            <a:ext cx="909542" cy="666682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9"/>
          <p:cNvSpPr/>
          <p:nvPr/>
        </p:nvSpPr>
        <p:spPr>
          <a:xfrm rot="10800000">
            <a:off x="2824435" y="2785758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39"/>
          <p:cNvSpPr/>
          <p:nvPr/>
        </p:nvSpPr>
        <p:spPr>
          <a:xfrm rot="10800000">
            <a:off x="2824435" y="1747533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39"/>
          <p:cNvSpPr txBox="1"/>
          <p:nvPr/>
        </p:nvSpPr>
        <p:spPr>
          <a:xfrm>
            <a:off x="1166823" y="174773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Mercury is</a:t>
            </a: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smallest planet in the Solar System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1" name="Google Shape;2121;p39"/>
          <p:cNvSpPr txBox="1"/>
          <p:nvPr/>
        </p:nvSpPr>
        <p:spPr>
          <a:xfrm>
            <a:off x="1163973" y="2779683"/>
            <a:ext cx="2448000" cy="6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2" name="Google Shape;2122;p39"/>
          <p:cNvSpPr txBox="1"/>
          <p:nvPr/>
        </p:nvSpPr>
        <p:spPr>
          <a:xfrm>
            <a:off x="5614371" y="17529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planet. It’s a gas giant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3" name="Google Shape;2123;p39"/>
          <p:cNvSpPr txBox="1"/>
          <p:nvPr/>
        </p:nvSpPr>
        <p:spPr>
          <a:xfrm>
            <a:off x="5614371" y="278491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the farthest planet from the Su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4" name="Google Shape;2124;p39"/>
          <p:cNvSpPr txBox="1"/>
          <p:nvPr/>
        </p:nvSpPr>
        <p:spPr>
          <a:xfrm>
            <a:off x="5614371" y="38244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5" name="Google Shape;2125;p39"/>
          <p:cNvSpPr txBox="1"/>
          <p:nvPr/>
        </p:nvSpPr>
        <p:spPr>
          <a:xfrm>
            <a:off x="1163973" y="3817908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6" name="Google Shape;2126;p39"/>
          <p:cNvSpPr txBox="1">
            <a:spLocks noGrp="1"/>
          </p:cNvSpPr>
          <p:nvPr>
            <p:ph type="title"/>
          </p:nvPr>
        </p:nvSpPr>
        <p:spPr>
          <a:xfrm>
            <a:off x="2311686" y="320850"/>
            <a:ext cx="494057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grpSp>
        <p:nvGrpSpPr>
          <p:cNvPr id="2127" name="Google Shape;2127;p39"/>
          <p:cNvGrpSpPr/>
          <p:nvPr/>
        </p:nvGrpSpPr>
        <p:grpSpPr>
          <a:xfrm>
            <a:off x="568473" y="1747533"/>
            <a:ext cx="1036819" cy="666683"/>
            <a:chOff x="658800" y="1747650"/>
            <a:chExt cx="1036819" cy="666683"/>
          </a:xfrm>
        </p:grpSpPr>
        <p:sp>
          <p:nvSpPr>
            <p:cNvPr id="2128" name="Google Shape;2128;p39"/>
            <p:cNvSpPr/>
            <p:nvPr/>
          </p:nvSpPr>
          <p:spPr>
            <a:xfrm>
              <a:off x="658800" y="1747650"/>
              <a:ext cx="1036819" cy="666683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50269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658800" y="1747650"/>
              <a:ext cx="909542" cy="666683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44098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39"/>
          <p:cNvGrpSpPr/>
          <p:nvPr/>
        </p:nvGrpSpPr>
        <p:grpSpPr>
          <a:xfrm>
            <a:off x="568473" y="3817900"/>
            <a:ext cx="1036819" cy="666682"/>
            <a:chOff x="658800" y="3818017"/>
            <a:chExt cx="1036819" cy="666682"/>
          </a:xfrm>
        </p:grpSpPr>
        <p:sp>
          <p:nvSpPr>
            <p:cNvPr id="2131" name="Google Shape;2131;p39"/>
            <p:cNvSpPr/>
            <p:nvPr/>
          </p:nvSpPr>
          <p:spPr>
            <a:xfrm>
              <a:off x="658800" y="3818017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50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658800" y="3818017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44098" y="1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39"/>
          <p:cNvGrpSpPr/>
          <p:nvPr/>
        </p:nvGrpSpPr>
        <p:grpSpPr>
          <a:xfrm>
            <a:off x="691641" y="1909233"/>
            <a:ext cx="469949" cy="350205"/>
            <a:chOff x="781968" y="1909350"/>
            <a:chExt cx="469949" cy="350205"/>
          </a:xfrm>
        </p:grpSpPr>
        <p:sp>
          <p:nvSpPr>
            <p:cNvPr id="2134" name="Google Shape;2134;p39"/>
            <p:cNvSpPr/>
            <p:nvPr/>
          </p:nvSpPr>
          <p:spPr>
            <a:xfrm>
              <a:off x="848018" y="2009807"/>
              <a:ext cx="338498" cy="249748"/>
            </a:xfrm>
            <a:custGeom>
              <a:avLst/>
              <a:gdLst/>
              <a:ahLst/>
              <a:cxnLst/>
              <a:rect l="l" t="t" r="r" b="b"/>
              <a:pathLst>
                <a:path w="16412" h="12109" extrusionOk="0">
                  <a:moveTo>
                    <a:pt x="0" y="0"/>
                  </a:moveTo>
                  <a:lnTo>
                    <a:pt x="0" y="9474"/>
                  </a:lnTo>
                  <a:cubicBezTo>
                    <a:pt x="0" y="10941"/>
                    <a:pt x="1168" y="12109"/>
                    <a:pt x="2636" y="12109"/>
                  </a:cubicBezTo>
                  <a:lnTo>
                    <a:pt x="13777" y="12109"/>
                  </a:lnTo>
                  <a:cubicBezTo>
                    <a:pt x="15211" y="12109"/>
                    <a:pt x="16412" y="10941"/>
                    <a:pt x="16412" y="9474"/>
                  </a:cubicBezTo>
                  <a:lnTo>
                    <a:pt x="16412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848018" y="1942375"/>
              <a:ext cx="338498" cy="59874"/>
            </a:xfrm>
            <a:custGeom>
              <a:avLst/>
              <a:gdLst/>
              <a:ahLst/>
              <a:cxnLst/>
              <a:rect l="l" t="t" r="r" b="b"/>
              <a:pathLst>
                <a:path w="16412" h="2903" extrusionOk="0">
                  <a:moveTo>
                    <a:pt x="2369" y="0"/>
                  </a:moveTo>
                  <a:cubicBezTo>
                    <a:pt x="1068" y="0"/>
                    <a:pt x="0" y="1068"/>
                    <a:pt x="0" y="2402"/>
                  </a:cubicBezTo>
                  <a:lnTo>
                    <a:pt x="0" y="2902"/>
                  </a:lnTo>
                  <a:lnTo>
                    <a:pt x="16412" y="2902"/>
                  </a:lnTo>
                  <a:lnTo>
                    <a:pt x="16412" y="2402"/>
                  </a:lnTo>
                  <a:cubicBezTo>
                    <a:pt x="16412" y="1068"/>
                    <a:pt x="15345" y="0"/>
                    <a:pt x="140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974631" y="1909350"/>
              <a:ext cx="85326" cy="25472"/>
            </a:xfrm>
            <a:custGeom>
              <a:avLst/>
              <a:gdLst/>
              <a:ahLst/>
              <a:cxnLst/>
              <a:rect l="l" t="t" r="r" b="b"/>
              <a:pathLst>
                <a:path w="4137" h="1235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lnTo>
                    <a:pt x="0" y="801"/>
                  </a:lnTo>
                  <a:cubicBezTo>
                    <a:pt x="0" y="1034"/>
                    <a:pt x="200" y="1234"/>
                    <a:pt x="434" y="1234"/>
                  </a:cubicBezTo>
                  <a:lnTo>
                    <a:pt x="3669" y="1234"/>
                  </a:lnTo>
                  <a:cubicBezTo>
                    <a:pt x="3936" y="1234"/>
                    <a:pt x="4136" y="1034"/>
                    <a:pt x="4136" y="801"/>
                  </a:cubicBezTo>
                  <a:lnTo>
                    <a:pt x="4136" y="467"/>
                  </a:lnTo>
                  <a:cubicBezTo>
                    <a:pt x="4136" y="200"/>
                    <a:pt x="3936" y="0"/>
                    <a:pt x="3669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1159723" y="1942293"/>
              <a:ext cx="92194" cy="90915"/>
            </a:xfrm>
            <a:custGeom>
              <a:avLst/>
              <a:gdLst/>
              <a:ahLst/>
              <a:cxnLst/>
              <a:rect l="l" t="t" r="r" b="b"/>
              <a:pathLst>
                <a:path w="4470" h="4408" extrusionOk="0">
                  <a:moveTo>
                    <a:pt x="1530" y="1"/>
                  </a:moveTo>
                  <a:cubicBezTo>
                    <a:pt x="1411" y="1"/>
                    <a:pt x="1310" y="12"/>
                    <a:pt x="1234" y="38"/>
                  </a:cubicBezTo>
                  <a:cubicBezTo>
                    <a:pt x="1068" y="104"/>
                    <a:pt x="567" y="438"/>
                    <a:pt x="0" y="805"/>
                  </a:cubicBezTo>
                  <a:cubicBezTo>
                    <a:pt x="100" y="905"/>
                    <a:pt x="200" y="1038"/>
                    <a:pt x="267" y="1172"/>
                  </a:cubicBezTo>
                  <a:cubicBezTo>
                    <a:pt x="300" y="1205"/>
                    <a:pt x="334" y="1272"/>
                    <a:pt x="367" y="1339"/>
                  </a:cubicBezTo>
                  <a:cubicBezTo>
                    <a:pt x="934" y="972"/>
                    <a:pt x="1334" y="671"/>
                    <a:pt x="1468" y="638"/>
                  </a:cubicBezTo>
                  <a:cubicBezTo>
                    <a:pt x="1489" y="633"/>
                    <a:pt x="1518" y="630"/>
                    <a:pt x="1554" y="630"/>
                  </a:cubicBezTo>
                  <a:cubicBezTo>
                    <a:pt x="1952" y="630"/>
                    <a:pt x="3151" y="957"/>
                    <a:pt x="3703" y="1172"/>
                  </a:cubicBezTo>
                  <a:cubicBezTo>
                    <a:pt x="3236" y="1672"/>
                    <a:pt x="1935" y="2706"/>
                    <a:pt x="734" y="3607"/>
                  </a:cubicBezTo>
                  <a:lnTo>
                    <a:pt x="734" y="4407"/>
                  </a:lnTo>
                  <a:cubicBezTo>
                    <a:pt x="4070" y="1872"/>
                    <a:pt x="4470" y="1405"/>
                    <a:pt x="4470" y="1105"/>
                  </a:cubicBezTo>
                  <a:cubicBezTo>
                    <a:pt x="4470" y="972"/>
                    <a:pt x="4437" y="872"/>
                    <a:pt x="4337" y="805"/>
                  </a:cubicBezTo>
                  <a:cubicBezTo>
                    <a:pt x="4016" y="543"/>
                    <a:pt x="2348" y="1"/>
                    <a:pt x="1530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781968" y="1942086"/>
              <a:ext cx="134166" cy="128267"/>
            </a:xfrm>
            <a:custGeom>
              <a:avLst/>
              <a:gdLst/>
              <a:ahLst/>
              <a:cxnLst/>
              <a:rect l="l" t="t" r="r" b="b"/>
              <a:pathLst>
                <a:path w="6505" h="6219" extrusionOk="0">
                  <a:moveTo>
                    <a:pt x="2916" y="1"/>
                  </a:moveTo>
                  <a:cubicBezTo>
                    <a:pt x="2102" y="1"/>
                    <a:pt x="449" y="556"/>
                    <a:pt x="133" y="815"/>
                  </a:cubicBezTo>
                  <a:cubicBezTo>
                    <a:pt x="33" y="882"/>
                    <a:pt x="0" y="982"/>
                    <a:pt x="0" y="1115"/>
                  </a:cubicBezTo>
                  <a:cubicBezTo>
                    <a:pt x="0" y="1449"/>
                    <a:pt x="500" y="1982"/>
                    <a:pt x="5104" y="5452"/>
                  </a:cubicBezTo>
                  <a:cubicBezTo>
                    <a:pt x="5604" y="5818"/>
                    <a:pt x="6004" y="6119"/>
                    <a:pt x="6104" y="6219"/>
                  </a:cubicBezTo>
                  <a:lnTo>
                    <a:pt x="6505" y="5718"/>
                  </a:lnTo>
                  <a:cubicBezTo>
                    <a:pt x="6405" y="5618"/>
                    <a:pt x="6038" y="5351"/>
                    <a:pt x="5471" y="4951"/>
                  </a:cubicBezTo>
                  <a:cubicBezTo>
                    <a:pt x="4336" y="4084"/>
                    <a:pt x="1501" y="1916"/>
                    <a:pt x="767" y="1182"/>
                  </a:cubicBezTo>
                  <a:cubicBezTo>
                    <a:pt x="1303" y="973"/>
                    <a:pt x="2450" y="632"/>
                    <a:pt x="2904" y="632"/>
                  </a:cubicBezTo>
                  <a:cubicBezTo>
                    <a:pt x="2958" y="632"/>
                    <a:pt x="3003" y="637"/>
                    <a:pt x="3036" y="648"/>
                  </a:cubicBezTo>
                  <a:cubicBezTo>
                    <a:pt x="3269" y="748"/>
                    <a:pt x="4803" y="1782"/>
                    <a:pt x="6104" y="2783"/>
                  </a:cubicBezTo>
                  <a:lnTo>
                    <a:pt x="6505" y="2249"/>
                  </a:lnTo>
                  <a:cubicBezTo>
                    <a:pt x="6038" y="1916"/>
                    <a:pt x="3703" y="214"/>
                    <a:pt x="3236" y="48"/>
                  </a:cubicBezTo>
                  <a:cubicBezTo>
                    <a:pt x="3157" y="15"/>
                    <a:pt x="3047" y="1"/>
                    <a:pt x="291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39"/>
          <p:cNvGrpSpPr/>
          <p:nvPr/>
        </p:nvGrpSpPr>
        <p:grpSpPr>
          <a:xfrm>
            <a:off x="568473" y="2779691"/>
            <a:ext cx="1036819" cy="666682"/>
            <a:chOff x="658800" y="2722658"/>
            <a:chExt cx="1036819" cy="666682"/>
          </a:xfrm>
        </p:grpSpPr>
        <p:sp>
          <p:nvSpPr>
            <p:cNvPr id="2140" name="Google Shape;2140;p39"/>
            <p:cNvSpPr/>
            <p:nvPr/>
          </p:nvSpPr>
          <p:spPr>
            <a:xfrm>
              <a:off x="658800" y="2722658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50269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658800" y="2722658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44098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39"/>
          <p:cNvGrpSpPr/>
          <p:nvPr/>
        </p:nvGrpSpPr>
        <p:grpSpPr>
          <a:xfrm>
            <a:off x="7623402" y="1752763"/>
            <a:ext cx="1036835" cy="666683"/>
            <a:chOff x="7448331" y="1747650"/>
            <a:chExt cx="1036835" cy="666683"/>
          </a:xfrm>
        </p:grpSpPr>
        <p:sp>
          <p:nvSpPr>
            <p:cNvPr id="2143" name="Google Shape;2143;p39"/>
            <p:cNvSpPr/>
            <p:nvPr/>
          </p:nvSpPr>
          <p:spPr>
            <a:xfrm>
              <a:off x="7448331" y="1747650"/>
              <a:ext cx="1036819" cy="666683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21382" y="0"/>
                  </a:moveTo>
                  <a:lnTo>
                    <a:pt x="0" y="32323"/>
                  </a:lnTo>
                  <a:lnTo>
                    <a:pt x="44198" y="32323"/>
                  </a:lnTo>
                  <a:cubicBezTo>
                    <a:pt x="47534" y="32323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02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7575625" y="1747650"/>
              <a:ext cx="909542" cy="666683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15211" y="0"/>
                  </a:moveTo>
                  <a:lnTo>
                    <a:pt x="0" y="32323"/>
                  </a:lnTo>
                  <a:lnTo>
                    <a:pt x="38027" y="32323"/>
                  </a:lnTo>
                  <a:cubicBezTo>
                    <a:pt x="41363" y="32323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02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39"/>
          <p:cNvGrpSpPr/>
          <p:nvPr/>
        </p:nvGrpSpPr>
        <p:grpSpPr>
          <a:xfrm>
            <a:off x="7623402" y="3823130"/>
            <a:ext cx="1036835" cy="666682"/>
            <a:chOff x="7448331" y="3818017"/>
            <a:chExt cx="1036835" cy="666682"/>
          </a:xfrm>
        </p:grpSpPr>
        <p:sp>
          <p:nvSpPr>
            <p:cNvPr id="2146" name="Google Shape;2146;p39"/>
            <p:cNvSpPr/>
            <p:nvPr/>
          </p:nvSpPr>
          <p:spPr>
            <a:xfrm>
              <a:off x="7448331" y="3818017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0" y="1"/>
                  </a:moveTo>
                  <a:lnTo>
                    <a:pt x="21382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105"/>
                  </a:lnTo>
                  <a:cubicBezTo>
                    <a:pt x="50269" y="2736"/>
                    <a:pt x="47534" y="1"/>
                    <a:pt x="44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7575625" y="3818017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0" y="1"/>
                  </a:moveTo>
                  <a:lnTo>
                    <a:pt x="15211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105"/>
                  </a:lnTo>
                  <a:cubicBezTo>
                    <a:pt x="44098" y="2736"/>
                    <a:pt x="41363" y="1"/>
                    <a:pt x="3802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8" name="Google Shape;2148;p39"/>
          <p:cNvGrpSpPr/>
          <p:nvPr/>
        </p:nvGrpSpPr>
        <p:grpSpPr>
          <a:xfrm>
            <a:off x="7623402" y="2784921"/>
            <a:ext cx="1036835" cy="666682"/>
            <a:chOff x="7448331" y="2722658"/>
            <a:chExt cx="1036835" cy="666682"/>
          </a:xfrm>
        </p:grpSpPr>
        <p:sp>
          <p:nvSpPr>
            <p:cNvPr id="2149" name="Google Shape;2149;p39"/>
            <p:cNvSpPr/>
            <p:nvPr/>
          </p:nvSpPr>
          <p:spPr>
            <a:xfrm>
              <a:off x="7448331" y="2722658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21382" y="0"/>
                  </a:moveTo>
                  <a:lnTo>
                    <a:pt x="0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36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7575625" y="2722658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15211" y="0"/>
                  </a:moveTo>
                  <a:lnTo>
                    <a:pt x="0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36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39"/>
          <p:cNvGrpSpPr/>
          <p:nvPr/>
        </p:nvGrpSpPr>
        <p:grpSpPr>
          <a:xfrm>
            <a:off x="8160795" y="1882119"/>
            <a:ext cx="307539" cy="414880"/>
            <a:chOff x="7985724" y="1877006"/>
            <a:chExt cx="307539" cy="414880"/>
          </a:xfrm>
        </p:grpSpPr>
        <p:sp>
          <p:nvSpPr>
            <p:cNvPr id="2152" name="Google Shape;2152;p39"/>
            <p:cNvSpPr/>
            <p:nvPr/>
          </p:nvSpPr>
          <p:spPr>
            <a:xfrm>
              <a:off x="8033890" y="2110016"/>
              <a:ext cx="210540" cy="109663"/>
            </a:xfrm>
            <a:custGeom>
              <a:avLst/>
              <a:gdLst/>
              <a:ahLst/>
              <a:cxnLst/>
              <a:rect l="l" t="t" r="r" b="b"/>
              <a:pathLst>
                <a:path w="10208" h="5317" extrusionOk="0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7985724" y="1936868"/>
              <a:ext cx="307539" cy="355018"/>
            </a:xfrm>
            <a:custGeom>
              <a:avLst/>
              <a:gdLst/>
              <a:ahLst/>
              <a:cxnLst/>
              <a:rect l="l" t="t" r="r" b="b"/>
              <a:pathLst>
                <a:path w="14911" h="17213" extrusionOk="0">
                  <a:moveTo>
                    <a:pt x="7472" y="2769"/>
                  </a:moveTo>
                  <a:cubicBezTo>
                    <a:pt x="10674" y="2769"/>
                    <a:pt x="13310" y="5404"/>
                    <a:pt x="13310" y="8607"/>
                  </a:cubicBezTo>
                  <a:cubicBezTo>
                    <a:pt x="13310" y="11842"/>
                    <a:pt x="10674" y="14444"/>
                    <a:pt x="7472" y="14444"/>
                  </a:cubicBezTo>
                  <a:cubicBezTo>
                    <a:pt x="4236" y="14444"/>
                    <a:pt x="1601" y="11842"/>
                    <a:pt x="1601" y="8607"/>
                  </a:cubicBezTo>
                  <a:cubicBezTo>
                    <a:pt x="1601" y="5404"/>
                    <a:pt x="4236" y="2769"/>
                    <a:pt x="7472" y="2769"/>
                  </a:cubicBezTo>
                  <a:close/>
                  <a:moveTo>
                    <a:pt x="0" y="0"/>
                  </a:moveTo>
                  <a:lnTo>
                    <a:pt x="0" y="15945"/>
                  </a:lnTo>
                  <a:cubicBezTo>
                    <a:pt x="0" y="16646"/>
                    <a:pt x="601" y="17213"/>
                    <a:pt x="1301" y="17213"/>
                  </a:cubicBezTo>
                  <a:lnTo>
                    <a:pt x="13610" y="17213"/>
                  </a:lnTo>
                  <a:cubicBezTo>
                    <a:pt x="14344" y="17213"/>
                    <a:pt x="14911" y="16646"/>
                    <a:pt x="14911" y="15945"/>
                  </a:cubicBezTo>
                  <a:lnTo>
                    <a:pt x="14911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8024937" y="2000174"/>
              <a:ext cx="229123" cy="228422"/>
            </a:xfrm>
            <a:custGeom>
              <a:avLst/>
              <a:gdLst/>
              <a:ahLst/>
              <a:cxnLst/>
              <a:rect l="l" t="t" r="r" b="b"/>
              <a:pathLst>
                <a:path w="11109" h="11075" extrusionOk="0">
                  <a:moveTo>
                    <a:pt x="5571" y="434"/>
                  </a:moveTo>
                  <a:cubicBezTo>
                    <a:pt x="8440" y="434"/>
                    <a:pt x="10775" y="2802"/>
                    <a:pt x="10675" y="5704"/>
                  </a:cubicBezTo>
                  <a:cubicBezTo>
                    <a:pt x="10316" y="5551"/>
                    <a:pt x="9977" y="5338"/>
                    <a:pt x="9583" y="5338"/>
                  </a:cubicBezTo>
                  <a:cubicBezTo>
                    <a:pt x="9463" y="5338"/>
                    <a:pt x="9339" y="5358"/>
                    <a:pt x="9207" y="5404"/>
                  </a:cubicBezTo>
                  <a:cubicBezTo>
                    <a:pt x="8440" y="5905"/>
                    <a:pt x="7873" y="6905"/>
                    <a:pt x="6939" y="6905"/>
                  </a:cubicBezTo>
                  <a:cubicBezTo>
                    <a:pt x="6705" y="6905"/>
                    <a:pt x="6505" y="6772"/>
                    <a:pt x="6372" y="6572"/>
                  </a:cubicBezTo>
                  <a:cubicBezTo>
                    <a:pt x="6305" y="6505"/>
                    <a:pt x="6238" y="6405"/>
                    <a:pt x="6205" y="6305"/>
                  </a:cubicBezTo>
                  <a:cubicBezTo>
                    <a:pt x="5970" y="5913"/>
                    <a:pt x="5550" y="5684"/>
                    <a:pt x="5106" y="5684"/>
                  </a:cubicBezTo>
                  <a:cubicBezTo>
                    <a:pt x="4984" y="5684"/>
                    <a:pt x="4860" y="5702"/>
                    <a:pt x="4737" y="5738"/>
                  </a:cubicBezTo>
                  <a:cubicBezTo>
                    <a:pt x="4117" y="5907"/>
                    <a:pt x="3538" y="5969"/>
                    <a:pt x="2959" y="5969"/>
                  </a:cubicBezTo>
                  <a:cubicBezTo>
                    <a:pt x="2167" y="5969"/>
                    <a:pt x="1373" y="5853"/>
                    <a:pt x="467" y="5738"/>
                  </a:cubicBezTo>
                  <a:lnTo>
                    <a:pt x="434" y="5704"/>
                  </a:lnTo>
                  <a:cubicBezTo>
                    <a:pt x="334" y="2802"/>
                    <a:pt x="2669" y="434"/>
                    <a:pt x="5571" y="434"/>
                  </a:cubicBezTo>
                  <a:close/>
                  <a:moveTo>
                    <a:pt x="5571" y="0"/>
                  </a:moveTo>
                  <a:cubicBezTo>
                    <a:pt x="2502" y="0"/>
                    <a:pt x="0" y="2469"/>
                    <a:pt x="0" y="5538"/>
                  </a:cubicBezTo>
                  <a:cubicBezTo>
                    <a:pt x="0" y="8606"/>
                    <a:pt x="2502" y="11075"/>
                    <a:pt x="5571" y="11075"/>
                  </a:cubicBezTo>
                  <a:cubicBezTo>
                    <a:pt x="8607" y="11075"/>
                    <a:pt x="11108" y="8606"/>
                    <a:pt x="11108" y="5538"/>
                  </a:cubicBezTo>
                  <a:cubicBezTo>
                    <a:pt x="11108" y="2469"/>
                    <a:pt x="8607" y="0"/>
                    <a:pt x="557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8033890" y="2110016"/>
              <a:ext cx="210540" cy="109663"/>
            </a:xfrm>
            <a:custGeom>
              <a:avLst/>
              <a:gdLst/>
              <a:ahLst/>
              <a:cxnLst/>
              <a:rect l="l" t="t" r="r" b="b"/>
              <a:pathLst>
                <a:path w="10208" h="5317" extrusionOk="0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7985724" y="1877006"/>
              <a:ext cx="307539" cy="52305"/>
            </a:xfrm>
            <a:custGeom>
              <a:avLst/>
              <a:gdLst/>
              <a:ahLst/>
              <a:cxnLst/>
              <a:rect l="l" t="t" r="r" b="b"/>
              <a:pathLst>
                <a:path w="14911" h="2536" extrusionOk="0">
                  <a:moveTo>
                    <a:pt x="4804" y="901"/>
                  </a:moveTo>
                  <a:cubicBezTo>
                    <a:pt x="4970" y="901"/>
                    <a:pt x="5137" y="1034"/>
                    <a:pt x="5137" y="1201"/>
                  </a:cubicBezTo>
                  <a:cubicBezTo>
                    <a:pt x="5137" y="1368"/>
                    <a:pt x="4970" y="1535"/>
                    <a:pt x="4804" y="1535"/>
                  </a:cubicBezTo>
                  <a:cubicBezTo>
                    <a:pt x="4637" y="1535"/>
                    <a:pt x="4503" y="1368"/>
                    <a:pt x="4503" y="1201"/>
                  </a:cubicBezTo>
                  <a:cubicBezTo>
                    <a:pt x="4503" y="1034"/>
                    <a:pt x="4637" y="901"/>
                    <a:pt x="4804" y="901"/>
                  </a:cubicBezTo>
                  <a:close/>
                  <a:moveTo>
                    <a:pt x="5804" y="901"/>
                  </a:moveTo>
                  <a:cubicBezTo>
                    <a:pt x="5971" y="901"/>
                    <a:pt x="6104" y="1034"/>
                    <a:pt x="6104" y="1201"/>
                  </a:cubicBezTo>
                  <a:cubicBezTo>
                    <a:pt x="6104" y="1368"/>
                    <a:pt x="5971" y="1535"/>
                    <a:pt x="5804" y="1535"/>
                  </a:cubicBezTo>
                  <a:cubicBezTo>
                    <a:pt x="5637" y="1535"/>
                    <a:pt x="5471" y="1368"/>
                    <a:pt x="5471" y="1201"/>
                  </a:cubicBezTo>
                  <a:cubicBezTo>
                    <a:pt x="5471" y="1034"/>
                    <a:pt x="5637" y="901"/>
                    <a:pt x="5804" y="901"/>
                  </a:cubicBezTo>
                  <a:close/>
                  <a:moveTo>
                    <a:pt x="6772" y="901"/>
                  </a:moveTo>
                  <a:cubicBezTo>
                    <a:pt x="6972" y="901"/>
                    <a:pt x="7105" y="1034"/>
                    <a:pt x="7105" y="1201"/>
                  </a:cubicBezTo>
                  <a:cubicBezTo>
                    <a:pt x="7105" y="1368"/>
                    <a:pt x="6972" y="1535"/>
                    <a:pt x="6772" y="1535"/>
                  </a:cubicBezTo>
                  <a:cubicBezTo>
                    <a:pt x="6605" y="1535"/>
                    <a:pt x="6471" y="1368"/>
                    <a:pt x="6471" y="1201"/>
                  </a:cubicBezTo>
                  <a:cubicBezTo>
                    <a:pt x="6471" y="1034"/>
                    <a:pt x="6605" y="901"/>
                    <a:pt x="6772" y="901"/>
                  </a:cubicBezTo>
                  <a:close/>
                  <a:moveTo>
                    <a:pt x="1601" y="567"/>
                  </a:moveTo>
                  <a:cubicBezTo>
                    <a:pt x="1935" y="567"/>
                    <a:pt x="2235" y="868"/>
                    <a:pt x="2235" y="1201"/>
                  </a:cubicBezTo>
                  <a:cubicBezTo>
                    <a:pt x="2235" y="1535"/>
                    <a:pt x="1935" y="1835"/>
                    <a:pt x="1601" y="1835"/>
                  </a:cubicBezTo>
                  <a:cubicBezTo>
                    <a:pt x="1234" y="1835"/>
                    <a:pt x="967" y="1535"/>
                    <a:pt x="967" y="1201"/>
                  </a:cubicBezTo>
                  <a:cubicBezTo>
                    <a:pt x="967" y="868"/>
                    <a:pt x="1234" y="567"/>
                    <a:pt x="1601" y="567"/>
                  </a:cubicBezTo>
                  <a:close/>
                  <a:moveTo>
                    <a:pt x="3202" y="567"/>
                  </a:moveTo>
                  <a:cubicBezTo>
                    <a:pt x="3569" y="567"/>
                    <a:pt x="3836" y="868"/>
                    <a:pt x="3836" y="1201"/>
                  </a:cubicBezTo>
                  <a:cubicBezTo>
                    <a:pt x="3836" y="1535"/>
                    <a:pt x="3569" y="1835"/>
                    <a:pt x="3202" y="1835"/>
                  </a:cubicBezTo>
                  <a:cubicBezTo>
                    <a:pt x="2835" y="1835"/>
                    <a:pt x="2569" y="1535"/>
                    <a:pt x="2569" y="1201"/>
                  </a:cubicBezTo>
                  <a:cubicBezTo>
                    <a:pt x="2569" y="868"/>
                    <a:pt x="2869" y="567"/>
                    <a:pt x="3202" y="567"/>
                  </a:cubicBezTo>
                  <a:close/>
                  <a:moveTo>
                    <a:pt x="1301" y="0"/>
                  </a:moveTo>
                  <a:cubicBezTo>
                    <a:pt x="601" y="0"/>
                    <a:pt x="0" y="567"/>
                    <a:pt x="0" y="1268"/>
                  </a:cubicBezTo>
                  <a:lnTo>
                    <a:pt x="0" y="2536"/>
                  </a:lnTo>
                  <a:lnTo>
                    <a:pt x="14911" y="2536"/>
                  </a:lnTo>
                  <a:lnTo>
                    <a:pt x="14911" y="1268"/>
                  </a:lnTo>
                  <a:cubicBezTo>
                    <a:pt x="14911" y="567"/>
                    <a:pt x="14344" y="0"/>
                    <a:pt x="136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39"/>
          <p:cNvGrpSpPr/>
          <p:nvPr/>
        </p:nvGrpSpPr>
        <p:grpSpPr>
          <a:xfrm>
            <a:off x="8143591" y="2888121"/>
            <a:ext cx="341942" cy="476978"/>
            <a:chOff x="7968521" y="2825858"/>
            <a:chExt cx="341942" cy="476978"/>
          </a:xfrm>
        </p:grpSpPr>
        <p:sp>
          <p:nvSpPr>
            <p:cNvPr id="2158" name="Google Shape;2158;p39"/>
            <p:cNvSpPr/>
            <p:nvPr/>
          </p:nvSpPr>
          <p:spPr>
            <a:xfrm>
              <a:off x="8013242" y="3041933"/>
              <a:ext cx="269713" cy="125235"/>
            </a:xfrm>
            <a:custGeom>
              <a:avLst/>
              <a:gdLst/>
              <a:ahLst/>
              <a:cxnLst/>
              <a:rect l="l" t="t" r="r" b="b"/>
              <a:pathLst>
                <a:path w="13077" h="6072" extrusionOk="0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lnTo>
                    <a:pt x="0" y="6071"/>
                  </a:lnTo>
                  <a:lnTo>
                    <a:pt x="13076" y="6071"/>
                  </a:lnTo>
                  <a:lnTo>
                    <a:pt x="13076" y="3503"/>
                  </a:lnTo>
                  <a:cubicBezTo>
                    <a:pt x="13076" y="1568"/>
                    <a:pt x="11509" y="0"/>
                    <a:pt x="954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7968521" y="3175414"/>
              <a:ext cx="341942" cy="127421"/>
            </a:xfrm>
            <a:custGeom>
              <a:avLst/>
              <a:gdLst/>
              <a:ahLst/>
              <a:cxnLst/>
              <a:rect l="l" t="t" r="r" b="b"/>
              <a:pathLst>
                <a:path w="16579" h="6178" extrusionOk="0">
                  <a:moveTo>
                    <a:pt x="2135" y="0"/>
                  </a:moveTo>
                  <a:cubicBezTo>
                    <a:pt x="2369" y="1268"/>
                    <a:pt x="1301" y="4804"/>
                    <a:pt x="0" y="5671"/>
                  </a:cubicBezTo>
                  <a:cubicBezTo>
                    <a:pt x="330" y="5731"/>
                    <a:pt x="645" y="5757"/>
                    <a:pt x="941" y="5757"/>
                  </a:cubicBezTo>
                  <a:cubicBezTo>
                    <a:pt x="2618" y="5757"/>
                    <a:pt x="3702" y="4938"/>
                    <a:pt x="3703" y="4937"/>
                  </a:cubicBezTo>
                  <a:lnTo>
                    <a:pt x="3703" y="4937"/>
                  </a:lnTo>
                  <a:cubicBezTo>
                    <a:pt x="3703" y="4938"/>
                    <a:pt x="3669" y="5505"/>
                    <a:pt x="3069" y="6172"/>
                  </a:cubicBezTo>
                  <a:cubicBezTo>
                    <a:pt x="3127" y="6175"/>
                    <a:pt x="3187" y="6178"/>
                    <a:pt x="3250" y="6178"/>
                  </a:cubicBezTo>
                  <a:cubicBezTo>
                    <a:pt x="4236" y="6178"/>
                    <a:pt x="5779" y="5662"/>
                    <a:pt x="6438" y="3937"/>
                  </a:cubicBezTo>
                  <a:lnTo>
                    <a:pt x="6438" y="3937"/>
                  </a:lnTo>
                  <a:cubicBezTo>
                    <a:pt x="6371" y="5271"/>
                    <a:pt x="8106" y="5438"/>
                    <a:pt x="8106" y="5438"/>
                  </a:cubicBezTo>
                  <a:cubicBezTo>
                    <a:pt x="8106" y="5438"/>
                    <a:pt x="8054" y="4480"/>
                    <a:pt x="8202" y="4480"/>
                  </a:cubicBezTo>
                  <a:cubicBezTo>
                    <a:pt x="8221" y="4480"/>
                    <a:pt x="8245" y="4497"/>
                    <a:pt x="8273" y="4537"/>
                  </a:cubicBezTo>
                  <a:cubicBezTo>
                    <a:pt x="8440" y="5004"/>
                    <a:pt x="9807" y="6172"/>
                    <a:pt x="9807" y="6172"/>
                  </a:cubicBezTo>
                  <a:cubicBezTo>
                    <a:pt x="9807" y="6172"/>
                    <a:pt x="9507" y="3870"/>
                    <a:pt x="10074" y="3036"/>
                  </a:cubicBezTo>
                  <a:cubicBezTo>
                    <a:pt x="10120" y="5738"/>
                    <a:pt x="11733" y="6154"/>
                    <a:pt x="12721" y="6154"/>
                  </a:cubicBezTo>
                  <a:cubicBezTo>
                    <a:pt x="13161" y="6154"/>
                    <a:pt x="13476" y="6071"/>
                    <a:pt x="13476" y="6071"/>
                  </a:cubicBezTo>
                  <a:cubicBezTo>
                    <a:pt x="13476" y="6071"/>
                    <a:pt x="12976" y="5171"/>
                    <a:pt x="13143" y="4637"/>
                  </a:cubicBezTo>
                  <a:lnTo>
                    <a:pt x="13143" y="4637"/>
                  </a:lnTo>
                  <a:cubicBezTo>
                    <a:pt x="13382" y="5450"/>
                    <a:pt x="14684" y="5869"/>
                    <a:pt x="15660" y="5869"/>
                  </a:cubicBezTo>
                  <a:cubicBezTo>
                    <a:pt x="16045" y="5869"/>
                    <a:pt x="16380" y="5803"/>
                    <a:pt x="16579" y="5671"/>
                  </a:cubicBezTo>
                  <a:cubicBezTo>
                    <a:pt x="15111" y="3937"/>
                    <a:pt x="15244" y="0"/>
                    <a:pt x="15244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8118525" y="2825858"/>
              <a:ext cx="46798" cy="208498"/>
            </a:xfrm>
            <a:custGeom>
              <a:avLst/>
              <a:gdLst/>
              <a:ahLst/>
              <a:cxnLst/>
              <a:rect l="l" t="t" r="r" b="b"/>
              <a:pathLst>
                <a:path w="2269" h="10109" extrusionOk="0">
                  <a:moveTo>
                    <a:pt x="834" y="1"/>
                  </a:moveTo>
                  <a:cubicBezTo>
                    <a:pt x="400" y="1"/>
                    <a:pt x="0" y="368"/>
                    <a:pt x="0" y="835"/>
                  </a:cubicBezTo>
                  <a:lnTo>
                    <a:pt x="0" y="10108"/>
                  </a:lnTo>
                  <a:lnTo>
                    <a:pt x="2268" y="10108"/>
                  </a:lnTo>
                  <a:lnTo>
                    <a:pt x="2268" y="835"/>
                  </a:lnTo>
                  <a:cubicBezTo>
                    <a:pt x="2268" y="368"/>
                    <a:pt x="1901" y="1"/>
                    <a:pt x="143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1" name="Google Shape;2161;p39"/>
          <p:cNvSpPr/>
          <p:nvPr/>
        </p:nvSpPr>
        <p:spPr>
          <a:xfrm>
            <a:off x="732236" y="2926250"/>
            <a:ext cx="389421" cy="389421"/>
          </a:xfrm>
          <a:custGeom>
            <a:avLst/>
            <a:gdLst/>
            <a:ahLst/>
            <a:cxnLst/>
            <a:rect l="l" t="t" r="r" b="b"/>
            <a:pathLst>
              <a:path w="18881" h="18881" extrusionOk="0">
                <a:moveTo>
                  <a:pt x="9440" y="0"/>
                </a:moveTo>
                <a:cubicBezTo>
                  <a:pt x="4203" y="0"/>
                  <a:pt x="0" y="4237"/>
                  <a:pt x="0" y="9441"/>
                </a:cubicBezTo>
                <a:cubicBezTo>
                  <a:pt x="0" y="13143"/>
                  <a:pt x="2102" y="16345"/>
                  <a:pt x="5204" y="17880"/>
                </a:cubicBezTo>
                <a:lnTo>
                  <a:pt x="5204" y="10408"/>
                </a:lnTo>
                <a:cubicBezTo>
                  <a:pt x="4370" y="10108"/>
                  <a:pt x="3803" y="9140"/>
                  <a:pt x="3803" y="7973"/>
                </a:cubicBezTo>
                <a:cubicBezTo>
                  <a:pt x="3803" y="7339"/>
                  <a:pt x="3970" y="6172"/>
                  <a:pt x="4303" y="5738"/>
                </a:cubicBezTo>
                <a:cubicBezTo>
                  <a:pt x="4329" y="5687"/>
                  <a:pt x="4374" y="5665"/>
                  <a:pt x="4419" y="5665"/>
                </a:cubicBezTo>
                <a:cubicBezTo>
                  <a:pt x="4494" y="5665"/>
                  <a:pt x="4570" y="5722"/>
                  <a:pt x="4570" y="5805"/>
                </a:cubicBezTo>
                <a:lnTo>
                  <a:pt x="4570" y="8173"/>
                </a:lnTo>
                <a:cubicBezTo>
                  <a:pt x="4570" y="8406"/>
                  <a:pt x="4737" y="8573"/>
                  <a:pt x="4970" y="8573"/>
                </a:cubicBezTo>
                <a:cubicBezTo>
                  <a:pt x="5170" y="8573"/>
                  <a:pt x="5337" y="8406"/>
                  <a:pt x="5371" y="8206"/>
                </a:cubicBezTo>
                <a:lnTo>
                  <a:pt x="5471" y="5705"/>
                </a:lnTo>
                <a:cubicBezTo>
                  <a:pt x="5471" y="5571"/>
                  <a:pt x="5604" y="5471"/>
                  <a:pt x="5738" y="5471"/>
                </a:cubicBezTo>
                <a:cubicBezTo>
                  <a:pt x="5871" y="5471"/>
                  <a:pt x="5938" y="5604"/>
                  <a:pt x="5971" y="5705"/>
                </a:cubicBezTo>
                <a:lnTo>
                  <a:pt x="6104" y="8206"/>
                </a:lnTo>
                <a:cubicBezTo>
                  <a:pt x="6104" y="8406"/>
                  <a:pt x="6271" y="8573"/>
                  <a:pt x="6505" y="8573"/>
                </a:cubicBezTo>
                <a:cubicBezTo>
                  <a:pt x="6705" y="8573"/>
                  <a:pt x="6905" y="8406"/>
                  <a:pt x="6905" y="8173"/>
                </a:cubicBezTo>
                <a:lnTo>
                  <a:pt x="6905" y="5805"/>
                </a:lnTo>
                <a:cubicBezTo>
                  <a:pt x="6905" y="5722"/>
                  <a:pt x="6969" y="5665"/>
                  <a:pt x="7041" y="5665"/>
                </a:cubicBezTo>
                <a:cubicBezTo>
                  <a:pt x="7086" y="5665"/>
                  <a:pt x="7134" y="5687"/>
                  <a:pt x="7172" y="5738"/>
                </a:cubicBezTo>
                <a:cubicBezTo>
                  <a:pt x="7472" y="6172"/>
                  <a:pt x="7672" y="7339"/>
                  <a:pt x="7672" y="7973"/>
                </a:cubicBezTo>
                <a:cubicBezTo>
                  <a:pt x="7672" y="9140"/>
                  <a:pt x="7072" y="10108"/>
                  <a:pt x="6271" y="10408"/>
                </a:cubicBezTo>
                <a:lnTo>
                  <a:pt x="6271" y="18347"/>
                </a:lnTo>
                <a:cubicBezTo>
                  <a:pt x="7272" y="18714"/>
                  <a:pt x="8339" y="18881"/>
                  <a:pt x="9440" y="18881"/>
                </a:cubicBezTo>
                <a:cubicBezTo>
                  <a:pt x="10541" y="18881"/>
                  <a:pt x="11608" y="18714"/>
                  <a:pt x="12609" y="18347"/>
                </a:cubicBezTo>
                <a:lnTo>
                  <a:pt x="12609" y="10408"/>
                </a:lnTo>
                <a:cubicBezTo>
                  <a:pt x="11809" y="10108"/>
                  <a:pt x="11208" y="9140"/>
                  <a:pt x="11208" y="7973"/>
                </a:cubicBezTo>
                <a:cubicBezTo>
                  <a:pt x="11208" y="6605"/>
                  <a:pt x="12075" y="5471"/>
                  <a:pt x="13143" y="5471"/>
                </a:cubicBezTo>
                <a:cubicBezTo>
                  <a:pt x="14210" y="5471"/>
                  <a:pt x="15078" y="6605"/>
                  <a:pt x="15078" y="7973"/>
                </a:cubicBezTo>
                <a:cubicBezTo>
                  <a:pt x="15078" y="9140"/>
                  <a:pt x="14477" y="10108"/>
                  <a:pt x="13677" y="10408"/>
                </a:cubicBezTo>
                <a:lnTo>
                  <a:pt x="13677" y="17880"/>
                </a:lnTo>
                <a:cubicBezTo>
                  <a:pt x="16779" y="16345"/>
                  <a:pt x="18880" y="13143"/>
                  <a:pt x="18880" y="9441"/>
                </a:cubicBezTo>
                <a:cubicBezTo>
                  <a:pt x="18880" y="4237"/>
                  <a:pt x="14644" y="0"/>
                  <a:pt x="9440" y="0"/>
                </a:cubicBezTo>
                <a:close/>
              </a:path>
            </a:pathLst>
          </a:custGeom>
          <a:solidFill>
            <a:srgbClr val="FFF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2" name="Google Shape;2162;p39"/>
          <p:cNvGrpSpPr/>
          <p:nvPr/>
        </p:nvGrpSpPr>
        <p:grpSpPr>
          <a:xfrm>
            <a:off x="8140818" y="3939556"/>
            <a:ext cx="363981" cy="416639"/>
            <a:chOff x="8231583" y="3516386"/>
            <a:chExt cx="331675" cy="379660"/>
          </a:xfrm>
        </p:grpSpPr>
        <p:sp>
          <p:nvSpPr>
            <p:cNvPr id="2163" name="Google Shape;2163;p39"/>
            <p:cNvSpPr/>
            <p:nvPr/>
          </p:nvSpPr>
          <p:spPr>
            <a:xfrm>
              <a:off x="8231583" y="3593187"/>
              <a:ext cx="331675" cy="257698"/>
            </a:xfrm>
            <a:custGeom>
              <a:avLst/>
              <a:gdLst/>
              <a:ahLst/>
              <a:cxnLst/>
              <a:rect l="l" t="t" r="r" b="b"/>
              <a:pathLst>
                <a:path w="17647" h="13711" extrusionOk="0">
                  <a:moveTo>
                    <a:pt x="11842" y="1969"/>
                  </a:moveTo>
                  <a:cubicBezTo>
                    <a:pt x="13877" y="1969"/>
                    <a:pt x="15512" y="3603"/>
                    <a:pt x="15512" y="5672"/>
                  </a:cubicBezTo>
                  <a:lnTo>
                    <a:pt x="15512" y="8340"/>
                  </a:lnTo>
                  <a:cubicBezTo>
                    <a:pt x="15512" y="10375"/>
                    <a:pt x="13877" y="12009"/>
                    <a:pt x="11842" y="12009"/>
                  </a:cubicBezTo>
                  <a:lnTo>
                    <a:pt x="5838" y="12009"/>
                  </a:lnTo>
                  <a:cubicBezTo>
                    <a:pt x="3770" y="12009"/>
                    <a:pt x="2135" y="10375"/>
                    <a:pt x="2135" y="8340"/>
                  </a:cubicBezTo>
                  <a:lnTo>
                    <a:pt x="2135" y="5672"/>
                  </a:lnTo>
                  <a:cubicBezTo>
                    <a:pt x="2135" y="3603"/>
                    <a:pt x="3770" y="1969"/>
                    <a:pt x="5838" y="1969"/>
                  </a:cubicBezTo>
                  <a:close/>
                  <a:moveTo>
                    <a:pt x="5638" y="1"/>
                  </a:moveTo>
                  <a:cubicBezTo>
                    <a:pt x="2536" y="1"/>
                    <a:pt x="0" y="2536"/>
                    <a:pt x="0" y="5672"/>
                  </a:cubicBezTo>
                  <a:lnTo>
                    <a:pt x="0" y="8073"/>
                  </a:lnTo>
                  <a:cubicBezTo>
                    <a:pt x="0" y="11175"/>
                    <a:pt x="2536" y="13711"/>
                    <a:pt x="5638" y="13711"/>
                  </a:cubicBezTo>
                  <a:lnTo>
                    <a:pt x="12009" y="13711"/>
                  </a:lnTo>
                  <a:cubicBezTo>
                    <a:pt x="15111" y="13711"/>
                    <a:pt x="17646" y="11175"/>
                    <a:pt x="17646" y="8073"/>
                  </a:cubicBezTo>
                  <a:lnTo>
                    <a:pt x="17646" y="5672"/>
                  </a:lnTo>
                  <a:cubicBezTo>
                    <a:pt x="17646" y="2536"/>
                    <a:pt x="15111" y="1"/>
                    <a:pt x="12009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8337536" y="3640835"/>
              <a:ext cx="174944" cy="97208"/>
            </a:xfrm>
            <a:custGeom>
              <a:avLst/>
              <a:gdLst/>
              <a:ahLst/>
              <a:cxnLst/>
              <a:rect l="l" t="t" r="r" b="b"/>
              <a:pathLst>
                <a:path w="9308" h="5172" extrusionOk="0">
                  <a:moveTo>
                    <a:pt x="1" y="1"/>
                  </a:moveTo>
                  <a:lnTo>
                    <a:pt x="6005" y="568"/>
                  </a:lnTo>
                  <a:cubicBezTo>
                    <a:pt x="7640" y="835"/>
                    <a:pt x="8340" y="1635"/>
                    <a:pt x="8740" y="3170"/>
                  </a:cubicBezTo>
                  <a:lnTo>
                    <a:pt x="9307" y="5171"/>
                  </a:lnTo>
                  <a:lnTo>
                    <a:pt x="9307" y="2536"/>
                  </a:lnTo>
                  <a:cubicBezTo>
                    <a:pt x="9307" y="1135"/>
                    <a:pt x="8173" y="1"/>
                    <a:pt x="6772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8282990" y="3860918"/>
              <a:ext cx="228848" cy="35128"/>
            </a:xfrm>
            <a:custGeom>
              <a:avLst/>
              <a:gdLst/>
              <a:ahLst/>
              <a:cxnLst/>
              <a:rect l="l" t="t" r="r" b="b"/>
              <a:pathLst>
                <a:path w="12176" h="1869" extrusionOk="0">
                  <a:moveTo>
                    <a:pt x="1368" y="0"/>
                  </a:moveTo>
                  <a:cubicBezTo>
                    <a:pt x="635" y="0"/>
                    <a:pt x="1" y="601"/>
                    <a:pt x="1" y="1368"/>
                  </a:cubicBezTo>
                  <a:lnTo>
                    <a:pt x="1" y="1868"/>
                  </a:lnTo>
                  <a:lnTo>
                    <a:pt x="12176" y="1868"/>
                  </a:lnTo>
                  <a:lnTo>
                    <a:pt x="12176" y="1368"/>
                  </a:lnTo>
                  <a:cubicBezTo>
                    <a:pt x="12176" y="601"/>
                    <a:pt x="11576" y="0"/>
                    <a:pt x="10808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8313722" y="3516386"/>
              <a:ext cx="166787" cy="95629"/>
            </a:xfrm>
            <a:custGeom>
              <a:avLst/>
              <a:gdLst/>
              <a:ahLst/>
              <a:cxnLst/>
              <a:rect l="l" t="t" r="r" b="b"/>
              <a:pathLst>
                <a:path w="8874" h="5088" extrusionOk="0">
                  <a:moveTo>
                    <a:pt x="184" y="1"/>
                  </a:moveTo>
                  <a:cubicBezTo>
                    <a:pt x="142" y="1"/>
                    <a:pt x="100" y="17"/>
                    <a:pt x="67" y="51"/>
                  </a:cubicBezTo>
                  <a:cubicBezTo>
                    <a:pt x="0" y="117"/>
                    <a:pt x="0" y="217"/>
                    <a:pt x="67" y="284"/>
                  </a:cubicBezTo>
                  <a:lnTo>
                    <a:pt x="4470" y="5088"/>
                  </a:lnTo>
                  <a:lnTo>
                    <a:pt x="8840" y="284"/>
                  </a:lnTo>
                  <a:cubicBezTo>
                    <a:pt x="8873" y="217"/>
                    <a:pt x="8873" y="117"/>
                    <a:pt x="8807" y="51"/>
                  </a:cubicBezTo>
                  <a:cubicBezTo>
                    <a:pt x="8773" y="17"/>
                    <a:pt x="8731" y="1"/>
                    <a:pt x="8694" y="1"/>
                  </a:cubicBezTo>
                  <a:cubicBezTo>
                    <a:pt x="8656" y="1"/>
                    <a:pt x="8623" y="17"/>
                    <a:pt x="8606" y="51"/>
                  </a:cubicBezTo>
                  <a:lnTo>
                    <a:pt x="4470" y="4621"/>
                  </a:lnTo>
                  <a:lnTo>
                    <a:pt x="300" y="51"/>
                  </a:lnTo>
                  <a:cubicBezTo>
                    <a:pt x="267" y="17"/>
                    <a:pt x="225" y="1"/>
                    <a:pt x="18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39"/>
          <p:cNvGrpSpPr/>
          <p:nvPr/>
        </p:nvGrpSpPr>
        <p:grpSpPr>
          <a:xfrm>
            <a:off x="738424" y="3998185"/>
            <a:ext cx="377025" cy="323396"/>
            <a:chOff x="828752" y="3998302"/>
            <a:chExt cx="377025" cy="323396"/>
          </a:xfrm>
        </p:grpSpPr>
        <p:sp>
          <p:nvSpPr>
            <p:cNvPr id="2168" name="Google Shape;2168;p39"/>
            <p:cNvSpPr/>
            <p:nvPr/>
          </p:nvSpPr>
          <p:spPr>
            <a:xfrm>
              <a:off x="929889" y="4284532"/>
              <a:ext cx="174096" cy="37166"/>
            </a:xfrm>
            <a:custGeom>
              <a:avLst/>
              <a:gdLst/>
              <a:ahLst/>
              <a:cxnLst/>
              <a:rect l="l" t="t" r="r" b="b"/>
              <a:pathLst>
                <a:path w="8441" h="1802" extrusionOk="0">
                  <a:moveTo>
                    <a:pt x="1368" y="1"/>
                  </a:moveTo>
                  <a:cubicBezTo>
                    <a:pt x="601" y="1"/>
                    <a:pt x="1" y="601"/>
                    <a:pt x="1" y="1335"/>
                  </a:cubicBezTo>
                  <a:lnTo>
                    <a:pt x="1" y="1802"/>
                  </a:lnTo>
                  <a:lnTo>
                    <a:pt x="8440" y="1802"/>
                  </a:lnTo>
                  <a:lnTo>
                    <a:pt x="8440" y="1335"/>
                  </a:lnTo>
                  <a:cubicBezTo>
                    <a:pt x="8440" y="601"/>
                    <a:pt x="7840" y="1"/>
                    <a:pt x="710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968422" y="4264585"/>
              <a:ext cx="97041" cy="13778"/>
            </a:xfrm>
            <a:custGeom>
              <a:avLst/>
              <a:gdLst/>
              <a:ahLst/>
              <a:cxnLst/>
              <a:rect l="l" t="t" r="r" b="b"/>
              <a:pathLst>
                <a:path w="4705" h="668" extrusionOk="0">
                  <a:moveTo>
                    <a:pt x="1" y="0"/>
                  </a:moveTo>
                  <a:lnTo>
                    <a:pt x="1" y="668"/>
                  </a:lnTo>
                  <a:lnTo>
                    <a:pt x="4704" y="66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847317" y="4025139"/>
              <a:ext cx="339199" cy="205714"/>
            </a:xfrm>
            <a:custGeom>
              <a:avLst/>
              <a:gdLst/>
              <a:ahLst/>
              <a:cxnLst/>
              <a:rect l="l" t="t" r="r" b="b"/>
              <a:pathLst>
                <a:path w="16446" h="9974" extrusionOk="0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lnTo>
                    <a:pt x="1" y="9040"/>
                  </a:lnTo>
                  <a:cubicBezTo>
                    <a:pt x="1" y="9574"/>
                    <a:pt x="401" y="9974"/>
                    <a:pt x="935" y="9974"/>
                  </a:cubicBezTo>
                  <a:lnTo>
                    <a:pt x="15545" y="9974"/>
                  </a:lnTo>
                  <a:cubicBezTo>
                    <a:pt x="16046" y="9974"/>
                    <a:pt x="16446" y="9574"/>
                    <a:pt x="16446" y="9040"/>
                  </a:cubicBezTo>
                  <a:lnTo>
                    <a:pt x="16446" y="934"/>
                  </a:lnTo>
                  <a:cubicBezTo>
                    <a:pt x="16446" y="434"/>
                    <a:pt x="16046" y="0"/>
                    <a:pt x="15545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828752" y="3998302"/>
              <a:ext cx="377025" cy="259380"/>
            </a:xfrm>
            <a:custGeom>
              <a:avLst/>
              <a:gdLst/>
              <a:ahLst/>
              <a:cxnLst/>
              <a:rect l="l" t="t" r="r" b="b"/>
              <a:pathLst>
                <a:path w="18280" h="12576" extrusionOk="0">
                  <a:moveTo>
                    <a:pt x="16445" y="1001"/>
                  </a:moveTo>
                  <a:cubicBezTo>
                    <a:pt x="17113" y="1001"/>
                    <a:pt x="17680" y="1535"/>
                    <a:pt x="17680" y="2235"/>
                  </a:cubicBezTo>
                  <a:lnTo>
                    <a:pt x="17680" y="10341"/>
                  </a:lnTo>
                  <a:cubicBezTo>
                    <a:pt x="17680" y="11041"/>
                    <a:pt x="17113" y="11575"/>
                    <a:pt x="16445" y="11575"/>
                  </a:cubicBezTo>
                  <a:lnTo>
                    <a:pt x="1835" y="11575"/>
                  </a:lnTo>
                  <a:cubicBezTo>
                    <a:pt x="1134" y="11575"/>
                    <a:pt x="601" y="11041"/>
                    <a:pt x="601" y="10341"/>
                  </a:cubicBezTo>
                  <a:lnTo>
                    <a:pt x="601" y="2235"/>
                  </a:lnTo>
                  <a:cubicBezTo>
                    <a:pt x="601" y="1535"/>
                    <a:pt x="1134" y="1001"/>
                    <a:pt x="1835" y="1001"/>
                  </a:cubicBezTo>
                  <a:close/>
                  <a:moveTo>
                    <a:pt x="768" y="0"/>
                  </a:moveTo>
                  <a:cubicBezTo>
                    <a:pt x="334" y="0"/>
                    <a:pt x="0" y="334"/>
                    <a:pt x="0" y="767"/>
                  </a:cubicBezTo>
                  <a:lnTo>
                    <a:pt x="0" y="11809"/>
                  </a:lnTo>
                  <a:cubicBezTo>
                    <a:pt x="0" y="12242"/>
                    <a:pt x="334" y="12576"/>
                    <a:pt x="768" y="12576"/>
                  </a:cubicBezTo>
                  <a:lnTo>
                    <a:pt x="17513" y="12576"/>
                  </a:lnTo>
                  <a:cubicBezTo>
                    <a:pt x="17913" y="12576"/>
                    <a:pt x="18280" y="12242"/>
                    <a:pt x="18280" y="11809"/>
                  </a:cubicBezTo>
                  <a:lnTo>
                    <a:pt x="18280" y="767"/>
                  </a:lnTo>
                  <a:cubicBezTo>
                    <a:pt x="18280" y="334"/>
                    <a:pt x="17913" y="0"/>
                    <a:pt x="17513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07" y="2209667"/>
            <a:ext cx="1409174" cy="23624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40"/>
          <p:cNvSpPr txBox="1">
            <a:spLocks noGrp="1"/>
          </p:cNvSpPr>
          <p:nvPr>
            <p:ph type="title"/>
          </p:nvPr>
        </p:nvSpPr>
        <p:spPr>
          <a:xfrm>
            <a:off x="1432222" y="319493"/>
            <a:ext cx="605023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177" name="Google Shape;2177;p40"/>
          <p:cNvSpPr/>
          <p:nvPr/>
        </p:nvSpPr>
        <p:spPr>
          <a:xfrm flipH="1">
            <a:off x="856592" y="3184431"/>
            <a:ext cx="1984672" cy="1298425"/>
          </a:xfrm>
          <a:custGeom>
            <a:avLst/>
            <a:gdLst/>
            <a:ahLst/>
            <a:cxnLst/>
            <a:rect l="l" t="t" r="r" b="b"/>
            <a:pathLst>
              <a:path w="50938" h="33325" extrusionOk="0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0"/>
          <p:cNvSpPr txBox="1"/>
          <p:nvPr/>
        </p:nvSpPr>
        <p:spPr>
          <a:xfrm flipH="1">
            <a:off x="954338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3" name="Google Shape;2193;p40"/>
          <p:cNvSpPr txBox="1"/>
          <p:nvPr/>
        </p:nvSpPr>
        <p:spPr>
          <a:xfrm flipH="1">
            <a:off x="954338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4" name="Google Shape;2194;p40"/>
          <p:cNvSpPr/>
          <p:nvPr/>
        </p:nvSpPr>
        <p:spPr>
          <a:xfrm flipH="1">
            <a:off x="3676973" y="3184431"/>
            <a:ext cx="1984672" cy="1298425"/>
          </a:xfrm>
          <a:custGeom>
            <a:avLst/>
            <a:gdLst/>
            <a:ahLst/>
            <a:cxnLst/>
            <a:rect l="l" t="t" r="r" b="b"/>
            <a:pathLst>
              <a:path w="50938" h="33325" extrusionOk="0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40"/>
          <p:cNvSpPr txBox="1"/>
          <p:nvPr/>
        </p:nvSpPr>
        <p:spPr>
          <a:xfrm flipH="1">
            <a:off x="3774718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6" name="Google Shape;2196;p40"/>
          <p:cNvSpPr txBox="1"/>
          <p:nvPr/>
        </p:nvSpPr>
        <p:spPr>
          <a:xfrm flipH="1">
            <a:off x="3774718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7" name="Google Shape;2197;p40"/>
          <p:cNvSpPr/>
          <p:nvPr/>
        </p:nvSpPr>
        <p:spPr>
          <a:xfrm flipH="1">
            <a:off x="6506417" y="3184431"/>
            <a:ext cx="1984672" cy="1298425"/>
          </a:xfrm>
          <a:custGeom>
            <a:avLst/>
            <a:gdLst/>
            <a:ahLst/>
            <a:cxnLst/>
            <a:rect l="l" t="t" r="r" b="b"/>
            <a:pathLst>
              <a:path w="50938" h="33325" extrusionOk="0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0"/>
          <p:cNvSpPr txBox="1"/>
          <p:nvPr/>
        </p:nvSpPr>
        <p:spPr>
          <a:xfrm flipH="1">
            <a:off x="6604163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9" name="Google Shape;2199;p40"/>
          <p:cNvSpPr txBox="1"/>
          <p:nvPr/>
        </p:nvSpPr>
        <p:spPr>
          <a:xfrm flipH="1">
            <a:off x="6604163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00" name="Google Shape;2200;p40"/>
          <p:cNvGrpSpPr/>
          <p:nvPr/>
        </p:nvGrpSpPr>
        <p:grpSpPr>
          <a:xfrm>
            <a:off x="658810" y="2982361"/>
            <a:ext cx="2168065" cy="2627400"/>
            <a:chOff x="658810" y="2982361"/>
            <a:chExt cx="2168065" cy="2627400"/>
          </a:xfrm>
        </p:grpSpPr>
        <p:cxnSp>
          <p:nvCxnSpPr>
            <p:cNvPr id="2201" name="Google Shape;2201;p40"/>
            <p:cNvCxnSpPr/>
            <p:nvPr/>
          </p:nvCxnSpPr>
          <p:spPr>
            <a:xfrm>
              <a:off x="658810" y="2982361"/>
              <a:ext cx="0" cy="26274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2" name="Google Shape;2202;p40"/>
            <p:cNvCxnSpPr/>
            <p:nvPr/>
          </p:nvCxnSpPr>
          <p:spPr>
            <a:xfrm>
              <a:off x="690875" y="3020457"/>
              <a:ext cx="21360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3" name="Google Shape;2203;p40"/>
            <p:cNvCxnSpPr/>
            <p:nvPr/>
          </p:nvCxnSpPr>
          <p:spPr>
            <a:xfrm>
              <a:off x="1324100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4" name="Google Shape;2204;p40"/>
            <p:cNvCxnSpPr/>
            <p:nvPr/>
          </p:nvCxnSpPr>
          <p:spPr>
            <a:xfrm>
              <a:off x="2373775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05" name="Google Shape;2205;p40"/>
          <p:cNvGrpSpPr/>
          <p:nvPr/>
        </p:nvGrpSpPr>
        <p:grpSpPr>
          <a:xfrm>
            <a:off x="3479190" y="2982361"/>
            <a:ext cx="2168178" cy="2627400"/>
            <a:chOff x="3479190" y="2982361"/>
            <a:chExt cx="2168178" cy="2627400"/>
          </a:xfrm>
        </p:grpSpPr>
        <p:cxnSp>
          <p:nvCxnSpPr>
            <p:cNvPr id="2206" name="Google Shape;2206;p40"/>
            <p:cNvCxnSpPr/>
            <p:nvPr/>
          </p:nvCxnSpPr>
          <p:spPr>
            <a:xfrm>
              <a:off x="3479190" y="2982361"/>
              <a:ext cx="0" cy="26274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7" name="Google Shape;2207;p40"/>
            <p:cNvCxnSpPr/>
            <p:nvPr/>
          </p:nvCxnSpPr>
          <p:spPr>
            <a:xfrm>
              <a:off x="3509268" y="3020457"/>
              <a:ext cx="21381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8" name="Google Shape;2208;p40"/>
            <p:cNvCxnSpPr/>
            <p:nvPr/>
          </p:nvCxnSpPr>
          <p:spPr>
            <a:xfrm>
              <a:off x="4139806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9" name="Google Shape;2209;p40"/>
            <p:cNvCxnSpPr/>
            <p:nvPr/>
          </p:nvCxnSpPr>
          <p:spPr>
            <a:xfrm>
              <a:off x="5189481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10" name="Google Shape;2210;p40"/>
          <p:cNvGrpSpPr/>
          <p:nvPr/>
        </p:nvGrpSpPr>
        <p:grpSpPr>
          <a:xfrm>
            <a:off x="6308635" y="2982361"/>
            <a:ext cx="2168040" cy="2627400"/>
            <a:chOff x="6308635" y="2982361"/>
            <a:chExt cx="2168040" cy="2627400"/>
          </a:xfrm>
        </p:grpSpPr>
        <p:cxnSp>
          <p:nvCxnSpPr>
            <p:cNvPr id="2211" name="Google Shape;2211;p40"/>
            <p:cNvCxnSpPr/>
            <p:nvPr/>
          </p:nvCxnSpPr>
          <p:spPr>
            <a:xfrm>
              <a:off x="6308635" y="2982361"/>
              <a:ext cx="0" cy="26274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2" name="Google Shape;2212;p40"/>
            <p:cNvCxnSpPr/>
            <p:nvPr/>
          </p:nvCxnSpPr>
          <p:spPr>
            <a:xfrm>
              <a:off x="6336175" y="3020457"/>
              <a:ext cx="2140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3" name="Google Shape;2213;p40"/>
            <p:cNvCxnSpPr/>
            <p:nvPr/>
          </p:nvCxnSpPr>
          <p:spPr>
            <a:xfrm>
              <a:off x="6965563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4" name="Google Shape;2214;p40"/>
            <p:cNvCxnSpPr/>
            <p:nvPr/>
          </p:nvCxnSpPr>
          <p:spPr>
            <a:xfrm>
              <a:off x="8015238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15" name="Google Shape;2215;p40"/>
          <p:cNvSpPr txBox="1"/>
          <p:nvPr/>
        </p:nvSpPr>
        <p:spPr>
          <a:xfrm>
            <a:off x="1341400" y="1730275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6" name="Google Shape;2216;p40"/>
          <p:cNvSpPr txBox="1"/>
          <p:nvPr/>
        </p:nvSpPr>
        <p:spPr>
          <a:xfrm>
            <a:off x="4161725" y="1488354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7" name="Google Shape;2217;p40"/>
          <p:cNvSpPr txBox="1"/>
          <p:nvPr/>
        </p:nvSpPr>
        <p:spPr>
          <a:xfrm>
            <a:off x="7009783" y="1437624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2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58938" y="2217737"/>
            <a:ext cx="363537" cy="581026"/>
            <a:chOff x="1658938" y="2217737"/>
            <a:chExt cx="363537" cy="581026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8938" y="2217737"/>
              <a:ext cx="363537" cy="431800"/>
            </a:xfrm>
            <a:custGeom>
              <a:avLst/>
              <a:gdLst>
                <a:gd name="T0" fmla="*/ 49 w 93"/>
                <a:gd name="T1" fmla="*/ 113 h 113"/>
                <a:gd name="T2" fmla="*/ 37 w 93"/>
                <a:gd name="T3" fmla="*/ 113 h 113"/>
                <a:gd name="T4" fmla="*/ 29 w 93"/>
                <a:gd name="T5" fmla="*/ 105 h 113"/>
                <a:gd name="T6" fmla="*/ 14 w 93"/>
                <a:gd name="T7" fmla="*/ 64 h 113"/>
                <a:gd name="T8" fmla="*/ 34 w 93"/>
                <a:gd name="T9" fmla="*/ 6 h 113"/>
                <a:gd name="T10" fmla="*/ 79 w 93"/>
                <a:gd name="T11" fmla="*/ 16 h 113"/>
                <a:gd name="T12" fmla="*/ 86 w 93"/>
                <a:gd name="T13" fmla="*/ 61 h 113"/>
                <a:gd name="T14" fmla="*/ 73 w 93"/>
                <a:gd name="T15" fmla="*/ 90 h 113"/>
                <a:gd name="T16" fmla="*/ 69 w 93"/>
                <a:gd name="T17" fmla="*/ 106 h 113"/>
                <a:gd name="T18" fmla="*/ 61 w 93"/>
                <a:gd name="T19" fmla="*/ 113 h 113"/>
                <a:gd name="T20" fmla="*/ 49 w 93"/>
                <a:gd name="T21" fmla="*/ 113 h 113"/>
                <a:gd name="T22" fmla="*/ 49 w 93"/>
                <a:gd name="T23" fmla="*/ 85 h 113"/>
                <a:gd name="T24" fmla="*/ 40 w 93"/>
                <a:gd name="T25" fmla="*/ 68 h 113"/>
                <a:gd name="T26" fmla="*/ 37 w 93"/>
                <a:gd name="T27" fmla="*/ 70 h 113"/>
                <a:gd name="T28" fmla="*/ 46 w 93"/>
                <a:gd name="T29" fmla="*/ 106 h 113"/>
                <a:gd name="T30" fmla="*/ 51 w 93"/>
                <a:gd name="T31" fmla="*/ 106 h 113"/>
                <a:gd name="T32" fmla="*/ 51 w 93"/>
                <a:gd name="T33" fmla="*/ 95 h 113"/>
                <a:gd name="T34" fmla="*/ 54 w 93"/>
                <a:gd name="T35" fmla="*/ 84 h 113"/>
                <a:gd name="T36" fmla="*/ 62 w 93"/>
                <a:gd name="T37" fmla="*/ 70 h 113"/>
                <a:gd name="T38" fmla="*/ 58 w 93"/>
                <a:gd name="T39" fmla="*/ 68 h 113"/>
                <a:gd name="T40" fmla="*/ 49 w 93"/>
                <a:gd name="T41" fmla="*/ 8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13">
                  <a:moveTo>
                    <a:pt x="49" y="113"/>
                  </a:moveTo>
                  <a:cubicBezTo>
                    <a:pt x="45" y="113"/>
                    <a:pt x="41" y="113"/>
                    <a:pt x="37" y="113"/>
                  </a:cubicBezTo>
                  <a:cubicBezTo>
                    <a:pt x="32" y="112"/>
                    <a:pt x="29" y="111"/>
                    <a:pt x="29" y="105"/>
                  </a:cubicBezTo>
                  <a:cubicBezTo>
                    <a:pt x="26" y="91"/>
                    <a:pt x="21" y="77"/>
                    <a:pt x="14" y="64"/>
                  </a:cubicBezTo>
                  <a:cubicBezTo>
                    <a:pt x="0" y="41"/>
                    <a:pt x="12" y="14"/>
                    <a:pt x="34" y="6"/>
                  </a:cubicBezTo>
                  <a:cubicBezTo>
                    <a:pt x="50" y="0"/>
                    <a:pt x="67" y="3"/>
                    <a:pt x="79" y="16"/>
                  </a:cubicBezTo>
                  <a:cubicBezTo>
                    <a:pt x="90" y="28"/>
                    <a:pt x="93" y="46"/>
                    <a:pt x="86" y="61"/>
                  </a:cubicBezTo>
                  <a:cubicBezTo>
                    <a:pt x="82" y="70"/>
                    <a:pt x="77" y="80"/>
                    <a:pt x="73" y="90"/>
                  </a:cubicBezTo>
                  <a:cubicBezTo>
                    <a:pt x="71" y="95"/>
                    <a:pt x="71" y="100"/>
                    <a:pt x="69" y="106"/>
                  </a:cubicBezTo>
                  <a:cubicBezTo>
                    <a:pt x="68" y="111"/>
                    <a:pt x="66" y="112"/>
                    <a:pt x="61" y="113"/>
                  </a:cubicBezTo>
                  <a:cubicBezTo>
                    <a:pt x="57" y="113"/>
                    <a:pt x="53" y="113"/>
                    <a:pt x="49" y="113"/>
                  </a:cubicBezTo>
                  <a:close/>
                  <a:moveTo>
                    <a:pt x="49" y="85"/>
                  </a:moveTo>
                  <a:cubicBezTo>
                    <a:pt x="46" y="79"/>
                    <a:pt x="43" y="74"/>
                    <a:pt x="40" y="68"/>
                  </a:cubicBezTo>
                  <a:cubicBezTo>
                    <a:pt x="39" y="69"/>
                    <a:pt x="38" y="69"/>
                    <a:pt x="37" y="70"/>
                  </a:cubicBezTo>
                  <a:cubicBezTo>
                    <a:pt x="43" y="81"/>
                    <a:pt x="51" y="92"/>
                    <a:pt x="46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1" y="102"/>
                    <a:pt x="51" y="99"/>
                    <a:pt x="51" y="95"/>
                  </a:cubicBezTo>
                  <a:cubicBezTo>
                    <a:pt x="51" y="91"/>
                    <a:pt x="51" y="87"/>
                    <a:pt x="54" y="84"/>
                  </a:cubicBezTo>
                  <a:cubicBezTo>
                    <a:pt x="57" y="79"/>
                    <a:pt x="59" y="75"/>
                    <a:pt x="62" y="70"/>
                  </a:cubicBezTo>
                  <a:cubicBezTo>
                    <a:pt x="60" y="69"/>
                    <a:pt x="59" y="69"/>
                    <a:pt x="58" y="68"/>
                  </a:cubicBezTo>
                  <a:cubicBezTo>
                    <a:pt x="55" y="74"/>
                    <a:pt x="52" y="79"/>
                    <a:pt x="49" y="85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84350" y="2660650"/>
              <a:ext cx="133350" cy="26988"/>
            </a:xfrm>
            <a:custGeom>
              <a:avLst/>
              <a:gdLst>
                <a:gd name="T0" fmla="*/ 17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4 w 34"/>
                <a:gd name="T7" fmla="*/ 0 h 7"/>
                <a:gd name="T8" fmla="*/ 30 w 34"/>
                <a:gd name="T9" fmla="*/ 0 h 7"/>
                <a:gd name="T10" fmla="*/ 34 w 34"/>
                <a:gd name="T11" fmla="*/ 3 h 7"/>
                <a:gd name="T12" fmla="*/ 30 w 34"/>
                <a:gd name="T13" fmla="*/ 7 h 7"/>
                <a:gd name="T14" fmla="*/ 17 w 34"/>
                <a:gd name="T15" fmla="*/ 7 h 7"/>
                <a:gd name="T16" fmla="*/ 17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17" y="7"/>
                  </a:moveTo>
                  <a:cubicBezTo>
                    <a:pt x="12" y="7"/>
                    <a:pt x="8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5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84350" y="2736850"/>
              <a:ext cx="133350" cy="26988"/>
            </a:xfrm>
            <a:custGeom>
              <a:avLst/>
              <a:gdLst>
                <a:gd name="T0" fmla="*/ 17 w 34"/>
                <a:gd name="T1" fmla="*/ 0 h 7"/>
                <a:gd name="T2" fmla="*/ 30 w 34"/>
                <a:gd name="T3" fmla="*/ 0 h 7"/>
                <a:gd name="T4" fmla="*/ 34 w 34"/>
                <a:gd name="T5" fmla="*/ 3 h 7"/>
                <a:gd name="T6" fmla="*/ 30 w 34"/>
                <a:gd name="T7" fmla="*/ 7 h 7"/>
                <a:gd name="T8" fmla="*/ 4 w 34"/>
                <a:gd name="T9" fmla="*/ 7 h 7"/>
                <a:gd name="T10" fmla="*/ 0 w 34"/>
                <a:gd name="T11" fmla="*/ 3 h 7"/>
                <a:gd name="T12" fmla="*/ 4 w 34"/>
                <a:gd name="T13" fmla="*/ 0 h 7"/>
                <a:gd name="T14" fmla="*/ 17 w 3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">
                  <a:moveTo>
                    <a:pt x="17" y="0"/>
                  </a:moveTo>
                  <a:cubicBezTo>
                    <a:pt x="21" y="0"/>
                    <a:pt x="26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1" y="7"/>
                    <a:pt x="12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84350" y="2698750"/>
              <a:ext cx="133350" cy="26988"/>
            </a:xfrm>
            <a:custGeom>
              <a:avLst/>
              <a:gdLst>
                <a:gd name="T0" fmla="*/ 17 w 34"/>
                <a:gd name="T1" fmla="*/ 7 h 7"/>
                <a:gd name="T2" fmla="*/ 4 w 34"/>
                <a:gd name="T3" fmla="*/ 7 h 7"/>
                <a:gd name="T4" fmla="*/ 0 w 34"/>
                <a:gd name="T5" fmla="*/ 4 h 7"/>
                <a:gd name="T6" fmla="*/ 4 w 34"/>
                <a:gd name="T7" fmla="*/ 0 h 7"/>
                <a:gd name="T8" fmla="*/ 30 w 34"/>
                <a:gd name="T9" fmla="*/ 0 h 7"/>
                <a:gd name="T10" fmla="*/ 34 w 34"/>
                <a:gd name="T11" fmla="*/ 3 h 7"/>
                <a:gd name="T12" fmla="*/ 30 w 34"/>
                <a:gd name="T13" fmla="*/ 7 h 7"/>
                <a:gd name="T14" fmla="*/ 17 w 34"/>
                <a:gd name="T15" fmla="*/ 7 h 7"/>
                <a:gd name="T16" fmla="*/ 17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17" y="7"/>
                  </a:moveTo>
                  <a:cubicBezTo>
                    <a:pt x="13" y="7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ubicBezTo>
                    <a:pt x="26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816100" y="2774950"/>
              <a:ext cx="69850" cy="23813"/>
            </a:xfrm>
            <a:custGeom>
              <a:avLst/>
              <a:gdLst>
                <a:gd name="T0" fmla="*/ 18 w 18"/>
                <a:gd name="T1" fmla="*/ 0 h 6"/>
                <a:gd name="T2" fmla="*/ 9 w 18"/>
                <a:gd name="T3" fmla="*/ 6 h 6"/>
                <a:gd name="T4" fmla="*/ 0 w 18"/>
                <a:gd name="T5" fmla="*/ 0 h 6"/>
                <a:gd name="T6" fmla="*/ 18 w 1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16" y="4"/>
                    <a:pt x="13" y="6"/>
                    <a:pt x="9" y="6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31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396549" y="2195582"/>
            <a:ext cx="363537" cy="581026"/>
            <a:chOff x="1658938" y="2217737"/>
            <a:chExt cx="363537" cy="581026"/>
          </a:xfrm>
          <a:solidFill>
            <a:srgbClr val="FF3F47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1658938" y="2217737"/>
              <a:ext cx="363537" cy="431800"/>
            </a:xfrm>
            <a:custGeom>
              <a:avLst/>
              <a:gdLst>
                <a:gd name="T0" fmla="*/ 49 w 93"/>
                <a:gd name="T1" fmla="*/ 113 h 113"/>
                <a:gd name="T2" fmla="*/ 37 w 93"/>
                <a:gd name="T3" fmla="*/ 113 h 113"/>
                <a:gd name="T4" fmla="*/ 29 w 93"/>
                <a:gd name="T5" fmla="*/ 105 h 113"/>
                <a:gd name="T6" fmla="*/ 14 w 93"/>
                <a:gd name="T7" fmla="*/ 64 h 113"/>
                <a:gd name="T8" fmla="*/ 34 w 93"/>
                <a:gd name="T9" fmla="*/ 6 h 113"/>
                <a:gd name="T10" fmla="*/ 79 w 93"/>
                <a:gd name="T11" fmla="*/ 16 h 113"/>
                <a:gd name="T12" fmla="*/ 86 w 93"/>
                <a:gd name="T13" fmla="*/ 61 h 113"/>
                <a:gd name="T14" fmla="*/ 73 w 93"/>
                <a:gd name="T15" fmla="*/ 90 h 113"/>
                <a:gd name="T16" fmla="*/ 69 w 93"/>
                <a:gd name="T17" fmla="*/ 106 h 113"/>
                <a:gd name="T18" fmla="*/ 61 w 93"/>
                <a:gd name="T19" fmla="*/ 113 h 113"/>
                <a:gd name="T20" fmla="*/ 49 w 93"/>
                <a:gd name="T21" fmla="*/ 113 h 113"/>
                <a:gd name="T22" fmla="*/ 49 w 93"/>
                <a:gd name="T23" fmla="*/ 85 h 113"/>
                <a:gd name="T24" fmla="*/ 40 w 93"/>
                <a:gd name="T25" fmla="*/ 68 h 113"/>
                <a:gd name="T26" fmla="*/ 37 w 93"/>
                <a:gd name="T27" fmla="*/ 70 h 113"/>
                <a:gd name="T28" fmla="*/ 46 w 93"/>
                <a:gd name="T29" fmla="*/ 106 h 113"/>
                <a:gd name="T30" fmla="*/ 51 w 93"/>
                <a:gd name="T31" fmla="*/ 106 h 113"/>
                <a:gd name="T32" fmla="*/ 51 w 93"/>
                <a:gd name="T33" fmla="*/ 95 h 113"/>
                <a:gd name="T34" fmla="*/ 54 w 93"/>
                <a:gd name="T35" fmla="*/ 84 h 113"/>
                <a:gd name="T36" fmla="*/ 62 w 93"/>
                <a:gd name="T37" fmla="*/ 70 h 113"/>
                <a:gd name="T38" fmla="*/ 58 w 93"/>
                <a:gd name="T39" fmla="*/ 68 h 113"/>
                <a:gd name="T40" fmla="*/ 49 w 93"/>
                <a:gd name="T41" fmla="*/ 8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13">
                  <a:moveTo>
                    <a:pt x="49" y="113"/>
                  </a:moveTo>
                  <a:cubicBezTo>
                    <a:pt x="45" y="113"/>
                    <a:pt x="41" y="113"/>
                    <a:pt x="37" y="113"/>
                  </a:cubicBezTo>
                  <a:cubicBezTo>
                    <a:pt x="32" y="112"/>
                    <a:pt x="29" y="111"/>
                    <a:pt x="29" y="105"/>
                  </a:cubicBezTo>
                  <a:cubicBezTo>
                    <a:pt x="26" y="91"/>
                    <a:pt x="21" y="77"/>
                    <a:pt x="14" y="64"/>
                  </a:cubicBezTo>
                  <a:cubicBezTo>
                    <a:pt x="0" y="41"/>
                    <a:pt x="12" y="14"/>
                    <a:pt x="34" y="6"/>
                  </a:cubicBezTo>
                  <a:cubicBezTo>
                    <a:pt x="50" y="0"/>
                    <a:pt x="67" y="3"/>
                    <a:pt x="79" y="16"/>
                  </a:cubicBezTo>
                  <a:cubicBezTo>
                    <a:pt x="90" y="28"/>
                    <a:pt x="93" y="46"/>
                    <a:pt x="86" y="61"/>
                  </a:cubicBezTo>
                  <a:cubicBezTo>
                    <a:pt x="82" y="70"/>
                    <a:pt x="77" y="80"/>
                    <a:pt x="73" y="90"/>
                  </a:cubicBezTo>
                  <a:cubicBezTo>
                    <a:pt x="71" y="95"/>
                    <a:pt x="71" y="100"/>
                    <a:pt x="69" y="106"/>
                  </a:cubicBezTo>
                  <a:cubicBezTo>
                    <a:pt x="68" y="111"/>
                    <a:pt x="66" y="112"/>
                    <a:pt x="61" y="113"/>
                  </a:cubicBezTo>
                  <a:cubicBezTo>
                    <a:pt x="57" y="113"/>
                    <a:pt x="53" y="113"/>
                    <a:pt x="49" y="113"/>
                  </a:cubicBezTo>
                  <a:close/>
                  <a:moveTo>
                    <a:pt x="49" y="85"/>
                  </a:moveTo>
                  <a:cubicBezTo>
                    <a:pt x="46" y="79"/>
                    <a:pt x="43" y="74"/>
                    <a:pt x="40" y="68"/>
                  </a:cubicBezTo>
                  <a:cubicBezTo>
                    <a:pt x="39" y="69"/>
                    <a:pt x="38" y="69"/>
                    <a:pt x="37" y="70"/>
                  </a:cubicBezTo>
                  <a:cubicBezTo>
                    <a:pt x="43" y="81"/>
                    <a:pt x="51" y="92"/>
                    <a:pt x="46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1" y="102"/>
                    <a:pt x="51" y="99"/>
                    <a:pt x="51" y="95"/>
                  </a:cubicBezTo>
                  <a:cubicBezTo>
                    <a:pt x="51" y="91"/>
                    <a:pt x="51" y="87"/>
                    <a:pt x="54" y="84"/>
                  </a:cubicBezTo>
                  <a:cubicBezTo>
                    <a:pt x="57" y="79"/>
                    <a:pt x="59" y="75"/>
                    <a:pt x="62" y="70"/>
                  </a:cubicBezTo>
                  <a:cubicBezTo>
                    <a:pt x="60" y="69"/>
                    <a:pt x="59" y="69"/>
                    <a:pt x="58" y="68"/>
                  </a:cubicBezTo>
                  <a:cubicBezTo>
                    <a:pt x="55" y="74"/>
                    <a:pt x="52" y="79"/>
                    <a:pt x="4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784350" y="2660650"/>
              <a:ext cx="133350" cy="26988"/>
            </a:xfrm>
            <a:custGeom>
              <a:avLst/>
              <a:gdLst>
                <a:gd name="T0" fmla="*/ 17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4 w 34"/>
                <a:gd name="T7" fmla="*/ 0 h 7"/>
                <a:gd name="T8" fmla="*/ 30 w 34"/>
                <a:gd name="T9" fmla="*/ 0 h 7"/>
                <a:gd name="T10" fmla="*/ 34 w 34"/>
                <a:gd name="T11" fmla="*/ 3 h 7"/>
                <a:gd name="T12" fmla="*/ 30 w 34"/>
                <a:gd name="T13" fmla="*/ 7 h 7"/>
                <a:gd name="T14" fmla="*/ 17 w 34"/>
                <a:gd name="T15" fmla="*/ 7 h 7"/>
                <a:gd name="T16" fmla="*/ 17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17" y="7"/>
                  </a:moveTo>
                  <a:cubicBezTo>
                    <a:pt x="12" y="7"/>
                    <a:pt x="8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5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84350" y="2736850"/>
              <a:ext cx="133350" cy="26988"/>
            </a:xfrm>
            <a:custGeom>
              <a:avLst/>
              <a:gdLst>
                <a:gd name="T0" fmla="*/ 17 w 34"/>
                <a:gd name="T1" fmla="*/ 0 h 7"/>
                <a:gd name="T2" fmla="*/ 30 w 34"/>
                <a:gd name="T3" fmla="*/ 0 h 7"/>
                <a:gd name="T4" fmla="*/ 34 w 34"/>
                <a:gd name="T5" fmla="*/ 3 h 7"/>
                <a:gd name="T6" fmla="*/ 30 w 34"/>
                <a:gd name="T7" fmla="*/ 7 h 7"/>
                <a:gd name="T8" fmla="*/ 4 w 34"/>
                <a:gd name="T9" fmla="*/ 7 h 7"/>
                <a:gd name="T10" fmla="*/ 0 w 34"/>
                <a:gd name="T11" fmla="*/ 3 h 7"/>
                <a:gd name="T12" fmla="*/ 4 w 34"/>
                <a:gd name="T13" fmla="*/ 0 h 7"/>
                <a:gd name="T14" fmla="*/ 17 w 3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">
                  <a:moveTo>
                    <a:pt x="17" y="0"/>
                  </a:moveTo>
                  <a:cubicBezTo>
                    <a:pt x="21" y="0"/>
                    <a:pt x="26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1" y="7"/>
                    <a:pt x="12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1784350" y="2698750"/>
              <a:ext cx="133350" cy="26988"/>
            </a:xfrm>
            <a:custGeom>
              <a:avLst/>
              <a:gdLst>
                <a:gd name="T0" fmla="*/ 17 w 34"/>
                <a:gd name="T1" fmla="*/ 7 h 7"/>
                <a:gd name="T2" fmla="*/ 4 w 34"/>
                <a:gd name="T3" fmla="*/ 7 h 7"/>
                <a:gd name="T4" fmla="*/ 0 w 34"/>
                <a:gd name="T5" fmla="*/ 4 h 7"/>
                <a:gd name="T6" fmla="*/ 4 w 34"/>
                <a:gd name="T7" fmla="*/ 0 h 7"/>
                <a:gd name="T8" fmla="*/ 30 w 34"/>
                <a:gd name="T9" fmla="*/ 0 h 7"/>
                <a:gd name="T10" fmla="*/ 34 w 34"/>
                <a:gd name="T11" fmla="*/ 3 h 7"/>
                <a:gd name="T12" fmla="*/ 30 w 34"/>
                <a:gd name="T13" fmla="*/ 7 h 7"/>
                <a:gd name="T14" fmla="*/ 17 w 34"/>
                <a:gd name="T15" fmla="*/ 7 h 7"/>
                <a:gd name="T16" fmla="*/ 17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17" y="7"/>
                  </a:moveTo>
                  <a:cubicBezTo>
                    <a:pt x="13" y="7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ubicBezTo>
                    <a:pt x="26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816100" y="2774950"/>
              <a:ext cx="69850" cy="23813"/>
            </a:xfrm>
            <a:custGeom>
              <a:avLst/>
              <a:gdLst>
                <a:gd name="T0" fmla="*/ 18 w 18"/>
                <a:gd name="T1" fmla="*/ 0 h 6"/>
                <a:gd name="T2" fmla="*/ 9 w 18"/>
                <a:gd name="T3" fmla="*/ 6 h 6"/>
                <a:gd name="T4" fmla="*/ 0 w 18"/>
                <a:gd name="T5" fmla="*/ 0 h 6"/>
                <a:gd name="T6" fmla="*/ 18 w 1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16" y="4"/>
                    <a:pt x="13" y="6"/>
                    <a:pt x="9" y="6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325296" y="2182812"/>
            <a:ext cx="363537" cy="581026"/>
            <a:chOff x="1658938" y="2217737"/>
            <a:chExt cx="363537" cy="581026"/>
          </a:xfrm>
          <a:solidFill>
            <a:srgbClr val="FFAE27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1658938" y="2217737"/>
              <a:ext cx="363537" cy="431800"/>
            </a:xfrm>
            <a:custGeom>
              <a:avLst/>
              <a:gdLst>
                <a:gd name="T0" fmla="*/ 49 w 93"/>
                <a:gd name="T1" fmla="*/ 113 h 113"/>
                <a:gd name="T2" fmla="*/ 37 w 93"/>
                <a:gd name="T3" fmla="*/ 113 h 113"/>
                <a:gd name="T4" fmla="*/ 29 w 93"/>
                <a:gd name="T5" fmla="*/ 105 h 113"/>
                <a:gd name="T6" fmla="*/ 14 w 93"/>
                <a:gd name="T7" fmla="*/ 64 h 113"/>
                <a:gd name="T8" fmla="*/ 34 w 93"/>
                <a:gd name="T9" fmla="*/ 6 h 113"/>
                <a:gd name="T10" fmla="*/ 79 w 93"/>
                <a:gd name="T11" fmla="*/ 16 h 113"/>
                <a:gd name="T12" fmla="*/ 86 w 93"/>
                <a:gd name="T13" fmla="*/ 61 h 113"/>
                <a:gd name="T14" fmla="*/ 73 w 93"/>
                <a:gd name="T15" fmla="*/ 90 h 113"/>
                <a:gd name="T16" fmla="*/ 69 w 93"/>
                <a:gd name="T17" fmla="*/ 106 h 113"/>
                <a:gd name="T18" fmla="*/ 61 w 93"/>
                <a:gd name="T19" fmla="*/ 113 h 113"/>
                <a:gd name="T20" fmla="*/ 49 w 93"/>
                <a:gd name="T21" fmla="*/ 113 h 113"/>
                <a:gd name="T22" fmla="*/ 49 w 93"/>
                <a:gd name="T23" fmla="*/ 85 h 113"/>
                <a:gd name="T24" fmla="*/ 40 w 93"/>
                <a:gd name="T25" fmla="*/ 68 h 113"/>
                <a:gd name="T26" fmla="*/ 37 w 93"/>
                <a:gd name="T27" fmla="*/ 70 h 113"/>
                <a:gd name="T28" fmla="*/ 46 w 93"/>
                <a:gd name="T29" fmla="*/ 106 h 113"/>
                <a:gd name="T30" fmla="*/ 51 w 93"/>
                <a:gd name="T31" fmla="*/ 106 h 113"/>
                <a:gd name="T32" fmla="*/ 51 w 93"/>
                <a:gd name="T33" fmla="*/ 95 h 113"/>
                <a:gd name="T34" fmla="*/ 54 w 93"/>
                <a:gd name="T35" fmla="*/ 84 h 113"/>
                <a:gd name="T36" fmla="*/ 62 w 93"/>
                <a:gd name="T37" fmla="*/ 70 h 113"/>
                <a:gd name="T38" fmla="*/ 58 w 93"/>
                <a:gd name="T39" fmla="*/ 68 h 113"/>
                <a:gd name="T40" fmla="*/ 49 w 93"/>
                <a:gd name="T41" fmla="*/ 8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13">
                  <a:moveTo>
                    <a:pt x="49" y="113"/>
                  </a:moveTo>
                  <a:cubicBezTo>
                    <a:pt x="45" y="113"/>
                    <a:pt x="41" y="113"/>
                    <a:pt x="37" y="113"/>
                  </a:cubicBezTo>
                  <a:cubicBezTo>
                    <a:pt x="32" y="112"/>
                    <a:pt x="29" y="111"/>
                    <a:pt x="29" y="105"/>
                  </a:cubicBezTo>
                  <a:cubicBezTo>
                    <a:pt x="26" y="91"/>
                    <a:pt x="21" y="77"/>
                    <a:pt x="14" y="64"/>
                  </a:cubicBezTo>
                  <a:cubicBezTo>
                    <a:pt x="0" y="41"/>
                    <a:pt x="12" y="14"/>
                    <a:pt x="34" y="6"/>
                  </a:cubicBezTo>
                  <a:cubicBezTo>
                    <a:pt x="50" y="0"/>
                    <a:pt x="67" y="3"/>
                    <a:pt x="79" y="16"/>
                  </a:cubicBezTo>
                  <a:cubicBezTo>
                    <a:pt x="90" y="28"/>
                    <a:pt x="93" y="46"/>
                    <a:pt x="86" y="61"/>
                  </a:cubicBezTo>
                  <a:cubicBezTo>
                    <a:pt x="82" y="70"/>
                    <a:pt x="77" y="80"/>
                    <a:pt x="73" y="90"/>
                  </a:cubicBezTo>
                  <a:cubicBezTo>
                    <a:pt x="71" y="95"/>
                    <a:pt x="71" y="100"/>
                    <a:pt x="69" y="106"/>
                  </a:cubicBezTo>
                  <a:cubicBezTo>
                    <a:pt x="68" y="111"/>
                    <a:pt x="66" y="112"/>
                    <a:pt x="61" y="113"/>
                  </a:cubicBezTo>
                  <a:cubicBezTo>
                    <a:pt x="57" y="113"/>
                    <a:pt x="53" y="113"/>
                    <a:pt x="49" y="113"/>
                  </a:cubicBezTo>
                  <a:close/>
                  <a:moveTo>
                    <a:pt x="49" y="85"/>
                  </a:moveTo>
                  <a:cubicBezTo>
                    <a:pt x="46" y="79"/>
                    <a:pt x="43" y="74"/>
                    <a:pt x="40" y="68"/>
                  </a:cubicBezTo>
                  <a:cubicBezTo>
                    <a:pt x="39" y="69"/>
                    <a:pt x="38" y="69"/>
                    <a:pt x="37" y="70"/>
                  </a:cubicBezTo>
                  <a:cubicBezTo>
                    <a:pt x="43" y="81"/>
                    <a:pt x="51" y="92"/>
                    <a:pt x="46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1" y="102"/>
                    <a:pt x="51" y="99"/>
                    <a:pt x="51" y="95"/>
                  </a:cubicBezTo>
                  <a:cubicBezTo>
                    <a:pt x="51" y="91"/>
                    <a:pt x="51" y="87"/>
                    <a:pt x="54" y="84"/>
                  </a:cubicBezTo>
                  <a:cubicBezTo>
                    <a:pt x="57" y="79"/>
                    <a:pt x="59" y="75"/>
                    <a:pt x="62" y="70"/>
                  </a:cubicBezTo>
                  <a:cubicBezTo>
                    <a:pt x="60" y="69"/>
                    <a:pt x="59" y="69"/>
                    <a:pt x="58" y="68"/>
                  </a:cubicBezTo>
                  <a:cubicBezTo>
                    <a:pt x="55" y="74"/>
                    <a:pt x="52" y="79"/>
                    <a:pt x="4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784350" y="2660650"/>
              <a:ext cx="133350" cy="26988"/>
            </a:xfrm>
            <a:custGeom>
              <a:avLst/>
              <a:gdLst>
                <a:gd name="T0" fmla="*/ 17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4 w 34"/>
                <a:gd name="T7" fmla="*/ 0 h 7"/>
                <a:gd name="T8" fmla="*/ 30 w 34"/>
                <a:gd name="T9" fmla="*/ 0 h 7"/>
                <a:gd name="T10" fmla="*/ 34 w 34"/>
                <a:gd name="T11" fmla="*/ 3 h 7"/>
                <a:gd name="T12" fmla="*/ 30 w 34"/>
                <a:gd name="T13" fmla="*/ 7 h 7"/>
                <a:gd name="T14" fmla="*/ 17 w 34"/>
                <a:gd name="T15" fmla="*/ 7 h 7"/>
                <a:gd name="T16" fmla="*/ 17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17" y="7"/>
                  </a:moveTo>
                  <a:cubicBezTo>
                    <a:pt x="12" y="7"/>
                    <a:pt x="8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5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1784350" y="2736850"/>
              <a:ext cx="133350" cy="26988"/>
            </a:xfrm>
            <a:custGeom>
              <a:avLst/>
              <a:gdLst>
                <a:gd name="T0" fmla="*/ 17 w 34"/>
                <a:gd name="T1" fmla="*/ 0 h 7"/>
                <a:gd name="T2" fmla="*/ 30 w 34"/>
                <a:gd name="T3" fmla="*/ 0 h 7"/>
                <a:gd name="T4" fmla="*/ 34 w 34"/>
                <a:gd name="T5" fmla="*/ 3 h 7"/>
                <a:gd name="T6" fmla="*/ 30 w 34"/>
                <a:gd name="T7" fmla="*/ 7 h 7"/>
                <a:gd name="T8" fmla="*/ 4 w 34"/>
                <a:gd name="T9" fmla="*/ 7 h 7"/>
                <a:gd name="T10" fmla="*/ 0 w 34"/>
                <a:gd name="T11" fmla="*/ 3 h 7"/>
                <a:gd name="T12" fmla="*/ 4 w 34"/>
                <a:gd name="T13" fmla="*/ 0 h 7"/>
                <a:gd name="T14" fmla="*/ 17 w 3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">
                  <a:moveTo>
                    <a:pt x="17" y="0"/>
                  </a:moveTo>
                  <a:cubicBezTo>
                    <a:pt x="21" y="0"/>
                    <a:pt x="26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ubicBezTo>
                    <a:pt x="21" y="7"/>
                    <a:pt x="12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1784350" y="2698750"/>
              <a:ext cx="133350" cy="26988"/>
            </a:xfrm>
            <a:custGeom>
              <a:avLst/>
              <a:gdLst>
                <a:gd name="T0" fmla="*/ 17 w 34"/>
                <a:gd name="T1" fmla="*/ 7 h 7"/>
                <a:gd name="T2" fmla="*/ 4 w 34"/>
                <a:gd name="T3" fmla="*/ 7 h 7"/>
                <a:gd name="T4" fmla="*/ 0 w 34"/>
                <a:gd name="T5" fmla="*/ 4 h 7"/>
                <a:gd name="T6" fmla="*/ 4 w 34"/>
                <a:gd name="T7" fmla="*/ 0 h 7"/>
                <a:gd name="T8" fmla="*/ 30 w 34"/>
                <a:gd name="T9" fmla="*/ 0 h 7"/>
                <a:gd name="T10" fmla="*/ 34 w 34"/>
                <a:gd name="T11" fmla="*/ 3 h 7"/>
                <a:gd name="T12" fmla="*/ 30 w 34"/>
                <a:gd name="T13" fmla="*/ 7 h 7"/>
                <a:gd name="T14" fmla="*/ 17 w 34"/>
                <a:gd name="T15" fmla="*/ 7 h 7"/>
                <a:gd name="T16" fmla="*/ 17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17" y="7"/>
                  </a:moveTo>
                  <a:cubicBezTo>
                    <a:pt x="13" y="7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21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ubicBezTo>
                    <a:pt x="26" y="7"/>
                    <a:pt x="21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1816100" y="2774950"/>
              <a:ext cx="69850" cy="23813"/>
            </a:xfrm>
            <a:custGeom>
              <a:avLst/>
              <a:gdLst>
                <a:gd name="T0" fmla="*/ 18 w 18"/>
                <a:gd name="T1" fmla="*/ 0 h 6"/>
                <a:gd name="T2" fmla="*/ 9 w 18"/>
                <a:gd name="T3" fmla="*/ 6 h 6"/>
                <a:gd name="T4" fmla="*/ 0 w 18"/>
                <a:gd name="T5" fmla="*/ 0 h 6"/>
                <a:gd name="T6" fmla="*/ 18 w 1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cubicBezTo>
                    <a:pt x="16" y="4"/>
                    <a:pt x="13" y="6"/>
                    <a:pt x="9" y="6"/>
                  </a:cubicBezTo>
                  <a:cubicBezTo>
                    <a:pt x="5" y="6"/>
                    <a:pt x="2" y="4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42"/>
          <p:cNvSpPr txBox="1">
            <a:spLocks noGrp="1"/>
          </p:cNvSpPr>
          <p:nvPr>
            <p:ph type="title"/>
          </p:nvPr>
        </p:nvSpPr>
        <p:spPr>
          <a:xfrm>
            <a:off x="2077230" y="635904"/>
            <a:ext cx="4980735" cy="795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AWESOME WORDS!</a:t>
            </a:r>
            <a:endParaRPr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4" y="1336906"/>
            <a:ext cx="4114800" cy="350037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92467" y="89317"/>
            <a:ext cx="8946836" cy="4832004"/>
            <a:chOff x="92467" y="89317"/>
            <a:chExt cx="8946836" cy="4832004"/>
          </a:xfrm>
        </p:grpSpPr>
        <p:sp>
          <p:nvSpPr>
            <p:cNvPr id="5" name="Rectángulo 4"/>
            <p:cNvSpPr/>
            <p:nvPr/>
          </p:nvSpPr>
          <p:spPr>
            <a:xfrm>
              <a:off x="92467" y="89317"/>
              <a:ext cx="606176" cy="606176"/>
            </a:xfrm>
            <a:prstGeom prst="rect">
              <a:avLst/>
            </a:prstGeom>
            <a:noFill/>
            <a:ln w="57150">
              <a:solidFill>
                <a:srgbClr val="FF3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433127" y="89317"/>
              <a:ext cx="606176" cy="606176"/>
            </a:xfrm>
            <a:prstGeom prst="rect">
              <a:avLst/>
            </a:prstGeom>
            <a:noFill/>
            <a:ln w="57150">
              <a:solidFill>
                <a:srgbClr val="FF3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414341" y="89317"/>
              <a:ext cx="606176" cy="606176"/>
            </a:xfrm>
            <a:prstGeom prst="rect">
              <a:avLst/>
            </a:prstGeom>
            <a:noFill/>
            <a:ln w="57150">
              <a:solidFill>
                <a:srgbClr val="FF3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8" name="Conector recto 7"/>
            <p:cNvCxnSpPr>
              <a:stCxn id="5" idx="3"/>
              <a:endCxn id="7" idx="1"/>
            </p:cNvCxnSpPr>
            <p:nvPr/>
          </p:nvCxnSpPr>
          <p:spPr>
            <a:xfrm>
              <a:off x="698643" y="392405"/>
              <a:ext cx="371569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>
              <a:endCxn id="6" idx="1"/>
            </p:cNvCxnSpPr>
            <p:nvPr/>
          </p:nvCxnSpPr>
          <p:spPr>
            <a:xfrm>
              <a:off x="5020517" y="392405"/>
              <a:ext cx="341261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/>
            <p:nvPr/>
          </p:nvGrpSpPr>
          <p:grpSpPr>
            <a:xfrm>
              <a:off x="92467" y="695493"/>
              <a:ext cx="606176" cy="4225828"/>
              <a:chOff x="92467" y="695493"/>
              <a:chExt cx="606176" cy="2033238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2467" y="2122555"/>
                <a:ext cx="606176" cy="606176"/>
              </a:xfrm>
              <a:prstGeom prst="rect">
                <a:avLst/>
              </a:prstGeom>
              <a:noFill/>
              <a:ln w="57150">
                <a:solidFill>
                  <a:srgbClr val="FF3F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5" name="Conector recto 14"/>
              <p:cNvCxnSpPr>
                <a:stCxn id="14" idx="0"/>
              </p:cNvCxnSpPr>
              <p:nvPr/>
            </p:nvCxnSpPr>
            <p:spPr>
              <a:xfrm flipV="1">
                <a:off x="395555" y="695493"/>
                <a:ext cx="0" cy="142706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o 10"/>
            <p:cNvGrpSpPr/>
            <p:nvPr/>
          </p:nvGrpSpPr>
          <p:grpSpPr>
            <a:xfrm>
              <a:off x="8433127" y="695493"/>
              <a:ext cx="606176" cy="4225828"/>
              <a:chOff x="8433127" y="695493"/>
              <a:chExt cx="606176" cy="2033238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8433127" y="2122555"/>
                <a:ext cx="606176" cy="606176"/>
              </a:xfrm>
              <a:prstGeom prst="rect">
                <a:avLst/>
              </a:prstGeom>
              <a:noFill/>
              <a:ln w="57150">
                <a:solidFill>
                  <a:srgbClr val="FF3F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3" name="Conector recto 12"/>
              <p:cNvCxnSpPr/>
              <p:nvPr/>
            </p:nvCxnSpPr>
            <p:spPr>
              <a:xfrm flipV="1">
                <a:off x="8739640" y="695493"/>
                <a:ext cx="0" cy="142706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6" name="Google Shape;1786;p43"/>
          <p:cNvGrpSpPr/>
          <p:nvPr/>
        </p:nvGrpSpPr>
        <p:grpSpPr>
          <a:xfrm rot="5400000">
            <a:off x="2446787" y="1487407"/>
            <a:ext cx="884476" cy="1301332"/>
            <a:chOff x="989100" y="1304950"/>
            <a:chExt cx="857050" cy="576525"/>
          </a:xfrm>
        </p:grpSpPr>
        <p:sp>
          <p:nvSpPr>
            <p:cNvPr id="1787" name="Google Shape;1787;p43"/>
            <p:cNvSpPr/>
            <p:nvPr/>
          </p:nvSpPr>
          <p:spPr>
            <a:xfrm>
              <a:off x="1843825" y="1879125"/>
              <a:ext cx="2325" cy="2350"/>
            </a:xfrm>
            <a:custGeom>
              <a:avLst/>
              <a:gdLst/>
              <a:ahLst/>
              <a:cxnLst/>
              <a:rect l="l" t="t" r="r" b="b"/>
              <a:pathLst>
                <a:path w="93" h="94" extrusionOk="0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398700" y="1434000"/>
              <a:ext cx="447450" cy="447475"/>
            </a:xfrm>
            <a:custGeom>
              <a:avLst/>
              <a:gdLst/>
              <a:ahLst/>
              <a:cxnLst/>
              <a:rect l="l" t="t" r="r" b="b"/>
              <a:pathLst>
                <a:path w="17898" h="17899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649075" y="1684400"/>
              <a:ext cx="197075" cy="197075"/>
            </a:xfrm>
            <a:custGeom>
              <a:avLst/>
              <a:gdLst/>
              <a:ahLst/>
              <a:cxnLst/>
              <a:rect l="l" t="t" r="r" b="b"/>
              <a:pathLst>
                <a:path w="7883" h="7883" extrusionOk="0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816000" y="1851325"/>
              <a:ext cx="30150" cy="30150"/>
            </a:xfrm>
            <a:custGeom>
              <a:avLst/>
              <a:gdLst/>
              <a:ahLst/>
              <a:cxnLst/>
              <a:rect l="l" t="t" r="r" b="b"/>
              <a:pathLst>
                <a:path w="1206" h="1206" extrusionOk="0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788175" y="1823500"/>
              <a:ext cx="57975" cy="57975"/>
            </a:xfrm>
            <a:custGeom>
              <a:avLst/>
              <a:gdLst/>
              <a:ahLst/>
              <a:cxnLst/>
              <a:rect l="l" t="t" r="r" b="b"/>
              <a:pathLst>
                <a:path w="2319" h="2319" extrusionOk="0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760350" y="1795675"/>
              <a:ext cx="85800" cy="85800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732525" y="1767850"/>
              <a:ext cx="113625" cy="113625"/>
            </a:xfrm>
            <a:custGeom>
              <a:avLst/>
              <a:gdLst/>
              <a:ahLst/>
              <a:cxnLst/>
              <a:rect l="l" t="t" r="r" b="b"/>
              <a:pathLst>
                <a:path w="4545" h="4545" extrusionOk="0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1483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704725" y="1740025"/>
              <a:ext cx="141425" cy="141450"/>
            </a:xfrm>
            <a:custGeom>
              <a:avLst/>
              <a:gdLst/>
              <a:ahLst/>
              <a:cxnLst/>
              <a:rect l="l" t="t" r="r" b="b"/>
              <a:pathLst>
                <a:path w="5657" h="5658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1676900" y="1712200"/>
              <a:ext cx="169250" cy="169275"/>
            </a:xfrm>
            <a:custGeom>
              <a:avLst/>
              <a:gdLst/>
              <a:ahLst/>
              <a:cxnLst/>
              <a:rect l="l" t="t" r="r" b="b"/>
              <a:pathLst>
                <a:path w="6770" h="6771" extrusionOk="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1621250" y="1656575"/>
              <a:ext cx="224900" cy="224900"/>
            </a:xfrm>
            <a:custGeom>
              <a:avLst/>
              <a:gdLst/>
              <a:ahLst/>
              <a:cxnLst/>
              <a:rect l="l" t="t" r="r" b="b"/>
              <a:pathLst>
                <a:path w="8996" h="8996" extrusionOk="0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1593425" y="1628750"/>
              <a:ext cx="252725" cy="252725"/>
            </a:xfrm>
            <a:custGeom>
              <a:avLst/>
              <a:gdLst/>
              <a:ahLst/>
              <a:cxnLst/>
              <a:rect l="l" t="t" r="r" b="b"/>
              <a:pathLst>
                <a:path w="10109" h="10109" extrusionOk="0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1565625" y="1600925"/>
              <a:ext cx="280525" cy="280550"/>
            </a:xfrm>
            <a:custGeom>
              <a:avLst/>
              <a:gdLst/>
              <a:ahLst/>
              <a:cxnLst/>
              <a:rect l="l" t="t" r="r" b="b"/>
              <a:pathLst>
                <a:path w="11221" h="11222" extrusionOk="0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537800" y="1573100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509975" y="1545300"/>
              <a:ext cx="336175" cy="336175"/>
            </a:xfrm>
            <a:custGeom>
              <a:avLst/>
              <a:gdLst/>
              <a:ahLst/>
              <a:cxnLst/>
              <a:rect l="l" t="t" r="r" b="b"/>
              <a:pathLst>
                <a:path w="13447" h="13447" extrusionOk="0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482150" y="1517475"/>
              <a:ext cx="364000" cy="364000"/>
            </a:xfrm>
            <a:custGeom>
              <a:avLst/>
              <a:gdLst/>
              <a:ahLst/>
              <a:cxnLst/>
              <a:rect l="l" t="t" r="r" b="b"/>
              <a:pathLst>
                <a:path w="14560" h="14560" extrusionOk="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454325" y="1489650"/>
              <a:ext cx="391825" cy="391825"/>
            </a:xfrm>
            <a:custGeom>
              <a:avLst/>
              <a:gdLst/>
              <a:ahLst/>
              <a:cxnLst/>
              <a:rect l="l" t="t" r="r" b="b"/>
              <a:pathLst>
                <a:path w="15673" h="15673" extrusionOk="0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426500" y="1461825"/>
              <a:ext cx="419650" cy="419650"/>
            </a:xfrm>
            <a:custGeom>
              <a:avLst/>
              <a:gdLst/>
              <a:ahLst/>
              <a:cxnLst/>
              <a:rect l="l" t="t" r="r" b="b"/>
              <a:pathLst>
                <a:path w="16786" h="16786" extrusionOk="0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370875" y="1406175"/>
              <a:ext cx="475275" cy="475300"/>
            </a:xfrm>
            <a:custGeom>
              <a:avLst/>
              <a:gdLst/>
              <a:ahLst/>
              <a:cxnLst/>
              <a:rect l="l" t="t" r="r" b="b"/>
              <a:pathLst>
                <a:path w="19011" h="19012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343050" y="1378375"/>
              <a:ext cx="503100" cy="503100"/>
            </a:xfrm>
            <a:custGeom>
              <a:avLst/>
              <a:gdLst/>
              <a:ahLst/>
              <a:cxnLst/>
              <a:rect l="l" t="t" r="r" b="b"/>
              <a:pathLst>
                <a:path w="20124" h="20124" extrusionOk="0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5225" y="1350550"/>
              <a:ext cx="530925" cy="530925"/>
            </a:xfrm>
            <a:custGeom>
              <a:avLst/>
              <a:gdLst/>
              <a:ahLst/>
              <a:cxnLst/>
              <a:rect l="l" t="t" r="r" b="b"/>
              <a:pathLst>
                <a:path w="21237" h="21237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287400" y="1322725"/>
              <a:ext cx="558750" cy="558750"/>
            </a:xfrm>
            <a:custGeom>
              <a:avLst/>
              <a:gdLst/>
              <a:ahLst/>
              <a:cxnLst/>
              <a:rect l="l" t="t" r="r" b="b"/>
              <a:pathLst>
                <a:path w="22350" h="22350" extrusionOk="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59600" y="1304950"/>
              <a:ext cx="581525" cy="576525"/>
            </a:xfrm>
            <a:custGeom>
              <a:avLst/>
              <a:gdLst/>
              <a:ahLst/>
              <a:cxnLst/>
              <a:rect l="l" t="t" r="r" b="b"/>
              <a:pathLst>
                <a:path w="23261" h="23061" extrusionOk="0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317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039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1761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1204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0926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0648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0370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0092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989100" y="1304950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989100" y="1304950"/>
              <a:ext cx="45250" cy="45225"/>
            </a:xfrm>
            <a:custGeom>
              <a:avLst/>
              <a:gdLst/>
              <a:ahLst/>
              <a:cxnLst/>
              <a:rect l="l" t="t" r="r" b="b"/>
              <a:pathLst>
                <a:path w="1810" h="1809" extrusionOk="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989100" y="1304950"/>
              <a:ext cx="73075" cy="73050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89100" y="1304950"/>
              <a:ext cx="100875" cy="10087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989100" y="1304950"/>
              <a:ext cx="128700" cy="128700"/>
            </a:xfrm>
            <a:custGeom>
              <a:avLst/>
              <a:gdLst/>
              <a:ahLst/>
              <a:cxnLst/>
              <a:rect l="l" t="t" r="r" b="b"/>
              <a:pathLst>
                <a:path w="5148" h="5148" extrusionOk="0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989100" y="1304950"/>
              <a:ext cx="156525" cy="156525"/>
            </a:xfrm>
            <a:custGeom>
              <a:avLst/>
              <a:gdLst/>
              <a:ahLst/>
              <a:cxnLst/>
              <a:rect l="l" t="t" r="r" b="b"/>
              <a:pathLst>
                <a:path w="6261" h="6261" extrusionOk="0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989100" y="1304950"/>
              <a:ext cx="184350" cy="184325"/>
            </a:xfrm>
            <a:custGeom>
              <a:avLst/>
              <a:gdLst/>
              <a:ahLst/>
              <a:cxnLst/>
              <a:rect l="l" t="t" r="r" b="b"/>
              <a:pathLst>
                <a:path w="7374" h="7373" extrusionOk="0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989100" y="1304950"/>
              <a:ext cx="212175" cy="212150"/>
            </a:xfrm>
            <a:custGeom>
              <a:avLst/>
              <a:gdLst/>
              <a:ahLst/>
              <a:cxnLst/>
              <a:rect l="l" t="t" r="r" b="b"/>
              <a:pathLst>
                <a:path w="8487" h="8486" extrusionOk="0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989100" y="1304950"/>
              <a:ext cx="240000" cy="239975"/>
            </a:xfrm>
            <a:custGeom>
              <a:avLst/>
              <a:gdLst/>
              <a:ahLst/>
              <a:cxnLst/>
              <a:rect l="l" t="t" r="r" b="b"/>
              <a:pathLst>
                <a:path w="9600" h="9599" extrusionOk="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989100" y="1304950"/>
              <a:ext cx="267800" cy="267800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989100" y="1304950"/>
              <a:ext cx="295625" cy="295625"/>
            </a:xfrm>
            <a:custGeom>
              <a:avLst/>
              <a:gdLst/>
              <a:ahLst/>
              <a:cxnLst/>
              <a:rect l="l" t="t" r="r" b="b"/>
              <a:pathLst>
                <a:path w="11825" h="11825" extrusionOk="0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989100" y="1304950"/>
              <a:ext cx="323450" cy="323450"/>
            </a:xfrm>
            <a:custGeom>
              <a:avLst/>
              <a:gdLst/>
              <a:ahLst/>
              <a:cxnLst/>
              <a:rect l="l" t="t" r="r" b="b"/>
              <a:pathLst>
                <a:path w="12938" h="12938" extrusionOk="0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989100" y="1304950"/>
              <a:ext cx="351275" cy="351250"/>
            </a:xfrm>
            <a:custGeom>
              <a:avLst/>
              <a:gdLst/>
              <a:ahLst/>
              <a:cxnLst/>
              <a:rect l="l" t="t" r="r" b="b"/>
              <a:pathLst>
                <a:path w="14051" h="14050" extrusionOk="0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989100" y="1304950"/>
              <a:ext cx="379100" cy="379075"/>
            </a:xfrm>
            <a:custGeom>
              <a:avLst/>
              <a:gdLst/>
              <a:ahLst/>
              <a:cxnLst/>
              <a:rect l="l" t="t" r="r" b="b"/>
              <a:pathLst>
                <a:path w="15164" h="15163" extrusionOk="0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3"/>
            <p:cNvSpPr/>
            <p:nvPr/>
          </p:nvSpPr>
          <p:spPr>
            <a:xfrm>
              <a:off x="989100" y="1304950"/>
              <a:ext cx="406900" cy="406900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989100" y="1304950"/>
              <a:ext cx="434725" cy="434725"/>
            </a:xfrm>
            <a:custGeom>
              <a:avLst/>
              <a:gdLst/>
              <a:ahLst/>
              <a:cxnLst/>
              <a:rect l="l" t="t" r="r" b="b"/>
              <a:pathLst>
                <a:path w="17389" h="17389" extrusionOk="0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989100" y="1304950"/>
              <a:ext cx="462550" cy="462550"/>
            </a:xfrm>
            <a:custGeom>
              <a:avLst/>
              <a:gdLst/>
              <a:ahLst/>
              <a:cxnLst/>
              <a:rect l="l" t="t" r="r" b="b"/>
              <a:pathLst>
                <a:path w="18502" h="18502" extrusionOk="0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989100" y="1304950"/>
              <a:ext cx="490375" cy="490350"/>
            </a:xfrm>
            <a:custGeom>
              <a:avLst/>
              <a:gdLst/>
              <a:ahLst/>
              <a:cxnLst/>
              <a:rect l="l" t="t" r="r" b="b"/>
              <a:pathLst>
                <a:path w="19615" h="19614" extrusionOk="0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989100" y="1304950"/>
              <a:ext cx="518200" cy="518175"/>
            </a:xfrm>
            <a:custGeom>
              <a:avLst/>
              <a:gdLst/>
              <a:ahLst/>
              <a:cxnLst/>
              <a:rect l="l" t="t" r="r" b="b"/>
              <a:pathLst>
                <a:path w="20728" h="20727" extrusionOk="0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989100" y="1304950"/>
              <a:ext cx="546000" cy="546000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989100" y="1304950"/>
              <a:ext cx="573825" cy="573825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9" name="Google Shape;1839;p43"/>
          <p:cNvSpPr/>
          <p:nvPr/>
        </p:nvSpPr>
        <p:spPr>
          <a:xfrm rot="10800000">
            <a:off x="1925546" y="1883217"/>
            <a:ext cx="1396433" cy="1061359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1762448" y="2034938"/>
            <a:ext cx="17115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TERM</a:t>
            </a:r>
            <a:endParaRPr/>
          </a:p>
        </p:txBody>
      </p:sp>
      <p:grpSp>
        <p:nvGrpSpPr>
          <p:cNvPr id="1841" name="Google Shape;1841;p43"/>
          <p:cNvGrpSpPr/>
          <p:nvPr/>
        </p:nvGrpSpPr>
        <p:grpSpPr>
          <a:xfrm rot="5400000">
            <a:off x="6354162" y="1487407"/>
            <a:ext cx="884476" cy="1301332"/>
            <a:chOff x="989100" y="1304950"/>
            <a:chExt cx="857050" cy="576525"/>
          </a:xfrm>
        </p:grpSpPr>
        <p:sp>
          <p:nvSpPr>
            <p:cNvPr id="1842" name="Google Shape;1842;p43"/>
            <p:cNvSpPr/>
            <p:nvPr/>
          </p:nvSpPr>
          <p:spPr>
            <a:xfrm>
              <a:off x="1843825" y="1879125"/>
              <a:ext cx="2325" cy="2350"/>
            </a:xfrm>
            <a:custGeom>
              <a:avLst/>
              <a:gdLst/>
              <a:ahLst/>
              <a:cxnLst/>
              <a:rect l="l" t="t" r="r" b="b"/>
              <a:pathLst>
                <a:path w="93" h="94" extrusionOk="0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1398700" y="1434000"/>
              <a:ext cx="447450" cy="447475"/>
            </a:xfrm>
            <a:custGeom>
              <a:avLst/>
              <a:gdLst/>
              <a:ahLst/>
              <a:cxnLst/>
              <a:rect l="l" t="t" r="r" b="b"/>
              <a:pathLst>
                <a:path w="17898" h="17899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1649075" y="1684400"/>
              <a:ext cx="197075" cy="197075"/>
            </a:xfrm>
            <a:custGeom>
              <a:avLst/>
              <a:gdLst/>
              <a:ahLst/>
              <a:cxnLst/>
              <a:rect l="l" t="t" r="r" b="b"/>
              <a:pathLst>
                <a:path w="7883" h="7883" extrusionOk="0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1816000" y="1851325"/>
              <a:ext cx="30150" cy="30150"/>
            </a:xfrm>
            <a:custGeom>
              <a:avLst/>
              <a:gdLst/>
              <a:ahLst/>
              <a:cxnLst/>
              <a:rect l="l" t="t" r="r" b="b"/>
              <a:pathLst>
                <a:path w="1206" h="1206" extrusionOk="0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1788175" y="1823500"/>
              <a:ext cx="57975" cy="57975"/>
            </a:xfrm>
            <a:custGeom>
              <a:avLst/>
              <a:gdLst/>
              <a:ahLst/>
              <a:cxnLst/>
              <a:rect l="l" t="t" r="r" b="b"/>
              <a:pathLst>
                <a:path w="2319" h="2319" extrusionOk="0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1760350" y="1795675"/>
              <a:ext cx="85800" cy="85800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1732525" y="1767850"/>
              <a:ext cx="113625" cy="113625"/>
            </a:xfrm>
            <a:custGeom>
              <a:avLst/>
              <a:gdLst/>
              <a:ahLst/>
              <a:cxnLst/>
              <a:rect l="l" t="t" r="r" b="b"/>
              <a:pathLst>
                <a:path w="4545" h="4545" extrusionOk="0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11483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1704725" y="1740025"/>
              <a:ext cx="141425" cy="141450"/>
            </a:xfrm>
            <a:custGeom>
              <a:avLst/>
              <a:gdLst/>
              <a:ahLst/>
              <a:cxnLst/>
              <a:rect l="l" t="t" r="r" b="b"/>
              <a:pathLst>
                <a:path w="5657" h="5658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1676900" y="1712200"/>
              <a:ext cx="169250" cy="169275"/>
            </a:xfrm>
            <a:custGeom>
              <a:avLst/>
              <a:gdLst/>
              <a:ahLst/>
              <a:cxnLst/>
              <a:rect l="l" t="t" r="r" b="b"/>
              <a:pathLst>
                <a:path w="6770" h="6771" extrusionOk="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1621250" y="1656575"/>
              <a:ext cx="224900" cy="224900"/>
            </a:xfrm>
            <a:custGeom>
              <a:avLst/>
              <a:gdLst/>
              <a:ahLst/>
              <a:cxnLst/>
              <a:rect l="l" t="t" r="r" b="b"/>
              <a:pathLst>
                <a:path w="8996" h="8996" extrusionOk="0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1593425" y="1628750"/>
              <a:ext cx="252725" cy="252725"/>
            </a:xfrm>
            <a:custGeom>
              <a:avLst/>
              <a:gdLst/>
              <a:ahLst/>
              <a:cxnLst/>
              <a:rect l="l" t="t" r="r" b="b"/>
              <a:pathLst>
                <a:path w="10109" h="10109" extrusionOk="0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1565625" y="1600925"/>
              <a:ext cx="280525" cy="280550"/>
            </a:xfrm>
            <a:custGeom>
              <a:avLst/>
              <a:gdLst/>
              <a:ahLst/>
              <a:cxnLst/>
              <a:rect l="l" t="t" r="r" b="b"/>
              <a:pathLst>
                <a:path w="11221" h="11222" extrusionOk="0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1537800" y="1573100"/>
              <a:ext cx="308350" cy="308375"/>
            </a:xfrm>
            <a:custGeom>
              <a:avLst/>
              <a:gdLst/>
              <a:ahLst/>
              <a:cxnLst/>
              <a:rect l="l" t="t" r="r" b="b"/>
              <a:pathLst>
                <a:path w="12334" h="12335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1509975" y="1545300"/>
              <a:ext cx="336175" cy="336175"/>
            </a:xfrm>
            <a:custGeom>
              <a:avLst/>
              <a:gdLst/>
              <a:ahLst/>
              <a:cxnLst/>
              <a:rect l="l" t="t" r="r" b="b"/>
              <a:pathLst>
                <a:path w="13447" h="13447" extrusionOk="0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1482150" y="1517475"/>
              <a:ext cx="364000" cy="364000"/>
            </a:xfrm>
            <a:custGeom>
              <a:avLst/>
              <a:gdLst/>
              <a:ahLst/>
              <a:cxnLst/>
              <a:rect l="l" t="t" r="r" b="b"/>
              <a:pathLst>
                <a:path w="14560" h="14560" extrusionOk="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1454325" y="1489650"/>
              <a:ext cx="391825" cy="391825"/>
            </a:xfrm>
            <a:custGeom>
              <a:avLst/>
              <a:gdLst/>
              <a:ahLst/>
              <a:cxnLst/>
              <a:rect l="l" t="t" r="r" b="b"/>
              <a:pathLst>
                <a:path w="15673" h="15673" extrusionOk="0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1426500" y="1461825"/>
              <a:ext cx="419650" cy="419650"/>
            </a:xfrm>
            <a:custGeom>
              <a:avLst/>
              <a:gdLst/>
              <a:ahLst/>
              <a:cxnLst/>
              <a:rect l="l" t="t" r="r" b="b"/>
              <a:pathLst>
                <a:path w="16786" h="16786" extrusionOk="0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1370875" y="1406175"/>
              <a:ext cx="475275" cy="475300"/>
            </a:xfrm>
            <a:custGeom>
              <a:avLst/>
              <a:gdLst/>
              <a:ahLst/>
              <a:cxnLst/>
              <a:rect l="l" t="t" r="r" b="b"/>
              <a:pathLst>
                <a:path w="19011" h="19012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1343050" y="1378375"/>
              <a:ext cx="503100" cy="503100"/>
            </a:xfrm>
            <a:custGeom>
              <a:avLst/>
              <a:gdLst/>
              <a:ahLst/>
              <a:cxnLst/>
              <a:rect l="l" t="t" r="r" b="b"/>
              <a:pathLst>
                <a:path w="20124" h="20124" extrusionOk="0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1315225" y="1350550"/>
              <a:ext cx="530925" cy="530925"/>
            </a:xfrm>
            <a:custGeom>
              <a:avLst/>
              <a:gdLst/>
              <a:ahLst/>
              <a:cxnLst/>
              <a:rect l="l" t="t" r="r" b="b"/>
              <a:pathLst>
                <a:path w="21237" h="21237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1287400" y="1322725"/>
              <a:ext cx="558750" cy="558750"/>
            </a:xfrm>
            <a:custGeom>
              <a:avLst/>
              <a:gdLst/>
              <a:ahLst/>
              <a:cxnLst/>
              <a:rect l="l" t="t" r="r" b="b"/>
              <a:pathLst>
                <a:path w="22350" h="22350" extrusionOk="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1259600" y="1304950"/>
              <a:ext cx="581525" cy="576525"/>
            </a:xfrm>
            <a:custGeom>
              <a:avLst/>
              <a:gdLst/>
              <a:ahLst/>
              <a:cxnLst/>
              <a:rect l="l" t="t" r="r" b="b"/>
              <a:pathLst>
                <a:path w="23261" h="23061" extrusionOk="0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12317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12039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11761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11204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109267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106485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1037025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1009200" y="1304950"/>
              <a:ext cx="581550" cy="576525"/>
            </a:xfrm>
            <a:custGeom>
              <a:avLst/>
              <a:gdLst/>
              <a:ahLst/>
              <a:cxnLst/>
              <a:rect l="l" t="t" r="r" b="b"/>
              <a:pathLst>
                <a:path w="23262" h="23061" extrusionOk="0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989100" y="1304950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989100" y="1304950"/>
              <a:ext cx="45250" cy="45225"/>
            </a:xfrm>
            <a:custGeom>
              <a:avLst/>
              <a:gdLst/>
              <a:ahLst/>
              <a:cxnLst/>
              <a:rect l="l" t="t" r="r" b="b"/>
              <a:pathLst>
                <a:path w="1810" h="1809" extrusionOk="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989100" y="1304950"/>
              <a:ext cx="73075" cy="73050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989100" y="1304950"/>
              <a:ext cx="100875" cy="10087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989100" y="1304950"/>
              <a:ext cx="128700" cy="128700"/>
            </a:xfrm>
            <a:custGeom>
              <a:avLst/>
              <a:gdLst/>
              <a:ahLst/>
              <a:cxnLst/>
              <a:rect l="l" t="t" r="r" b="b"/>
              <a:pathLst>
                <a:path w="5148" h="5148" extrusionOk="0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989100" y="1304950"/>
              <a:ext cx="156525" cy="156525"/>
            </a:xfrm>
            <a:custGeom>
              <a:avLst/>
              <a:gdLst/>
              <a:ahLst/>
              <a:cxnLst/>
              <a:rect l="l" t="t" r="r" b="b"/>
              <a:pathLst>
                <a:path w="6261" h="6261" extrusionOk="0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989100" y="1304950"/>
              <a:ext cx="184350" cy="184325"/>
            </a:xfrm>
            <a:custGeom>
              <a:avLst/>
              <a:gdLst/>
              <a:ahLst/>
              <a:cxnLst/>
              <a:rect l="l" t="t" r="r" b="b"/>
              <a:pathLst>
                <a:path w="7374" h="7373" extrusionOk="0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989100" y="1304950"/>
              <a:ext cx="212175" cy="212150"/>
            </a:xfrm>
            <a:custGeom>
              <a:avLst/>
              <a:gdLst/>
              <a:ahLst/>
              <a:cxnLst/>
              <a:rect l="l" t="t" r="r" b="b"/>
              <a:pathLst>
                <a:path w="8487" h="8486" extrusionOk="0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989100" y="1304950"/>
              <a:ext cx="240000" cy="239975"/>
            </a:xfrm>
            <a:custGeom>
              <a:avLst/>
              <a:gdLst/>
              <a:ahLst/>
              <a:cxnLst/>
              <a:rect l="l" t="t" r="r" b="b"/>
              <a:pathLst>
                <a:path w="9600" h="9599" extrusionOk="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989100" y="1304950"/>
              <a:ext cx="267800" cy="267800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989100" y="1304950"/>
              <a:ext cx="295625" cy="295625"/>
            </a:xfrm>
            <a:custGeom>
              <a:avLst/>
              <a:gdLst/>
              <a:ahLst/>
              <a:cxnLst/>
              <a:rect l="l" t="t" r="r" b="b"/>
              <a:pathLst>
                <a:path w="11825" h="11825" extrusionOk="0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989100" y="1304950"/>
              <a:ext cx="323450" cy="323450"/>
            </a:xfrm>
            <a:custGeom>
              <a:avLst/>
              <a:gdLst/>
              <a:ahLst/>
              <a:cxnLst/>
              <a:rect l="l" t="t" r="r" b="b"/>
              <a:pathLst>
                <a:path w="12938" h="12938" extrusionOk="0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989100" y="1304950"/>
              <a:ext cx="351275" cy="351250"/>
            </a:xfrm>
            <a:custGeom>
              <a:avLst/>
              <a:gdLst/>
              <a:ahLst/>
              <a:cxnLst/>
              <a:rect l="l" t="t" r="r" b="b"/>
              <a:pathLst>
                <a:path w="14051" h="14050" extrusionOk="0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989100" y="1304950"/>
              <a:ext cx="379100" cy="379075"/>
            </a:xfrm>
            <a:custGeom>
              <a:avLst/>
              <a:gdLst/>
              <a:ahLst/>
              <a:cxnLst/>
              <a:rect l="l" t="t" r="r" b="b"/>
              <a:pathLst>
                <a:path w="15164" h="15163" extrusionOk="0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989100" y="1304950"/>
              <a:ext cx="406900" cy="406900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989100" y="1304950"/>
              <a:ext cx="434725" cy="434725"/>
            </a:xfrm>
            <a:custGeom>
              <a:avLst/>
              <a:gdLst/>
              <a:ahLst/>
              <a:cxnLst/>
              <a:rect l="l" t="t" r="r" b="b"/>
              <a:pathLst>
                <a:path w="17389" h="17389" extrusionOk="0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989100" y="1304950"/>
              <a:ext cx="462550" cy="462550"/>
            </a:xfrm>
            <a:custGeom>
              <a:avLst/>
              <a:gdLst/>
              <a:ahLst/>
              <a:cxnLst/>
              <a:rect l="l" t="t" r="r" b="b"/>
              <a:pathLst>
                <a:path w="18502" h="18502" extrusionOk="0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989100" y="1304950"/>
              <a:ext cx="490375" cy="490350"/>
            </a:xfrm>
            <a:custGeom>
              <a:avLst/>
              <a:gdLst/>
              <a:ahLst/>
              <a:cxnLst/>
              <a:rect l="l" t="t" r="r" b="b"/>
              <a:pathLst>
                <a:path w="19615" h="19614" extrusionOk="0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989100" y="1304950"/>
              <a:ext cx="518200" cy="518175"/>
            </a:xfrm>
            <a:custGeom>
              <a:avLst/>
              <a:gdLst/>
              <a:ahLst/>
              <a:cxnLst/>
              <a:rect l="l" t="t" r="r" b="b"/>
              <a:pathLst>
                <a:path w="20728" h="20727" extrusionOk="0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989100" y="1304950"/>
              <a:ext cx="546000" cy="546000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989100" y="1304950"/>
              <a:ext cx="573825" cy="573825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4" name="Google Shape;1894;p43"/>
          <p:cNvSpPr/>
          <p:nvPr/>
        </p:nvSpPr>
        <p:spPr>
          <a:xfrm rot="10800000">
            <a:off x="5832921" y="1883217"/>
            <a:ext cx="1396433" cy="1061359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95" name="Google Shape;1895;p43"/>
          <p:cNvSpPr txBox="1">
            <a:spLocks noGrp="1"/>
          </p:cNvSpPr>
          <p:nvPr>
            <p:ph type="body" idx="1"/>
          </p:nvPr>
        </p:nvSpPr>
        <p:spPr>
          <a:xfrm>
            <a:off x="1031350" y="3185762"/>
            <a:ext cx="3184800" cy="1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first list</a:t>
            </a:r>
            <a:endParaRPr/>
          </a:p>
        </p:txBody>
      </p:sp>
      <p:sp>
        <p:nvSpPr>
          <p:cNvPr id="1896" name="Google Shape;1896;p43"/>
          <p:cNvSpPr txBox="1">
            <a:spLocks noGrp="1"/>
          </p:cNvSpPr>
          <p:nvPr>
            <p:ph type="body" idx="2"/>
          </p:nvPr>
        </p:nvSpPr>
        <p:spPr>
          <a:xfrm>
            <a:off x="4931022" y="3185762"/>
            <a:ext cx="3184800" cy="1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/>
              <a:t>This is an item on the second list</a:t>
            </a:r>
            <a:endParaRPr/>
          </a:p>
        </p:txBody>
      </p:sp>
      <p:sp>
        <p:nvSpPr>
          <p:cNvPr id="1897" name="Google Shape;1897;p43"/>
          <p:cNvSpPr txBox="1">
            <a:spLocks noGrp="1"/>
          </p:cNvSpPr>
          <p:nvPr>
            <p:ph type="title" idx="3"/>
          </p:nvPr>
        </p:nvSpPr>
        <p:spPr>
          <a:xfrm>
            <a:off x="5667663" y="2034938"/>
            <a:ext cx="17115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</a:t>
            </a:r>
            <a:endParaRPr/>
          </a:p>
        </p:txBody>
      </p:sp>
      <p:sp>
        <p:nvSpPr>
          <p:cNvPr id="1898" name="Google Shape;1898;p43"/>
          <p:cNvSpPr txBox="1">
            <a:spLocks noGrp="1"/>
          </p:cNvSpPr>
          <p:nvPr>
            <p:ph type="title" idx="4"/>
          </p:nvPr>
        </p:nvSpPr>
        <p:spPr>
          <a:xfrm>
            <a:off x="593742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</p:txBody>
      </p:sp>
      <p:pic>
        <p:nvPicPr>
          <p:cNvPr id="115" name="Imagen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17934"/>
            <a:ext cx="9144000" cy="9330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44"/>
          <p:cNvSpPr txBox="1">
            <a:spLocks noGrp="1"/>
          </p:cNvSpPr>
          <p:nvPr>
            <p:ph type="title"/>
          </p:nvPr>
        </p:nvSpPr>
        <p:spPr>
          <a:xfrm>
            <a:off x="838000" y="282453"/>
            <a:ext cx="75046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STRATEGY</a:t>
            </a:r>
            <a:endParaRPr dirty="0"/>
          </a:p>
        </p:txBody>
      </p:sp>
      <p:sp>
        <p:nvSpPr>
          <p:cNvPr id="1904" name="Google Shape;1904;p44"/>
          <p:cNvSpPr txBox="1">
            <a:spLocks noGrp="1"/>
          </p:cNvSpPr>
          <p:nvPr>
            <p:ph type="title" idx="4294967295"/>
          </p:nvPr>
        </p:nvSpPr>
        <p:spPr>
          <a:xfrm>
            <a:off x="4308381" y="3315409"/>
            <a:ext cx="23115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VENUS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05" name="Google Shape;1905;p44"/>
          <p:cNvSpPr txBox="1">
            <a:spLocks noGrp="1"/>
          </p:cNvSpPr>
          <p:nvPr>
            <p:ph type="title" idx="4294967295"/>
          </p:nvPr>
        </p:nvSpPr>
        <p:spPr>
          <a:xfrm>
            <a:off x="1739090" y="2460906"/>
            <a:ext cx="1981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JUPITER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06" name="Google Shape;1906;p44"/>
          <p:cNvSpPr txBox="1">
            <a:spLocks noGrp="1"/>
          </p:cNvSpPr>
          <p:nvPr>
            <p:ph type="subTitle" idx="4294967295"/>
          </p:nvPr>
        </p:nvSpPr>
        <p:spPr>
          <a:xfrm>
            <a:off x="1725418" y="2752307"/>
            <a:ext cx="21264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907" name="Google Shape;1907;p44"/>
          <p:cNvSpPr txBox="1">
            <a:spLocks noGrp="1"/>
          </p:cNvSpPr>
          <p:nvPr>
            <p:ph type="subTitle" idx="4294967295"/>
          </p:nvPr>
        </p:nvSpPr>
        <p:spPr>
          <a:xfrm>
            <a:off x="4319946" y="3606804"/>
            <a:ext cx="20508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908" name="Google Shape;1908;p44"/>
          <p:cNvSpPr txBox="1">
            <a:spLocks noGrp="1"/>
          </p:cNvSpPr>
          <p:nvPr>
            <p:ph type="title" idx="4294967295"/>
          </p:nvPr>
        </p:nvSpPr>
        <p:spPr>
          <a:xfrm>
            <a:off x="4308378" y="1715303"/>
            <a:ext cx="21849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MARS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09" name="Google Shape;1909;p44"/>
          <p:cNvSpPr txBox="1">
            <a:spLocks noGrp="1"/>
          </p:cNvSpPr>
          <p:nvPr>
            <p:ph type="subTitle" idx="4294967295"/>
          </p:nvPr>
        </p:nvSpPr>
        <p:spPr>
          <a:xfrm>
            <a:off x="4319696" y="2006703"/>
            <a:ext cx="201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910" name="Google Shape;1910;p44"/>
          <p:cNvSpPr txBox="1">
            <a:spLocks noGrp="1"/>
          </p:cNvSpPr>
          <p:nvPr>
            <p:ph type="subTitle" idx="4294967295"/>
          </p:nvPr>
        </p:nvSpPr>
        <p:spPr>
          <a:xfrm>
            <a:off x="7094479" y="2813613"/>
            <a:ext cx="9807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Strategy 1</a:t>
            </a:r>
            <a:endParaRPr/>
          </a:p>
        </p:txBody>
      </p:sp>
      <p:sp>
        <p:nvSpPr>
          <p:cNvPr id="1911" name="Google Shape;1911;p44"/>
          <p:cNvSpPr txBox="1">
            <a:spLocks noGrp="1"/>
          </p:cNvSpPr>
          <p:nvPr>
            <p:ph type="subTitle" idx="4294967295"/>
          </p:nvPr>
        </p:nvSpPr>
        <p:spPr>
          <a:xfrm>
            <a:off x="7094479" y="3516144"/>
            <a:ext cx="9807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Strategy 2</a:t>
            </a:r>
            <a:endParaRPr/>
          </a:p>
        </p:txBody>
      </p:sp>
      <p:grpSp>
        <p:nvGrpSpPr>
          <p:cNvPr id="1912" name="Google Shape;1912;p44"/>
          <p:cNvGrpSpPr/>
          <p:nvPr/>
        </p:nvGrpSpPr>
        <p:grpSpPr>
          <a:xfrm>
            <a:off x="1068815" y="1988271"/>
            <a:ext cx="5948359" cy="1876412"/>
            <a:chOff x="1068815" y="2030293"/>
            <a:chExt cx="5948359" cy="1876412"/>
          </a:xfrm>
        </p:grpSpPr>
        <p:cxnSp>
          <p:nvCxnSpPr>
            <p:cNvPr id="1913" name="Google Shape;1913;p44"/>
            <p:cNvCxnSpPr/>
            <p:nvPr/>
          </p:nvCxnSpPr>
          <p:spPr>
            <a:xfrm>
              <a:off x="6858200" y="3047125"/>
              <a:ext cx="0" cy="709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4"/>
            <p:cNvCxnSpPr/>
            <p:nvPr/>
          </p:nvCxnSpPr>
          <p:spPr>
            <a:xfrm rot="10800000">
              <a:off x="1353241" y="2170775"/>
              <a:ext cx="2714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5" name="Google Shape;1915;p44"/>
            <p:cNvCxnSpPr/>
            <p:nvPr/>
          </p:nvCxnSpPr>
          <p:spPr>
            <a:xfrm rot="10800000">
              <a:off x="1353252" y="3748475"/>
              <a:ext cx="2714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6" name="Google Shape;1916;p44"/>
            <p:cNvCxnSpPr/>
            <p:nvPr/>
          </p:nvCxnSpPr>
          <p:spPr>
            <a:xfrm>
              <a:off x="4067950" y="3047125"/>
              <a:ext cx="0" cy="709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7" name="Google Shape;1917;p44"/>
            <p:cNvCxnSpPr/>
            <p:nvPr/>
          </p:nvCxnSpPr>
          <p:spPr>
            <a:xfrm rot="10800000">
              <a:off x="4072015" y="3051086"/>
              <a:ext cx="2714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8" name="Google Shape;1918;p44"/>
            <p:cNvCxnSpPr/>
            <p:nvPr/>
          </p:nvCxnSpPr>
          <p:spPr>
            <a:xfrm>
              <a:off x="1349175" y="2166325"/>
              <a:ext cx="0" cy="1590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19" name="Google Shape;1919;p44"/>
            <p:cNvSpPr/>
            <p:nvPr/>
          </p:nvSpPr>
          <p:spPr>
            <a:xfrm>
              <a:off x="1068815" y="2688575"/>
              <a:ext cx="554113" cy="555023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3897958" y="2030293"/>
              <a:ext cx="326503" cy="316460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3897948" y="3590244"/>
              <a:ext cx="326525" cy="316460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6690671" y="2892840"/>
              <a:ext cx="326503" cy="316460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6690671" y="3590240"/>
              <a:ext cx="326503" cy="316460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139684" y="2709681"/>
            <a:ext cx="378534" cy="380673"/>
            <a:chOff x="6503988" y="2001838"/>
            <a:chExt cx="561975" cy="565150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583363" y="2081213"/>
              <a:ext cx="352425" cy="355600"/>
            </a:xfrm>
            <a:custGeom>
              <a:avLst/>
              <a:gdLst>
                <a:gd name="T0" fmla="*/ 92 w 92"/>
                <a:gd name="T1" fmla="*/ 36 h 93"/>
                <a:gd name="T2" fmla="*/ 36 w 92"/>
                <a:gd name="T3" fmla="*/ 93 h 93"/>
                <a:gd name="T4" fmla="*/ 17 w 92"/>
                <a:gd name="T5" fmla="*/ 74 h 93"/>
                <a:gd name="T6" fmla="*/ 7 w 92"/>
                <a:gd name="T7" fmla="*/ 64 h 93"/>
                <a:gd name="T8" fmla="*/ 7 w 92"/>
                <a:gd name="T9" fmla="*/ 38 h 93"/>
                <a:gd name="T10" fmla="*/ 37 w 92"/>
                <a:gd name="T11" fmla="*/ 8 h 93"/>
                <a:gd name="T12" fmla="*/ 63 w 92"/>
                <a:gd name="T13" fmla="*/ 7 h 93"/>
                <a:gd name="T14" fmla="*/ 92 w 92"/>
                <a:gd name="T15" fmla="*/ 35 h 93"/>
                <a:gd name="T16" fmla="*/ 92 w 92"/>
                <a:gd name="T17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3">
                  <a:moveTo>
                    <a:pt x="92" y="36"/>
                  </a:moveTo>
                  <a:cubicBezTo>
                    <a:pt x="73" y="55"/>
                    <a:pt x="55" y="74"/>
                    <a:pt x="36" y="93"/>
                  </a:cubicBezTo>
                  <a:cubicBezTo>
                    <a:pt x="29" y="87"/>
                    <a:pt x="23" y="81"/>
                    <a:pt x="17" y="74"/>
                  </a:cubicBezTo>
                  <a:cubicBezTo>
                    <a:pt x="13" y="71"/>
                    <a:pt x="10" y="68"/>
                    <a:pt x="7" y="64"/>
                  </a:cubicBezTo>
                  <a:cubicBezTo>
                    <a:pt x="0" y="57"/>
                    <a:pt x="0" y="45"/>
                    <a:pt x="7" y="38"/>
                  </a:cubicBezTo>
                  <a:cubicBezTo>
                    <a:pt x="17" y="28"/>
                    <a:pt x="27" y="18"/>
                    <a:pt x="37" y="8"/>
                  </a:cubicBezTo>
                  <a:cubicBezTo>
                    <a:pt x="44" y="1"/>
                    <a:pt x="56" y="0"/>
                    <a:pt x="63" y="7"/>
                  </a:cubicBezTo>
                  <a:cubicBezTo>
                    <a:pt x="73" y="16"/>
                    <a:pt x="82" y="26"/>
                    <a:pt x="92" y="35"/>
                  </a:cubicBezTo>
                  <a:cubicBezTo>
                    <a:pt x="92" y="36"/>
                    <a:pt x="92" y="36"/>
                    <a:pt x="9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859588" y="2241551"/>
              <a:ext cx="206375" cy="284163"/>
            </a:xfrm>
            <a:custGeom>
              <a:avLst/>
              <a:gdLst>
                <a:gd name="T0" fmla="*/ 48 w 54"/>
                <a:gd name="T1" fmla="*/ 74 h 74"/>
                <a:gd name="T2" fmla="*/ 0 w 54"/>
                <a:gd name="T3" fmla="*/ 25 h 74"/>
                <a:gd name="T4" fmla="*/ 26 w 54"/>
                <a:gd name="T5" fmla="*/ 0 h 74"/>
                <a:gd name="T6" fmla="*/ 39 w 54"/>
                <a:gd name="T7" fmla="*/ 14 h 74"/>
                <a:gd name="T8" fmla="*/ 54 w 54"/>
                <a:gd name="T9" fmla="*/ 52 h 74"/>
                <a:gd name="T10" fmla="*/ 48 w 54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4">
                  <a:moveTo>
                    <a:pt x="48" y="74"/>
                  </a:moveTo>
                  <a:cubicBezTo>
                    <a:pt x="32" y="58"/>
                    <a:pt x="16" y="42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30" y="4"/>
                    <a:pt x="35" y="9"/>
                    <a:pt x="39" y="14"/>
                  </a:cubicBezTo>
                  <a:cubicBezTo>
                    <a:pt x="47" y="26"/>
                    <a:pt x="53" y="38"/>
                    <a:pt x="54" y="52"/>
                  </a:cubicBezTo>
                  <a:cubicBezTo>
                    <a:pt x="54" y="60"/>
                    <a:pt x="53" y="70"/>
                    <a:pt x="48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740526" y="2360613"/>
              <a:ext cx="287338" cy="206375"/>
            </a:xfrm>
            <a:custGeom>
              <a:avLst/>
              <a:gdLst>
                <a:gd name="T0" fmla="*/ 75 w 75"/>
                <a:gd name="T1" fmla="*/ 48 h 54"/>
                <a:gd name="T2" fmla="*/ 59 w 75"/>
                <a:gd name="T3" fmla="*/ 54 h 54"/>
                <a:gd name="T4" fmla="*/ 31 w 75"/>
                <a:gd name="T5" fmla="*/ 48 h 54"/>
                <a:gd name="T6" fmla="*/ 0 w 75"/>
                <a:gd name="T7" fmla="*/ 25 h 54"/>
                <a:gd name="T8" fmla="*/ 26 w 75"/>
                <a:gd name="T9" fmla="*/ 0 h 54"/>
                <a:gd name="T10" fmla="*/ 75 w 75"/>
                <a:gd name="T11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4">
                  <a:moveTo>
                    <a:pt x="75" y="48"/>
                  </a:moveTo>
                  <a:cubicBezTo>
                    <a:pt x="70" y="51"/>
                    <a:pt x="65" y="53"/>
                    <a:pt x="59" y="54"/>
                  </a:cubicBezTo>
                  <a:cubicBezTo>
                    <a:pt x="49" y="54"/>
                    <a:pt x="40" y="52"/>
                    <a:pt x="31" y="48"/>
                  </a:cubicBezTo>
                  <a:cubicBezTo>
                    <a:pt x="19" y="42"/>
                    <a:pt x="9" y="35"/>
                    <a:pt x="0" y="25"/>
                  </a:cubicBezTo>
                  <a:cubicBezTo>
                    <a:pt x="9" y="16"/>
                    <a:pt x="17" y="8"/>
                    <a:pt x="26" y="0"/>
                  </a:cubicBezTo>
                  <a:cubicBezTo>
                    <a:pt x="42" y="15"/>
                    <a:pt x="58" y="31"/>
                    <a:pt x="7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503988" y="2001838"/>
              <a:ext cx="155575" cy="155575"/>
            </a:xfrm>
            <a:custGeom>
              <a:avLst/>
              <a:gdLst>
                <a:gd name="T0" fmla="*/ 0 w 41"/>
                <a:gd name="T1" fmla="*/ 4 h 41"/>
                <a:gd name="T2" fmla="*/ 4 w 41"/>
                <a:gd name="T3" fmla="*/ 0 h 41"/>
                <a:gd name="T4" fmla="*/ 41 w 41"/>
                <a:gd name="T5" fmla="*/ 38 h 41"/>
                <a:gd name="T6" fmla="*/ 37 w 41"/>
                <a:gd name="T7" fmla="*/ 41 h 41"/>
                <a:gd name="T8" fmla="*/ 0 w 41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6" y="13"/>
                    <a:pt x="29" y="26"/>
                    <a:pt x="41" y="38"/>
                  </a:cubicBezTo>
                  <a:cubicBezTo>
                    <a:pt x="40" y="39"/>
                    <a:pt x="39" y="40"/>
                    <a:pt x="37" y="41"/>
                  </a:cubicBezTo>
                  <a:cubicBezTo>
                    <a:pt x="25" y="29"/>
                    <a:pt x="13" y="1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46" y="2006703"/>
            <a:ext cx="262525" cy="26252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45" y="3564731"/>
            <a:ext cx="262525" cy="2625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757" y="2875034"/>
            <a:ext cx="262525" cy="26252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757" y="3564730"/>
            <a:ext cx="262525" cy="262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8" name="Google Shape;2038;p47"/>
          <p:cNvGrpSpPr/>
          <p:nvPr/>
        </p:nvGrpSpPr>
        <p:grpSpPr>
          <a:xfrm rot="5400000">
            <a:off x="3651185" y="1673489"/>
            <a:ext cx="1981999" cy="2016242"/>
            <a:chOff x="1118175" y="1197925"/>
            <a:chExt cx="1268560" cy="852750"/>
          </a:xfrm>
        </p:grpSpPr>
        <p:sp>
          <p:nvSpPr>
            <p:cNvPr id="2039" name="Google Shape;2039;p47"/>
            <p:cNvSpPr/>
            <p:nvPr/>
          </p:nvSpPr>
          <p:spPr>
            <a:xfrm>
              <a:off x="2383257" y="2047789"/>
              <a:ext cx="3478" cy="2886"/>
            </a:xfrm>
            <a:custGeom>
              <a:avLst/>
              <a:gdLst/>
              <a:ahLst/>
              <a:cxnLst/>
              <a:rect l="l" t="t" r="r" b="b"/>
              <a:pathLst>
                <a:path w="94" h="78" extrusionOk="0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7"/>
            <p:cNvSpPr/>
            <p:nvPr/>
          </p:nvSpPr>
          <p:spPr>
            <a:xfrm>
              <a:off x="1724406" y="1388938"/>
              <a:ext cx="662308" cy="661716"/>
            </a:xfrm>
            <a:custGeom>
              <a:avLst/>
              <a:gdLst/>
              <a:ahLst/>
              <a:cxnLst/>
              <a:rect l="l" t="t" r="r" b="b"/>
              <a:pathLst>
                <a:path w="17899" h="17883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7"/>
            <p:cNvSpPr/>
            <p:nvPr/>
          </p:nvSpPr>
          <p:spPr>
            <a:xfrm>
              <a:off x="2094998" y="1759530"/>
              <a:ext cx="291728" cy="291136"/>
            </a:xfrm>
            <a:custGeom>
              <a:avLst/>
              <a:gdLst/>
              <a:ahLst/>
              <a:cxnLst/>
              <a:rect l="l" t="t" r="r" b="b"/>
              <a:pathLst>
                <a:path w="7884" h="7868" extrusionOk="0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7"/>
            <p:cNvSpPr/>
            <p:nvPr/>
          </p:nvSpPr>
          <p:spPr>
            <a:xfrm>
              <a:off x="2342072" y="2006604"/>
              <a:ext cx="44662" cy="44070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7"/>
            <p:cNvSpPr/>
            <p:nvPr/>
          </p:nvSpPr>
          <p:spPr>
            <a:xfrm>
              <a:off x="2300887" y="1965419"/>
              <a:ext cx="85846" cy="85254"/>
            </a:xfrm>
            <a:custGeom>
              <a:avLst/>
              <a:gdLst/>
              <a:ahLst/>
              <a:cxnLst/>
              <a:rect l="l" t="t" r="r" b="b"/>
              <a:pathLst>
                <a:path w="2320" h="2304" extrusionOk="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7"/>
            <p:cNvSpPr/>
            <p:nvPr/>
          </p:nvSpPr>
          <p:spPr>
            <a:xfrm>
              <a:off x="2259702" y="1924270"/>
              <a:ext cx="127030" cy="126401"/>
            </a:xfrm>
            <a:custGeom>
              <a:avLst/>
              <a:gdLst/>
              <a:ahLst/>
              <a:cxnLst/>
              <a:rect l="l" t="t" r="r" b="b"/>
              <a:pathLst>
                <a:path w="3433" h="3416" extrusionOk="0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7"/>
            <p:cNvSpPr/>
            <p:nvPr/>
          </p:nvSpPr>
          <p:spPr>
            <a:xfrm>
              <a:off x="2218554" y="1883085"/>
              <a:ext cx="168176" cy="167584"/>
            </a:xfrm>
            <a:custGeom>
              <a:avLst/>
              <a:gdLst/>
              <a:ahLst/>
              <a:cxnLst/>
              <a:rect l="l" t="t" r="r" b="b"/>
              <a:pathLst>
                <a:path w="4545" h="4529" extrusionOk="0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7"/>
            <p:cNvSpPr/>
            <p:nvPr/>
          </p:nvSpPr>
          <p:spPr>
            <a:xfrm>
              <a:off x="1353777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2177369" y="1841900"/>
              <a:ext cx="209360" cy="208768"/>
            </a:xfrm>
            <a:custGeom>
              <a:avLst/>
              <a:gdLst/>
              <a:ahLst/>
              <a:cxnLst/>
              <a:rect l="l" t="t" r="r" b="b"/>
              <a:pathLst>
                <a:path w="5658" h="5642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7"/>
            <p:cNvSpPr/>
            <p:nvPr/>
          </p:nvSpPr>
          <p:spPr>
            <a:xfrm>
              <a:off x="2136183" y="1800715"/>
              <a:ext cx="250544" cy="249952"/>
            </a:xfrm>
            <a:custGeom>
              <a:avLst/>
              <a:gdLst/>
              <a:ahLst/>
              <a:cxnLst/>
              <a:rect l="l" t="t" r="r" b="b"/>
              <a:pathLst>
                <a:path w="6771" h="6755" extrusionOk="0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053813" y="1718382"/>
              <a:ext cx="332911" cy="332282"/>
            </a:xfrm>
            <a:custGeom>
              <a:avLst/>
              <a:gdLst/>
              <a:ahLst/>
              <a:cxnLst/>
              <a:rect l="l" t="t" r="r" b="b"/>
              <a:pathLst>
                <a:path w="8997" h="8980" extrusionOk="0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2012665" y="1677197"/>
              <a:ext cx="374058" cy="373466"/>
            </a:xfrm>
            <a:custGeom>
              <a:avLst/>
              <a:gdLst/>
              <a:ahLst/>
              <a:cxnLst/>
              <a:rect l="l" t="t" r="r" b="b"/>
              <a:pathLst>
                <a:path w="10109" h="10093" extrusionOk="0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971480" y="1636012"/>
              <a:ext cx="415242" cy="414650"/>
            </a:xfrm>
            <a:custGeom>
              <a:avLst/>
              <a:gdLst/>
              <a:ahLst/>
              <a:cxnLst/>
              <a:rect l="l" t="t" r="r" b="b"/>
              <a:pathLst>
                <a:path w="11222" h="11206" extrusionOk="0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930295" y="1594827"/>
              <a:ext cx="456426" cy="455834"/>
            </a:xfrm>
            <a:custGeom>
              <a:avLst/>
              <a:gdLst/>
              <a:ahLst/>
              <a:cxnLst/>
              <a:rect l="l" t="t" r="r" b="b"/>
              <a:pathLst>
                <a:path w="12335" h="12319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89110" y="1553641"/>
              <a:ext cx="497610" cy="497018"/>
            </a:xfrm>
            <a:custGeom>
              <a:avLst/>
              <a:gdLst/>
              <a:ahLst/>
              <a:cxnLst/>
              <a:rect l="l" t="t" r="r" b="b"/>
              <a:pathLst>
                <a:path w="13448" h="13432" extrusionOk="0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847925" y="1512456"/>
              <a:ext cx="538793" cy="538201"/>
            </a:xfrm>
            <a:custGeom>
              <a:avLst/>
              <a:gdLst/>
              <a:ahLst/>
              <a:cxnLst/>
              <a:rect l="l" t="t" r="r" b="b"/>
              <a:pathLst>
                <a:path w="14561" h="14545" extrusionOk="0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806740" y="1471308"/>
              <a:ext cx="579977" cy="579348"/>
            </a:xfrm>
            <a:custGeom>
              <a:avLst/>
              <a:gdLst/>
              <a:ahLst/>
              <a:cxnLst/>
              <a:rect l="l" t="t" r="r" b="b"/>
              <a:pathLst>
                <a:path w="15674" h="15657" extrusionOk="0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765592" y="1430123"/>
              <a:ext cx="621124" cy="620532"/>
            </a:xfrm>
            <a:custGeom>
              <a:avLst/>
              <a:gdLst/>
              <a:ahLst/>
              <a:cxnLst/>
              <a:rect l="l" t="t" r="r" b="b"/>
              <a:pathLst>
                <a:path w="16786" h="16770" extrusionOk="0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1683221" y="1347753"/>
              <a:ext cx="703492" cy="702899"/>
            </a:xfrm>
            <a:custGeom>
              <a:avLst/>
              <a:gdLst/>
              <a:ahLst/>
              <a:cxnLst/>
              <a:rect l="l" t="t" r="r" b="b"/>
              <a:pathLst>
                <a:path w="19012" h="18996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1642036" y="1306568"/>
              <a:ext cx="744675" cy="744083"/>
            </a:xfrm>
            <a:custGeom>
              <a:avLst/>
              <a:gdLst/>
              <a:ahLst/>
              <a:cxnLst/>
              <a:rect l="l" t="t" r="r" b="b"/>
              <a:pathLst>
                <a:path w="20125" h="20109" extrusionOk="0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1600851" y="1265420"/>
              <a:ext cx="785859" cy="785230"/>
            </a:xfrm>
            <a:custGeom>
              <a:avLst/>
              <a:gdLst/>
              <a:ahLst/>
              <a:cxnLst/>
              <a:rect l="l" t="t" r="r" b="b"/>
              <a:pathLst>
                <a:path w="21238" h="21221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559703" y="1224235"/>
              <a:ext cx="827006" cy="826414"/>
            </a:xfrm>
            <a:custGeom>
              <a:avLst/>
              <a:gdLst/>
              <a:ahLst/>
              <a:cxnLst/>
              <a:rect l="l" t="t" r="r" b="b"/>
              <a:pathLst>
                <a:path w="22350" h="22334" extrusionOk="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151851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47733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43614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39496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31262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7144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23025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7"/>
            <p:cNvSpPr/>
            <p:nvPr/>
          </p:nvSpPr>
          <p:spPr>
            <a:xfrm>
              <a:off x="118907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7"/>
            <p:cNvSpPr/>
            <p:nvPr/>
          </p:nvSpPr>
          <p:spPr>
            <a:xfrm>
              <a:off x="114788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1118175" y="1197925"/>
              <a:ext cx="25754" cy="25754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7"/>
            <p:cNvSpPr/>
            <p:nvPr/>
          </p:nvSpPr>
          <p:spPr>
            <a:xfrm>
              <a:off x="1118175" y="1197925"/>
              <a:ext cx="66938" cy="66938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7"/>
            <p:cNvSpPr/>
            <p:nvPr/>
          </p:nvSpPr>
          <p:spPr>
            <a:xfrm>
              <a:off x="1118175" y="1197925"/>
              <a:ext cx="108121" cy="108121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7"/>
            <p:cNvSpPr/>
            <p:nvPr/>
          </p:nvSpPr>
          <p:spPr>
            <a:xfrm>
              <a:off x="1118175" y="1197925"/>
              <a:ext cx="149305" cy="14930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7"/>
            <p:cNvSpPr/>
            <p:nvPr/>
          </p:nvSpPr>
          <p:spPr>
            <a:xfrm>
              <a:off x="1118175" y="1197925"/>
              <a:ext cx="190452" cy="190489"/>
            </a:xfrm>
            <a:custGeom>
              <a:avLst/>
              <a:gdLst/>
              <a:ahLst/>
              <a:cxnLst/>
              <a:rect l="l" t="t" r="r" b="b"/>
              <a:pathLst>
                <a:path w="5147" h="5148" extrusionOk="0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7"/>
            <p:cNvSpPr/>
            <p:nvPr/>
          </p:nvSpPr>
          <p:spPr>
            <a:xfrm>
              <a:off x="1118175" y="1197925"/>
              <a:ext cx="231636" cy="231636"/>
            </a:xfrm>
            <a:custGeom>
              <a:avLst/>
              <a:gdLst/>
              <a:ahLst/>
              <a:cxnLst/>
              <a:rect l="l" t="t" r="r" b="b"/>
              <a:pathLst>
                <a:path w="6260" h="6260" extrusionOk="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7"/>
            <p:cNvSpPr/>
            <p:nvPr/>
          </p:nvSpPr>
          <p:spPr>
            <a:xfrm>
              <a:off x="1118175" y="1197925"/>
              <a:ext cx="272819" cy="272819"/>
            </a:xfrm>
            <a:custGeom>
              <a:avLst/>
              <a:gdLst/>
              <a:ahLst/>
              <a:cxnLst/>
              <a:rect l="l" t="t" r="r" b="b"/>
              <a:pathLst>
                <a:path w="7373" h="7373" extrusionOk="0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7"/>
            <p:cNvSpPr/>
            <p:nvPr/>
          </p:nvSpPr>
          <p:spPr>
            <a:xfrm>
              <a:off x="1118175" y="1197925"/>
              <a:ext cx="314003" cy="314003"/>
            </a:xfrm>
            <a:custGeom>
              <a:avLst/>
              <a:gdLst/>
              <a:ahLst/>
              <a:cxnLst/>
              <a:rect l="l" t="t" r="r" b="b"/>
              <a:pathLst>
                <a:path w="8486" h="8486" extrusionOk="0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7"/>
            <p:cNvSpPr/>
            <p:nvPr/>
          </p:nvSpPr>
          <p:spPr>
            <a:xfrm>
              <a:off x="1118175" y="1197925"/>
              <a:ext cx="355187" cy="355187"/>
            </a:xfrm>
            <a:custGeom>
              <a:avLst/>
              <a:gdLst/>
              <a:ahLst/>
              <a:cxnLst/>
              <a:rect l="l" t="t" r="r" b="b"/>
              <a:pathLst>
                <a:path w="9599" h="9599" extrusionOk="0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7"/>
            <p:cNvSpPr/>
            <p:nvPr/>
          </p:nvSpPr>
          <p:spPr>
            <a:xfrm>
              <a:off x="1118175" y="1197925"/>
              <a:ext cx="396371" cy="396371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7"/>
            <p:cNvSpPr/>
            <p:nvPr/>
          </p:nvSpPr>
          <p:spPr>
            <a:xfrm>
              <a:off x="1118175" y="1197925"/>
              <a:ext cx="437518" cy="437518"/>
            </a:xfrm>
            <a:custGeom>
              <a:avLst/>
              <a:gdLst/>
              <a:ahLst/>
              <a:cxnLst/>
              <a:rect l="l" t="t" r="r" b="b"/>
              <a:pathLst>
                <a:path w="11824" h="11824" extrusionOk="0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7"/>
            <p:cNvSpPr/>
            <p:nvPr/>
          </p:nvSpPr>
          <p:spPr>
            <a:xfrm>
              <a:off x="1118175" y="1197925"/>
              <a:ext cx="478701" cy="478701"/>
            </a:xfrm>
            <a:custGeom>
              <a:avLst/>
              <a:gdLst/>
              <a:ahLst/>
              <a:cxnLst/>
              <a:rect l="l" t="t" r="r" b="b"/>
              <a:pathLst>
                <a:path w="12937" h="12937" extrusionOk="0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1118175" y="1197925"/>
              <a:ext cx="519885" cy="519885"/>
            </a:xfrm>
            <a:custGeom>
              <a:avLst/>
              <a:gdLst/>
              <a:ahLst/>
              <a:cxnLst/>
              <a:rect l="l" t="t" r="r" b="b"/>
              <a:pathLst>
                <a:path w="14050" h="14050" extrusionOk="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1118175" y="1197925"/>
              <a:ext cx="561069" cy="561069"/>
            </a:xfrm>
            <a:custGeom>
              <a:avLst/>
              <a:gdLst/>
              <a:ahLst/>
              <a:cxnLst/>
              <a:rect l="l" t="t" r="r" b="b"/>
              <a:pathLst>
                <a:path w="15163" h="15163" extrusionOk="0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1118175" y="1197925"/>
              <a:ext cx="602253" cy="602253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1118175" y="1197925"/>
              <a:ext cx="643399" cy="643436"/>
            </a:xfrm>
            <a:custGeom>
              <a:avLst/>
              <a:gdLst/>
              <a:ahLst/>
              <a:cxnLst/>
              <a:rect l="l" t="t" r="r" b="b"/>
              <a:pathLst>
                <a:path w="17388" h="17389" extrusionOk="0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1118175" y="1197925"/>
              <a:ext cx="684583" cy="684583"/>
            </a:xfrm>
            <a:custGeom>
              <a:avLst/>
              <a:gdLst/>
              <a:ahLst/>
              <a:cxnLst/>
              <a:rect l="l" t="t" r="r" b="b"/>
              <a:pathLst>
                <a:path w="18501" h="18501" extrusionOk="0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1118175" y="1197925"/>
              <a:ext cx="725767" cy="725767"/>
            </a:xfrm>
            <a:custGeom>
              <a:avLst/>
              <a:gdLst/>
              <a:ahLst/>
              <a:cxnLst/>
              <a:rect l="l" t="t" r="r" b="b"/>
              <a:pathLst>
                <a:path w="19614" h="19614" extrusionOk="0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1118175" y="1197925"/>
              <a:ext cx="766951" cy="766951"/>
            </a:xfrm>
            <a:custGeom>
              <a:avLst/>
              <a:gdLst/>
              <a:ahLst/>
              <a:cxnLst/>
              <a:rect l="l" t="t" r="r" b="b"/>
              <a:pathLst>
                <a:path w="20727" h="20727" extrusionOk="0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1118175" y="1197925"/>
              <a:ext cx="808135" cy="808135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1118175" y="1197925"/>
              <a:ext cx="849318" cy="849318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1" name="Google Shape;2091;p47"/>
          <p:cNvSpPr txBox="1">
            <a:spLocks noGrp="1"/>
          </p:cNvSpPr>
          <p:nvPr>
            <p:ph type="title"/>
          </p:nvPr>
        </p:nvSpPr>
        <p:spPr>
          <a:xfrm>
            <a:off x="3493700" y="1470900"/>
            <a:ext cx="2016300" cy="20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28" y="1409977"/>
            <a:ext cx="2443187" cy="24431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787" y="1507752"/>
            <a:ext cx="2751866" cy="2504904"/>
          </a:xfrm>
          <a:prstGeom prst="rect">
            <a:avLst/>
          </a:prstGeom>
        </p:spPr>
      </p:pic>
      <p:sp>
        <p:nvSpPr>
          <p:cNvPr id="58" name="TextBox 70">
            <a:extLst>
              <a:ext uri="{FF2B5EF4-FFF2-40B4-BE49-F238E27FC236}">
                <a16:creationId xmlns:a16="http://schemas.microsoft.com/office/drawing/2014/main" xmlns="" id="{F73C3934-F569-4AC4-B3E6-DC6B4E0D215C}"/>
              </a:ext>
            </a:extLst>
          </p:cNvPr>
          <p:cNvSpPr txBox="1"/>
          <p:nvPr/>
        </p:nvSpPr>
        <p:spPr>
          <a:xfrm>
            <a:off x="619228" y="4021146"/>
            <a:ext cx="25907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cs typeface="Arial" pitchFamily="34" charset="0"/>
            </a:endParaRPr>
          </a:p>
        </p:txBody>
      </p:sp>
      <p:sp>
        <p:nvSpPr>
          <p:cNvPr id="59" name="TextBox 70">
            <a:extLst>
              <a:ext uri="{FF2B5EF4-FFF2-40B4-BE49-F238E27FC236}">
                <a16:creationId xmlns:a16="http://schemas.microsoft.com/office/drawing/2014/main" xmlns="" id="{F73C3934-F569-4AC4-B3E6-DC6B4E0D215C}"/>
              </a:ext>
            </a:extLst>
          </p:cNvPr>
          <p:cNvSpPr txBox="1"/>
          <p:nvPr/>
        </p:nvSpPr>
        <p:spPr>
          <a:xfrm>
            <a:off x="5996787" y="4111901"/>
            <a:ext cx="25907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cs typeface="Arial" pitchFamily="34" charset="0"/>
            </a:endParaRPr>
          </a:p>
        </p:txBody>
      </p:sp>
      <p:sp>
        <p:nvSpPr>
          <p:cNvPr id="60" name="Google Shape;491;p22"/>
          <p:cNvSpPr txBox="1">
            <a:spLocks/>
          </p:cNvSpPr>
          <p:nvPr/>
        </p:nvSpPr>
        <p:spPr>
          <a:xfrm>
            <a:off x="2111829" y="261257"/>
            <a:ext cx="5197918" cy="64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Oswald"/>
              <a:buNone/>
              <a:defRPr sz="25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PE" smtClean="0"/>
              <a:t>Real Estate Infographics</a:t>
            </a:r>
            <a:endParaRPr lang="es-P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48"/>
          <p:cNvSpPr txBox="1">
            <a:spLocks noGrp="1"/>
          </p:cNvSpPr>
          <p:nvPr>
            <p:ph type="title" idx="3"/>
          </p:nvPr>
        </p:nvSpPr>
        <p:spPr>
          <a:xfrm>
            <a:off x="1895822" y="939824"/>
            <a:ext cx="5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2097" name="Google Shape;2097;p48"/>
          <p:cNvSpPr txBox="1">
            <a:spLocks noGrp="1"/>
          </p:cNvSpPr>
          <p:nvPr>
            <p:ph type="title"/>
          </p:nvPr>
        </p:nvSpPr>
        <p:spPr>
          <a:xfrm>
            <a:off x="1683850" y="1689050"/>
            <a:ext cx="57732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2E5"/>
                </a:solidFill>
              </a:rPr>
              <a:t>$38,000</a:t>
            </a:r>
            <a:endParaRPr dirty="0">
              <a:solidFill>
                <a:srgbClr val="0082E5"/>
              </a:solidFill>
            </a:endParaRPr>
          </a:p>
        </p:txBody>
      </p:sp>
      <p:sp>
        <p:nvSpPr>
          <p:cNvPr id="2098" name="Google Shape;2098;p48"/>
          <p:cNvSpPr txBox="1">
            <a:spLocks noGrp="1"/>
          </p:cNvSpPr>
          <p:nvPr>
            <p:ph type="title" idx="2"/>
          </p:nvPr>
        </p:nvSpPr>
        <p:spPr>
          <a:xfrm>
            <a:off x="2322575" y="3652550"/>
            <a:ext cx="4501800" cy="3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650" y="3171125"/>
            <a:ext cx="1586250" cy="158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0" y="298529"/>
            <a:ext cx="1586250" cy="158625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12" name="Grupo 11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8529638" y="12700"/>
                <a:ext cx="523875" cy="523875"/>
              </a:xfrm>
              <a:custGeom>
                <a:avLst/>
                <a:gdLst>
                  <a:gd name="T0" fmla="*/ 26 w 210"/>
                  <a:gd name="T1" fmla="*/ 209 h 209"/>
                  <a:gd name="T2" fmla="*/ 0 w 210"/>
                  <a:gd name="T3" fmla="*/ 183 h 209"/>
                  <a:gd name="T4" fmla="*/ 10 w 210"/>
                  <a:gd name="T5" fmla="*/ 118 h 209"/>
                  <a:gd name="T6" fmla="*/ 0 w 210"/>
                  <a:gd name="T7" fmla="*/ 91 h 209"/>
                  <a:gd name="T8" fmla="*/ 10 w 210"/>
                  <a:gd name="T9" fmla="*/ 27 h 209"/>
                  <a:gd name="T10" fmla="*/ 0 w 210"/>
                  <a:gd name="T11" fmla="*/ 0 h 209"/>
                  <a:gd name="T12" fmla="*/ 27 w 210"/>
                  <a:gd name="T13" fmla="*/ 9 h 209"/>
                  <a:gd name="T14" fmla="*/ 92 w 210"/>
                  <a:gd name="T15" fmla="*/ 0 h 209"/>
                  <a:gd name="T16" fmla="*/ 118 w 210"/>
                  <a:gd name="T17" fmla="*/ 9 h 209"/>
                  <a:gd name="T18" fmla="*/ 183 w 210"/>
                  <a:gd name="T19" fmla="*/ 0 h 209"/>
                  <a:gd name="T20" fmla="*/ 209 w 210"/>
                  <a:gd name="T21" fmla="*/ 25 h 209"/>
                  <a:gd name="T22" fmla="*/ 199 w 210"/>
                  <a:gd name="T23" fmla="*/ 33 h 209"/>
                  <a:gd name="T24" fmla="*/ 200 w 210"/>
                  <a:gd name="T25" fmla="*/ 91 h 209"/>
                  <a:gd name="T26" fmla="*/ 209 w 210"/>
                  <a:gd name="T27" fmla="*/ 117 h 209"/>
                  <a:gd name="T28" fmla="*/ 199 w 210"/>
                  <a:gd name="T29" fmla="*/ 147 h 209"/>
                  <a:gd name="T30" fmla="*/ 207 w 210"/>
                  <a:gd name="T31" fmla="*/ 183 h 209"/>
                  <a:gd name="T32" fmla="*/ 210 w 210"/>
                  <a:gd name="T33" fmla="*/ 209 h 209"/>
                  <a:gd name="T34" fmla="*/ 183 w 210"/>
                  <a:gd name="T35" fmla="*/ 200 h 209"/>
                  <a:gd name="T36" fmla="*/ 118 w 210"/>
                  <a:gd name="T37" fmla="*/ 209 h 209"/>
                  <a:gd name="T38" fmla="*/ 91 w 210"/>
                  <a:gd name="T39" fmla="*/ 200 h 209"/>
                  <a:gd name="T40" fmla="*/ 92 w 210"/>
                  <a:gd name="T41" fmla="*/ 183 h 209"/>
                  <a:gd name="T42" fmla="*/ 118 w 210"/>
                  <a:gd name="T43" fmla="*/ 193 h 209"/>
                  <a:gd name="T44" fmla="*/ 183 w 210"/>
                  <a:gd name="T45" fmla="*/ 184 h 209"/>
                  <a:gd name="T46" fmla="*/ 193 w 210"/>
                  <a:gd name="T47" fmla="*/ 130 h 209"/>
                  <a:gd name="T48" fmla="*/ 184 w 210"/>
                  <a:gd name="T49" fmla="*/ 117 h 209"/>
                  <a:gd name="T50" fmla="*/ 193 w 210"/>
                  <a:gd name="T51" fmla="*/ 91 h 209"/>
                  <a:gd name="T52" fmla="*/ 183 w 210"/>
                  <a:gd name="T53" fmla="*/ 25 h 209"/>
                  <a:gd name="T54" fmla="*/ 118 w 210"/>
                  <a:gd name="T55" fmla="*/ 16 h 209"/>
                  <a:gd name="T56" fmla="*/ 92 w 210"/>
                  <a:gd name="T57" fmla="*/ 26 h 209"/>
                  <a:gd name="T58" fmla="*/ 27 w 210"/>
                  <a:gd name="T59" fmla="*/ 16 h 209"/>
                  <a:gd name="T60" fmla="*/ 17 w 210"/>
                  <a:gd name="T61" fmla="*/ 27 h 209"/>
                  <a:gd name="T62" fmla="*/ 26 w 210"/>
                  <a:gd name="T63" fmla="*/ 92 h 209"/>
                  <a:gd name="T64" fmla="*/ 17 w 210"/>
                  <a:gd name="T65" fmla="*/ 118 h 209"/>
                  <a:gd name="T66" fmla="*/ 26 w 210"/>
                  <a:gd name="T67" fmla="*/ 183 h 209"/>
                  <a:gd name="T68" fmla="*/ 91 w 210"/>
                  <a:gd name="T69" fmla="*/ 193 h 209"/>
                  <a:gd name="T70" fmla="*/ 21 w 210"/>
                  <a:gd name="T71" fmla="*/ 97 h 209"/>
                  <a:gd name="T72" fmla="*/ 5 w 210"/>
                  <a:gd name="T73" fmla="*/ 112 h 209"/>
                  <a:gd name="T74" fmla="*/ 21 w 210"/>
                  <a:gd name="T75" fmla="*/ 97 h 209"/>
                  <a:gd name="T76" fmla="*/ 189 w 210"/>
                  <a:gd name="T77" fmla="*/ 97 h 209"/>
                  <a:gd name="T78" fmla="*/ 204 w 210"/>
                  <a:gd name="T79" fmla="*/ 112 h 209"/>
                  <a:gd name="T80" fmla="*/ 204 w 210"/>
                  <a:gd name="T81" fmla="*/ 21 h 209"/>
                  <a:gd name="T82" fmla="*/ 189 w 210"/>
                  <a:gd name="T83" fmla="*/ 5 h 209"/>
                  <a:gd name="T84" fmla="*/ 204 w 210"/>
                  <a:gd name="T85" fmla="*/ 21 h 209"/>
                  <a:gd name="T86" fmla="*/ 21 w 210"/>
                  <a:gd name="T87" fmla="*/ 5 h 209"/>
                  <a:gd name="T88" fmla="*/ 21 w 210"/>
                  <a:gd name="T89" fmla="*/ 21 h 209"/>
                  <a:gd name="T90" fmla="*/ 97 w 210"/>
                  <a:gd name="T91" fmla="*/ 20 h 209"/>
                  <a:gd name="T92" fmla="*/ 97 w 210"/>
                  <a:gd name="T93" fmla="*/ 5 h 209"/>
                  <a:gd name="T94" fmla="*/ 21 w 210"/>
                  <a:gd name="T95" fmla="*/ 204 h 209"/>
                  <a:gd name="T96" fmla="*/ 5 w 210"/>
                  <a:gd name="T97" fmla="*/ 188 h 209"/>
                  <a:gd name="T98" fmla="*/ 113 w 210"/>
                  <a:gd name="T99" fmla="*/ 204 h 209"/>
                  <a:gd name="T100" fmla="*/ 97 w 210"/>
                  <a:gd name="T101" fmla="*/ 188 h 209"/>
                  <a:gd name="T102" fmla="*/ 113 w 210"/>
                  <a:gd name="T103" fmla="*/ 204 h 209"/>
                  <a:gd name="T104" fmla="*/ 189 w 210"/>
                  <a:gd name="T105" fmla="*/ 204 h 209"/>
                  <a:gd name="T106" fmla="*/ 204 w 210"/>
                  <a:gd name="T107" fmla="*/ 18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9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8766175" y="247650"/>
                <a:ext cx="50800" cy="52388"/>
              </a:xfrm>
              <a:custGeom>
                <a:avLst/>
                <a:gdLst>
                  <a:gd name="T0" fmla="*/ 20 w 20"/>
                  <a:gd name="T1" fmla="*/ 0 h 21"/>
                  <a:gd name="T2" fmla="*/ 20 w 20"/>
                  <a:gd name="T3" fmla="*/ 21 h 21"/>
                  <a:gd name="T4" fmla="*/ 0 w 20"/>
                  <a:gd name="T5" fmla="*/ 21 h 21"/>
                  <a:gd name="T6" fmla="*/ 0 w 20"/>
                  <a:gd name="T7" fmla="*/ 0 h 21"/>
                  <a:gd name="T8" fmla="*/ 20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-20638" y="-14288"/>
                <a:ext cx="519113" cy="522288"/>
              </a:xfrm>
              <a:custGeom>
                <a:avLst/>
                <a:gdLst>
                  <a:gd name="T0" fmla="*/ 26 w 209"/>
                  <a:gd name="T1" fmla="*/ 209 h 209"/>
                  <a:gd name="T2" fmla="*/ 0 w 209"/>
                  <a:gd name="T3" fmla="*/ 184 h 209"/>
                  <a:gd name="T4" fmla="*/ 9 w 209"/>
                  <a:gd name="T5" fmla="*/ 119 h 209"/>
                  <a:gd name="T6" fmla="*/ 0 w 209"/>
                  <a:gd name="T7" fmla="*/ 92 h 209"/>
                  <a:gd name="T8" fmla="*/ 9 w 209"/>
                  <a:gd name="T9" fmla="*/ 27 h 209"/>
                  <a:gd name="T10" fmla="*/ 0 w 209"/>
                  <a:gd name="T11" fmla="*/ 0 h 209"/>
                  <a:gd name="T12" fmla="*/ 26 w 209"/>
                  <a:gd name="T13" fmla="*/ 10 h 209"/>
                  <a:gd name="T14" fmla="*/ 92 w 209"/>
                  <a:gd name="T15" fmla="*/ 0 h 209"/>
                  <a:gd name="T16" fmla="*/ 118 w 209"/>
                  <a:gd name="T17" fmla="*/ 9 h 209"/>
                  <a:gd name="T18" fmla="*/ 183 w 209"/>
                  <a:gd name="T19" fmla="*/ 0 h 209"/>
                  <a:gd name="T20" fmla="*/ 209 w 209"/>
                  <a:gd name="T21" fmla="*/ 26 h 209"/>
                  <a:gd name="T22" fmla="*/ 199 w 209"/>
                  <a:gd name="T23" fmla="*/ 34 h 209"/>
                  <a:gd name="T24" fmla="*/ 200 w 209"/>
                  <a:gd name="T25" fmla="*/ 91 h 209"/>
                  <a:gd name="T26" fmla="*/ 209 w 209"/>
                  <a:gd name="T27" fmla="*/ 118 h 209"/>
                  <a:gd name="T28" fmla="*/ 199 w 209"/>
                  <a:gd name="T29" fmla="*/ 148 h 209"/>
                  <a:gd name="T30" fmla="*/ 206 w 209"/>
                  <a:gd name="T31" fmla="*/ 183 h 209"/>
                  <a:gd name="T32" fmla="*/ 209 w 209"/>
                  <a:gd name="T33" fmla="*/ 209 h 209"/>
                  <a:gd name="T34" fmla="*/ 182 w 209"/>
                  <a:gd name="T35" fmla="*/ 200 h 209"/>
                  <a:gd name="T36" fmla="*/ 117 w 209"/>
                  <a:gd name="T37" fmla="*/ 209 h 209"/>
                  <a:gd name="T38" fmla="*/ 91 w 209"/>
                  <a:gd name="T39" fmla="*/ 200 h 209"/>
                  <a:gd name="T40" fmla="*/ 92 w 209"/>
                  <a:gd name="T41" fmla="*/ 184 h 209"/>
                  <a:gd name="T42" fmla="*/ 118 w 209"/>
                  <a:gd name="T43" fmla="*/ 193 h 209"/>
                  <a:gd name="T44" fmla="*/ 183 w 209"/>
                  <a:gd name="T45" fmla="*/ 184 h 209"/>
                  <a:gd name="T46" fmla="*/ 193 w 209"/>
                  <a:gd name="T47" fmla="*/ 130 h 209"/>
                  <a:gd name="T48" fmla="*/ 183 w 209"/>
                  <a:gd name="T49" fmla="*/ 118 h 209"/>
                  <a:gd name="T50" fmla="*/ 193 w 209"/>
                  <a:gd name="T51" fmla="*/ 91 h 209"/>
                  <a:gd name="T52" fmla="*/ 183 w 209"/>
                  <a:gd name="T53" fmla="*/ 25 h 209"/>
                  <a:gd name="T54" fmla="*/ 118 w 209"/>
                  <a:gd name="T55" fmla="*/ 17 h 209"/>
                  <a:gd name="T56" fmla="*/ 92 w 209"/>
                  <a:gd name="T57" fmla="*/ 26 h 209"/>
                  <a:gd name="T58" fmla="*/ 27 w 209"/>
                  <a:gd name="T59" fmla="*/ 17 h 209"/>
                  <a:gd name="T60" fmla="*/ 16 w 209"/>
                  <a:gd name="T61" fmla="*/ 27 h 209"/>
                  <a:gd name="T62" fmla="*/ 26 w 209"/>
                  <a:gd name="T63" fmla="*/ 92 h 209"/>
                  <a:gd name="T64" fmla="*/ 16 w 209"/>
                  <a:gd name="T65" fmla="*/ 119 h 209"/>
                  <a:gd name="T66" fmla="*/ 26 w 209"/>
                  <a:gd name="T67" fmla="*/ 184 h 209"/>
                  <a:gd name="T68" fmla="*/ 91 w 209"/>
                  <a:gd name="T69" fmla="*/ 193 h 209"/>
                  <a:gd name="T70" fmla="*/ 21 w 209"/>
                  <a:gd name="T71" fmla="*/ 97 h 209"/>
                  <a:gd name="T72" fmla="*/ 5 w 209"/>
                  <a:gd name="T73" fmla="*/ 113 h 209"/>
                  <a:gd name="T74" fmla="*/ 21 w 209"/>
                  <a:gd name="T75" fmla="*/ 97 h 209"/>
                  <a:gd name="T76" fmla="*/ 188 w 209"/>
                  <a:gd name="T77" fmla="*/ 97 h 209"/>
                  <a:gd name="T78" fmla="*/ 204 w 209"/>
                  <a:gd name="T79" fmla="*/ 113 h 209"/>
                  <a:gd name="T80" fmla="*/ 204 w 209"/>
                  <a:gd name="T81" fmla="*/ 21 h 209"/>
                  <a:gd name="T82" fmla="*/ 188 w 209"/>
                  <a:gd name="T83" fmla="*/ 6 h 209"/>
                  <a:gd name="T84" fmla="*/ 204 w 209"/>
                  <a:gd name="T85" fmla="*/ 21 h 209"/>
                  <a:gd name="T86" fmla="*/ 21 w 209"/>
                  <a:gd name="T87" fmla="*/ 5 h 209"/>
                  <a:gd name="T88" fmla="*/ 21 w 209"/>
                  <a:gd name="T89" fmla="*/ 21 h 209"/>
                  <a:gd name="T90" fmla="*/ 97 w 209"/>
                  <a:gd name="T91" fmla="*/ 21 h 209"/>
                  <a:gd name="T92" fmla="*/ 97 w 209"/>
                  <a:gd name="T93" fmla="*/ 5 h 209"/>
                  <a:gd name="T94" fmla="*/ 21 w 209"/>
                  <a:gd name="T95" fmla="*/ 204 h 209"/>
                  <a:gd name="T96" fmla="*/ 5 w 209"/>
                  <a:gd name="T97" fmla="*/ 189 h 209"/>
                  <a:gd name="T98" fmla="*/ 112 w 209"/>
                  <a:gd name="T99" fmla="*/ 204 h 209"/>
                  <a:gd name="T100" fmla="*/ 97 w 209"/>
                  <a:gd name="T101" fmla="*/ 189 h 209"/>
                  <a:gd name="T102" fmla="*/ 112 w 209"/>
                  <a:gd name="T103" fmla="*/ 204 h 209"/>
                  <a:gd name="T104" fmla="*/ 188 w 209"/>
                  <a:gd name="T105" fmla="*/ 204 h 209"/>
                  <a:gd name="T106" fmla="*/ 204 w 209"/>
                  <a:gd name="T107" fmla="*/ 18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212725" y="220662"/>
                <a:ext cx="52388" cy="52388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21 h 21"/>
                  <a:gd name="T4" fmla="*/ 0 w 21"/>
                  <a:gd name="T5" fmla="*/ 21 h 21"/>
                  <a:gd name="T6" fmla="*/ 0 w 21"/>
                  <a:gd name="T7" fmla="*/ 0 h 21"/>
                  <a:gd name="T8" fmla="*/ 2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60" y="4311918"/>
            <a:ext cx="3882300" cy="41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rgbClr val="EEB245"/>
                </a:solidFill>
              </a:rPr>
              <a:t>Infographic Style</a:t>
            </a:r>
            <a:endParaRPr lang="en-US" sz="3200" b="1" dirty="0">
              <a:solidFill>
                <a:srgbClr val="EEB2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53" y="1949862"/>
            <a:ext cx="2657494" cy="217794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3946"/>
            <a:ext cx="9144000" cy="9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 txBox="1"/>
          <p:nvPr/>
        </p:nvSpPr>
        <p:spPr>
          <a:xfrm flipH="1">
            <a:off x="4962623" y="40643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farthest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2"/>
          <p:cNvSpPr txBox="1">
            <a:spLocks noGrp="1"/>
          </p:cNvSpPr>
          <p:nvPr>
            <p:ph type="title"/>
          </p:nvPr>
        </p:nvSpPr>
        <p:spPr>
          <a:xfrm>
            <a:off x="2111829" y="261257"/>
            <a:ext cx="5197918" cy="6477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653" name="Google Shape;653;p22"/>
          <p:cNvSpPr txBox="1"/>
          <p:nvPr/>
        </p:nvSpPr>
        <p:spPr>
          <a:xfrm flipH="1">
            <a:off x="4967750" y="15229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22"/>
          <p:cNvSpPr txBox="1"/>
          <p:nvPr/>
        </p:nvSpPr>
        <p:spPr>
          <a:xfrm flipH="1">
            <a:off x="4967750" y="253953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22"/>
          <p:cNvSpPr txBox="1"/>
          <p:nvPr/>
        </p:nvSpPr>
        <p:spPr>
          <a:xfrm flipH="1">
            <a:off x="4962623" y="304781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22"/>
          <p:cNvSpPr txBox="1"/>
          <p:nvPr/>
        </p:nvSpPr>
        <p:spPr>
          <a:xfrm flipH="1">
            <a:off x="4967750" y="203125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22"/>
          <p:cNvSpPr txBox="1"/>
          <p:nvPr/>
        </p:nvSpPr>
        <p:spPr>
          <a:xfrm flipH="1">
            <a:off x="4962623" y="355609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actually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22"/>
          <p:cNvSpPr txBox="1"/>
          <p:nvPr/>
        </p:nvSpPr>
        <p:spPr>
          <a:xfrm flipH="1">
            <a:off x="7737029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22"/>
          <p:cNvSpPr txBox="1"/>
          <p:nvPr/>
        </p:nvSpPr>
        <p:spPr>
          <a:xfrm flipH="1">
            <a:off x="7737029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22"/>
          <p:cNvSpPr txBox="1"/>
          <p:nvPr/>
        </p:nvSpPr>
        <p:spPr>
          <a:xfrm flipH="1">
            <a:off x="7737029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DDC8B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 sz="1800" b="1">
              <a:solidFill>
                <a:srgbClr val="FDDC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22"/>
          <p:cNvSpPr txBox="1"/>
          <p:nvPr/>
        </p:nvSpPr>
        <p:spPr>
          <a:xfrm flipH="1">
            <a:off x="7759954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22"/>
          <p:cNvSpPr txBox="1"/>
          <p:nvPr/>
        </p:nvSpPr>
        <p:spPr>
          <a:xfrm flipH="1">
            <a:off x="7759954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22"/>
          <p:cNvSpPr txBox="1"/>
          <p:nvPr/>
        </p:nvSpPr>
        <p:spPr>
          <a:xfrm flipH="1">
            <a:off x="7759954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909637" y="3219450"/>
            <a:ext cx="4800601" cy="1652588"/>
          </a:xfrm>
          <a:custGeom>
            <a:avLst/>
            <a:gdLst>
              <a:gd name="T0" fmla="*/ 253 w 1277"/>
              <a:gd name="T1" fmla="*/ 315 h 439"/>
              <a:gd name="T2" fmla="*/ 242 w 1277"/>
              <a:gd name="T3" fmla="*/ 295 h 439"/>
              <a:gd name="T4" fmla="*/ 75 w 1277"/>
              <a:gd name="T5" fmla="*/ 294 h 439"/>
              <a:gd name="T6" fmla="*/ 239 w 1277"/>
              <a:gd name="T7" fmla="*/ 290 h 439"/>
              <a:gd name="T8" fmla="*/ 232 w 1277"/>
              <a:gd name="T9" fmla="*/ 270 h 439"/>
              <a:gd name="T10" fmla="*/ 82 w 1277"/>
              <a:gd name="T11" fmla="*/ 256 h 439"/>
              <a:gd name="T12" fmla="*/ 79 w 1277"/>
              <a:gd name="T13" fmla="*/ 228 h 439"/>
              <a:gd name="T14" fmla="*/ 216 w 1277"/>
              <a:gd name="T15" fmla="*/ 228 h 439"/>
              <a:gd name="T16" fmla="*/ 227 w 1277"/>
              <a:gd name="T17" fmla="*/ 224 h 439"/>
              <a:gd name="T18" fmla="*/ 235 w 1277"/>
              <a:gd name="T19" fmla="*/ 234 h 439"/>
              <a:gd name="T20" fmla="*/ 105 w 1277"/>
              <a:gd name="T21" fmla="*/ 235 h 439"/>
              <a:gd name="T22" fmla="*/ 91 w 1277"/>
              <a:gd name="T23" fmla="*/ 260 h 439"/>
              <a:gd name="T24" fmla="*/ 238 w 1277"/>
              <a:gd name="T25" fmla="*/ 239 h 439"/>
              <a:gd name="T26" fmla="*/ 279 w 1277"/>
              <a:gd name="T27" fmla="*/ 282 h 439"/>
              <a:gd name="T28" fmla="*/ 283 w 1277"/>
              <a:gd name="T29" fmla="*/ 353 h 439"/>
              <a:gd name="T30" fmla="*/ 368 w 1277"/>
              <a:gd name="T31" fmla="*/ 357 h 439"/>
              <a:gd name="T32" fmla="*/ 339 w 1277"/>
              <a:gd name="T33" fmla="*/ 320 h 439"/>
              <a:gd name="T34" fmla="*/ 417 w 1277"/>
              <a:gd name="T35" fmla="*/ 71 h 439"/>
              <a:gd name="T36" fmla="*/ 452 w 1277"/>
              <a:gd name="T37" fmla="*/ 23 h 439"/>
              <a:gd name="T38" fmla="*/ 552 w 1277"/>
              <a:gd name="T39" fmla="*/ 1 h 439"/>
              <a:gd name="T40" fmla="*/ 559 w 1277"/>
              <a:gd name="T41" fmla="*/ 32 h 439"/>
              <a:gd name="T42" fmla="*/ 691 w 1277"/>
              <a:gd name="T43" fmla="*/ 41 h 439"/>
              <a:gd name="T44" fmla="*/ 696 w 1277"/>
              <a:gd name="T45" fmla="*/ 0 h 439"/>
              <a:gd name="T46" fmla="*/ 797 w 1277"/>
              <a:gd name="T47" fmla="*/ 22 h 439"/>
              <a:gd name="T48" fmla="*/ 865 w 1277"/>
              <a:gd name="T49" fmla="*/ 136 h 439"/>
              <a:gd name="T50" fmla="*/ 914 w 1277"/>
              <a:gd name="T51" fmla="*/ 327 h 439"/>
              <a:gd name="T52" fmla="*/ 899 w 1277"/>
              <a:gd name="T53" fmla="*/ 358 h 439"/>
              <a:gd name="T54" fmla="*/ 1268 w 1277"/>
              <a:gd name="T55" fmla="*/ 358 h 439"/>
              <a:gd name="T56" fmla="*/ 1254 w 1277"/>
              <a:gd name="T57" fmla="*/ 392 h 439"/>
              <a:gd name="T58" fmla="*/ 1247 w 1277"/>
              <a:gd name="T59" fmla="*/ 414 h 439"/>
              <a:gd name="T60" fmla="*/ 1236 w 1277"/>
              <a:gd name="T61" fmla="*/ 439 h 439"/>
              <a:gd name="T62" fmla="*/ 908 w 1277"/>
              <a:gd name="T63" fmla="*/ 438 h 439"/>
              <a:gd name="T64" fmla="*/ 46 w 1277"/>
              <a:gd name="T65" fmla="*/ 436 h 439"/>
              <a:gd name="T66" fmla="*/ 33 w 1277"/>
              <a:gd name="T67" fmla="*/ 401 h 439"/>
              <a:gd name="T68" fmla="*/ 24 w 1277"/>
              <a:gd name="T69" fmla="*/ 394 h 439"/>
              <a:gd name="T70" fmla="*/ 2 w 1277"/>
              <a:gd name="T71" fmla="*/ 362 h 439"/>
              <a:gd name="T72" fmla="*/ 68 w 1277"/>
              <a:gd name="T73" fmla="*/ 356 h 439"/>
              <a:gd name="T74" fmla="*/ 247 w 1277"/>
              <a:gd name="T75" fmla="*/ 344 h 439"/>
              <a:gd name="T76" fmla="*/ 83 w 1277"/>
              <a:gd name="T77" fmla="*/ 321 h 439"/>
              <a:gd name="T78" fmla="*/ 628 w 1277"/>
              <a:gd name="T79" fmla="*/ 357 h 439"/>
              <a:gd name="T80" fmla="*/ 818 w 1277"/>
              <a:gd name="T81" fmla="*/ 357 h 439"/>
              <a:gd name="T82" fmla="*/ 832 w 1277"/>
              <a:gd name="T83" fmla="*/ 294 h 439"/>
              <a:gd name="T84" fmla="*/ 835 w 1277"/>
              <a:gd name="T85" fmla="*/ 275 h 439"/>
              <a:gd name="T86" fmla="*/ 832 w 1277"/>
              <a:gd name="T87" fmla="*/ 147 h 439"/>
              <a:gd name="T88" fmla="*/ 773 w 1277"/>
              <a:gd name="T89" fmla="*/ 132 h 439"/>
              <a:gd name="T90" fmla="*/ 424 w 1277"/>
              <a:gd name="T91" fmla="*/ 147 h 439"/>
              <a:gd name="T92" fmla="*/ 423 w 1277"/>
              <a:gd name="T93" fmla="*/ 292 h 439"/>
              <a:gd name="T94" fmla="*/ 438 w 1277"/>
              <a:gd name="T95" fmla="*/ 357 h 439"/>
              <a:gd name="T96" fmla="*/ 256 w 1277"/>
              <a:gd name="T97" fmla="*/ 326 h 439"/>
              <a:gd name="T98" fmla="*/ 254 w 1277"/>
              <a:gd name="T99" fmla="*/ 352 h 439"/>
              <a:gd name="T100" fmla="*/ 262 w 1277"/>
              <a:gd name="T101" fmla="*/ 35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77" h="439">
                <a:moveTo>
                  <a:pt x="72" y="315"/>
                </a:moveTo>
                <a:cubicBezTo>
                  <a:pt x="134" y="315"/>
                  <a:pt x="193" y="315"/>
                  <a:pt x="253" y="315"/>
                </a:cubicBezTo>
                <a:cubicBezTo>
                  <a:pt x="252" y="307"/>
                  <a:pt x="250" y="298"/>
                  <a:pt x="248" y="291"/>
                </a:cubicBezTo>
                <a:cubicBezTo>
                  <a:pt x="246" y="292"/>
                  <a:pt x="244" y="295"/>
                  <a:pt x="242" y="295"/>
                </a:cubicBezTo>
                <a:cubicBezTo>
                  <a:pt x="237" y="296"/>
                  <a:pt x="232" y="295"/>
                  <a:pt x="227" y="295"/>
                </a:cubicBezTo>
                <a:cubicBezTo>
                  <a:pt x="176" y="295"/>
                  <a:pt x="126" y="295"/>
                  <a:pt x="75" y="294"/>
                </a:cubicBezTo>
                <a:cubicBezTo>
                  <a:pt x="126" y="286"/>
                  <a:pt x="177" y="291"/>
                  <a:pt x="228" y="290"/>
                </a:cubicBezTo>
                <a:cubicBezTo>
                  <a:pt x="231" y="290"/>
                  <a:pt x="235" y="290"/>
                  <a:pt x="239" y="290"/>
                </a:cubicBezTo>
                <a:cubicBezTo>
                  <a:pt x="239" y="283"/>
                  <a:pt x="239" y="277"/>
                  <a:pt x="239" y="270"/>
                </a:cubicBezTo>
                <a:cubicBezTo>
                  <a:pt x="237" y="270"/>
                  <a:pt x="234" y="270"/>
                  <a:pt x="232" y="270"/>
                </a:cubicBezTo>
                <a:cubicBezTo>
                  <a:pt x="187" y="270"/>
                  <a:pt x="142" y="270"/>
                  <a:pt x="97" y="270"/>
                </a:cubicBezTo>
                <a:cubicBezTo>
                  <a:pt x="87" y="270"/>
                  <a:pt x="82" y="265"/>
                  <a:pt x="82" y="256"/>
                </a:cubicBezTo>
                <a:cubicBezTo>
                  <a:pt x="82" y="250"/>
                  <a:pt x="82" y="245"/>
                  <a:pt x="82" y="239"/>
                </a:cubicBezTo>
                <a:cubicBezTo>
                  <a:pt x="82" y="236"/>
                  <a:pt x="80" y="232"/>
                  <a:pt x="79" y="228"/>
                </a:cubicBezTo>
                <a:cubicBezTo>
                  <a:pt x="86" y="228"/>
                  <a:pt x="92" y="228"/>
                  <a:pt x="99" y="228"/>
                </a:cubicBezTo>
                <a:cubicBezTo>
                  <a:pt x="138" y="228"/>
                  <a:pt x="177" y="228"/>
                  <a:pt x="216" y="228"/>
                </a:cubicBezTo>
                <a:cubicBezTo>
                  <a:pt x="222" y="228"/>
                  <a:pt x="227" y="229"/>
                  <a:pt x="225" y="220"/>
                </a:cubicBezTo>
                <a:cubicBezTo>
                  <a:pt x="226" y="222"/>
                  <a:pt x="227" y="223"/>
                  <a:pt x="227" y="224"/>
                </a:cubicBezTo>
                <a:cubicBezTo>
                  <a:pt x="228" y="223"/>
                  <a:pt x="228" y="223"/>
                  <a:pt x="228" y="222"/>
                </a:cubicBezTo>
                <a:cubicBezTo>
                  <a:pt x="230" y="226"/>
                  <a:pt x="233" y="230"/>
                  <a:pt x="235" y="234"/>
                </a:cubicBezTo>
                <a:cubicBezTo>
                  <a:pt x="232" y="235"/>
                  <a:pt x="229" y="235"/>
                  <a:pt x="226" y="235"/>
                </a:cubicBezTo>
                <a:cubicBezTo>
                  <a:pt x="186" y="235"/>
                  <a:pt x="145" y="235"/>
                  <a:pt x="105" y="235"/>
                </a:cubicBezTo>
                <a:cubicBezTo>
                  <a:pt x="89" y="235"/>
                  <a:pt x="91" y="234"/>
                  <a:pt x="91" y="249"/>
                </a:cubicBezTo>
                <a:cubicBezTo>
                  <a:pt x="91" y="252"/>
                  <a:pt x="91" y="256"/>
                  <a:pt x="91" y="260"/>
                </a:cubicBezTo>
                <a:cubicBezTo>
                  <a:pt x="141" y="260"/>
                  <a:pt x="191" y="260"/>
                  <a:pt x="241" y="260"/>
                </a:cubicBezTo>
                <a:cubicBezTo>
                  <a:pt x="240" y="253"/>
                  <a:pt x="239" y="246"/>
                  <a:pt x="238" y="239"/>
                </a:cubicBezTo>
                <a:cubicBezTo>
                  <a:pt x="248" y="237"/>
                  <a:pt x="257" y="235"/>
                  <a:pt x="268" y="233"/>
                </a:cubicBezTo>
                <a:cubicBezTo>
                  <a:pt x="272" y="250"/>
                  <a:pt x="275" y="266"/>
                  <a:pt x="279" y="282"/>
                </a:cubicBezTo>
                <a:cubicBezTo>
                  <a:pt x="283" y="301"/>
                  <a:pt x="287" y="321"/>
                  <a:pt x="291" y="339"/>
                </a:cubicBezTo>
                <a:cubicBezTo>
                  <a:pt x="293" y="348"/>
                  <a:pt x="292" y="352"/>
                  <a:pt x="283" y="353"/>
                </a:cubicBezTo>
                <a:cubicBezTo>
                  <a:pt x="280" y="354"/>
                  <a:pt x="277" y="355"/>
                  <a:pt x="274" y="357"/>
                </a:cubicBezTo>
                <a:cubicBezTo>
                  <a:pt x="305" y="357"/>
                  <a:pt x="335" y="357"/>
                  <a:pt x="368" y="357"/>
                </a:cubicBezTo>
                <a:cubicBezTo>
                  <a:pt x="363" y="355"/>
                  <a:pt x="361" y="353"/>
                  <a:pt x="358" y="352"/>
                </a:cubicBezTo>
                <a:cubicBezTo>
                  <a:pt x="347" y="344"/>
                  <a:pt x="340" y="335"/>
                  <a:pt x="339" y="320"/>
                </a:cubicBezTo>
                <a:cubicBezTo>
                  <a:pt x="338" y="293"/>
                  <a:pt x="344" y="267"/>
                  <a:pt x="352" y="241"/>
                </a:cubicBezTo>
                <a:cubicBezTo>
                  <a:pt x="371" y="183"/>
                  <a:pt x="390" y="126"/>
                  <a:pt x="417" y="71"/>
                </a:cubicBezTo>
                <a:cubicBezTo>
                  <a:pt x="424" y="57"/>
                  <a:pt x="433" y="44"/>
                  <a:pt x="442" y="30"/>
                </a:cubicBezTo>
                <a:cubicBezTo>
                  <a:pt x="444" y="27"/>
                  <a:pt x="448" y="25"/>
                  <a:pt x="452" y="23"/>
                </a:cubicBezTo>
                <a:cubicBezTo>
                  <a:pt x="475" y="10"/>
                  <a:pt x="501" y="5"/>
                  <a:pt x="527" y="3"/>
                </a:cubicBezTo>
                <a:cubicBezTo>
                  <a:pt x="535" y="2"/>
                  <a:pt x="543" y="1"/>
                  <a:pt x="552" y="1"/>
                </a:cubicBezTo>
                <a:cubicBezTo>
                  <a:pt x="557" y="0"/>
                  <a:pt x="559" y="2"/>
                  <a:pt x="559" y="8"/>
                </a:cubicBezTo>
                <a:cubicBezTo>
                  <a:pt x="559" y="16"/>
                  <a:pt x="559" y="24"/>
                  <a:pt x="559" y="32"/>
                </a:cubicBezTo>
                <a:cubicBezTo>
                  <a:pt x="559" y="35"/>
                  <a:pt x="562" y="40"/>
                  <a:pt x="564" y="41"/>
                </a:cubicBezTo>
                <a:cubicBezTo>
                  <a:pt x="606" y="59"/>
                  <a:pt x="649" y="62"/>
                  <a:pt x="691" y="41"/>
                </a:cubicBezTo>
                <a:cubicBezTo>
                  <a:pt x="696" y="39"/>
                  <a:pt x="699" y="35"/>
                  <a:pt x="698" y="29"/>
                </a:cubicBezTo>
                <a:cubicBezTo>
                  <a:pt x="697" y="21"/>
                  <a:pt x="697" y="12"/>
                  <a:pt x="696" y="0"/>
                </a:cubicBezTo>
                <a:cubicBezTo>
                  <a:pt x="711" y="2"/>
                  <a:pt x="726" y="2"/>
                  <a:pt x="740" y="5"/>
                </a:cubicBezTo>
                <a:cubicBezTo>
                  <a:pt x="759" y="10"/>
                  <a:pt x="778" y="17"/>
                  <a:pt x="797" y="22"/>
                </a:cubicBezTo>
                <a:cubicBezTo>
                  <a:pt x="809" y="25"/>
                  <a:pt x="818" y="33"/>
                  <a:pt x="823" y="44"/>
                </a:cubicBezTo>
                <a:cubicBezTo>
                  <a:pt x="837" y="74"/>
                  <a:pt x="854" y="104"/>
                  <a:pt x="865" y="136"/>
                </a:cubicBezTo>
                <a:cubicBezTo>
                  <a:pt x="882" y="182"/>
                  <a:pt x="897" y="228"/>
                  <a:pt x="911" y="275"/>
                </a:cubicBezTo>
                <a:cubicBezTo>
                  <a:pt x="916" y="291"/>
                  <a:pt x="915" y="310"/>
                  <a:pt x="914" y="327"/>
                </a:cubicBezTo>
                <a:cubicBezTo>
                  <a:pt x="914" y="342"/>
                  <a:pt x="900" y="350"/>
                  <a:pt x="887" y="358"/>
                </a:cubicBezTo>
                <a:cubicBezTo>
                  <a:pt x="891" y="358"/>
                  <a:pt x="895" y="358"/>
                  <a:pt x="899" y="358"/>
                </a:cubicBezTo>
                <a:cubicBezTo>
                  <a:pt x="983" y="357"/>
                  <a:pt x="1067" y="357"/>
                  <a:pt x="1151" y="357"/>
                </a:cubicBezTo>
                <a:cubicBezTo>
                  <a:pt x="1190" y="357"/>
                  <a:pt x="1229" y="358"/>
                  <a:pt x="1268" y="358"/>
                </a:cubicBezTo>
                <a:cubicBezTo>
                  <a:pt x="1276" y="358"/>
                  <a:pt x="1277" y="361"/>
                  <a:pt x="1277" y="368"/>
                </a:cubicBezTo>
                <a:cubicBezTo>
                  <a:pt x="1277" y="392"/>
                  <a:pt x="1277" y="392"/>
                  <a:pt x="1254" y="392"/>
                </a:cubicBezTo>
                <a:cubicBezTo>
                  <a:pt x="1252" y="392"/>
                  <a:pt x="1250" y="393"/>
                  <a:pt x="1247" y="393"/>
                </a:cubicBezTo>
                <a:cubicBezTo>
                  <a:pt x="1247" y="400"/>
                  <a:pt x="1246" y="407"/>
                  <a:pt x="1247" y="414"/>
                </a:cubicBezTo>
                <a:cubicBezTo>
                  <a:pt x="1247" y="419"/>
                  <a:pt x="1247" y="424"/>
                  <a:pt x="1247" y="428"/>
                </a:cubicBezTo>
                <a:cubicBezTo>
                  <a:pt x="1247" y="436"/>
                  <a:pt x="1244" y="439"/>
                  <a:pt x="1236" y="439"/>
                </a:cubicBezTo>
                <a:cubicBezTo>
                  <a:pt x="1220" y="439"/>
                  <a:pt x="1204" y="439"/>
                  <a:pt x="1189" y="439"/>
                </a:cubicBezTo>
                <a:cubicBezTo>
                  <a:pt x="1095" y="439"/>
                  <a:pt x="1002" y="438"/>
                  <a:pt x="908" y="438"/>
                </a:cubicBezTo>
                <a:cubicBezTo>
                  <a:pt x="751" y="437"/>
                  <a:pt x="593" y="438"/>
                  <a:pt x="436" y="437"/>
                </a:cubicBezTo>
                <a:cubicBezTo>
                  <a:pt x="306" y="437"/>
                  <a:pt x="176" y="436"/>
                  <a:pt x="46" y="436"/>
                </a:cubicBezTo>
                <a:cubicBezTo>
                  <a:pt x="34" y="436"/>
                  <a:pt x="33" y="435"/>
                  <a:pt x="33" y="423"/>
                </a:cubicBezTo>
                <a:cubicBezTo>
                  <a:pt x="32" y="416"/>
                  <a:pt x="33" y="408"/>
                  <a:pt x="33" y="401"/>
                </a:cubicBezTo>
                <a:cubicBezTo>
                  <a:pt x="33" y="396"/>
                  <a:pt x="30" y="393"/>
                  <a:pt x="25" y="394"/>
                </a:cubicBezTo>
                <a:cubicBezTo>
                  <a:pt x="24" y="394"/>
                  <a:pt x="24" y="394"/>
                  <a:pt x="24" y="394"/>
                </a:cubicBezTo>
                <a:cubicBezTo>
                  <a:pt x="17" y="393"/>
                  <a:pt x="4" y="394"/>
                  <a:pt x="3" y="391"/>
                </a:cubicBezTo>
                <a:cubicBezTo>
                  <a:pt x="0" y="382"/>
                  <a:pt x="1" y="372"/>
                  <a:pt x="2" y="362"/>
                </a:cubicBezTo>
                <a:cubicBezTo>
                  <a:pt x="2" y="360"/>
                  <a:pt x="7" y="357"/>
                  <a:pt x="10" y="357"/>
                </a:cubicBezTo>
                <a:cubicBezTo>
                  <a:pt x="30" y="356"/>
                  <a:pt x="49" y="359"/>
                  <a:pt x="68" y="356"/>
                </a:cubicBezTo>
                <a:cubicBezTo>
                  <a:pt x="125" y="347"/>
                  <a:pt x="182" y="355"/>
                  <a:pt x="239" y="352"/>
                </a:cubicBezTo>
                <a:cubicBezTo>
                  <a:pt x="245" y="352"/>
                  <a:pt x="247" y="350"/>
                  <a:pt x="247" y="344"/>
                </a:cubicBezTo>
                <a:cubicBezTo>
                  <a:pt x="246" y="315"/>
                  <a:pt x="250" y="320"/>
                  <a:pt x="225" y="320"/>
                </a:cubicBezTo>
                <a:cubicBezTo>
                  <a:pt x="177" y="320"/>
                  <a:pt x="130" y="321"/>
                  <a:pt x="83" y="321"/>
                </a:cubicBezTo>
                <a:cubicBezTo>
                  <a:pt x="80" y="321"/>
                  <a:pt x="77" y="318"/>
                  <a:pt x="72" y="315"/>
                </a:cubicBezTo>
                <a:close/>
                <a:moveTo>
                  <a:pt x="628" y="357"/>
                </a:moveTo>
                <a:cubicBezTo>
                  <a:pt x="628" y="357"/>
                  <a:pt x="628" y="357"/>
                  <a:pt x="628" y="357"/>
                </a:cubicBezTo>
                <a:cubicBezTo>
                  <a:pt x="691" y="357"/>
                  <a:pt x="754" y="357"/>
                  <a:pt x="818" y="357"/>
                </a:cubicBezTo>
                <a:cubicBezTo>
                  <a:pt x="831" y="357"/>
                  <a:pt x="831" y="357"/>
                  <a:pt x="831" y="343"/>
                </a:cubicBezTo>
                <a:cubicBezTo>
                  <a:pt x="832" y="327"/>
                  <a:pt x="832" y="310"/>
                  <a:pt x="832" y="294"/>
                </a:cubicBezTo>
                <a:cubicBezTo>
                  <a:pt x="832" y="291"/>
                  <a:pt x="833" y="288"/>
                  <a:pt x="833" y="285"/>
                </a:cubicBezTo>
                <a:cubicBezTo>
                  <a:pt x="834" y="282"/>
                  <a:pt x="835" y="278"/>
                  <a:pt x="835" y="275"/>
                </a:cubicBezTo>
                <a:cubicBezTo>
                  <a:pt x="834" y="267"/>
                  <a:pt x="832" y="259"/>
                  <a:pt x="832" y="252"/>
                </a:cubicBezTo>
                <a:cubicBezTo>
                  <a:pt x="832" y="217"/>
                  <a:pt x="832" y="182"/>
                  <a:pt x="832" y="147"/>
                </a:cubicBezTo>
                <a:cubicBezTo>
                  <a:pt x="832" y="134"/>
                  <a:pt x="829" y="130"/>
                  <a:pt x="816" y="131"/>
                </a:cubicBezTo>
                <a:cubicBezTo>
                  <a:pt x="802" y="131"/>
                  <a:pt x="788" y="132"/>
                  <a:pt x="773" y="132"/>
                </a:cubicBezTo>
                <a:cubicBezTo>
                  <a:pt x="663" y="131"/>
                  <a:pt x="553" y="130"/>
                  <a:pt x="443" y="128"/>
                </a:cubicBezTo>
                <a:cubicBezTo>
                  <a:pt x="428" y="128"/>
                  <a:pt x="424" y="132"/>
                  <a:pt x="424" y="147"/>
                </a:cubicBezTo>
                <a:cubicBezTo>
                  <a:pt x="424" y="171"/>
                  <a:pt x="423" y="196"/>
                  <a:pt x="424" y="220"/>
                </a:cubicBezTo>
                <a:cubicBezTo>
                  <a:pt x="426" y="244"/>
                  <a:pt x="420" y="268"/>
                  <a:pt x="423" y="292"/>
                </a:cubicBezTo>
                <a:cubicBezTo>
                  <a:pt x="425" y="309"/>
                  <a:pt x="423" y="325"/>
                  <a:pt x="423" y="342"/>
                </a:cubicBezTo>
                <a:cubicBezTo>
                  <a:pt x="423" y="357"/>
                  <a:pt x="424" y="357"/>
                  <a:pt x="438" y="357"/>
                </a:cubicBezTo>
                <a:cubicBezTo>
                  <a:pt x="502" y="357"/>
                  <a:pt x="565" y="357"/>
                  <a:pt x="628" y="357"/>
                </a:cubicBezTo>
                <a:close/>
                <a:moveTo>
                  <a:pt x="256" y="326"/>
                </a:moveTo>
                <a:cubicBezTo>
                  <a:pt x="255" y="326"/>
                  <a:pt x="254" y="326"/>
                  <a:pt x="254" y="326"/>
                </a:cubicBezTo>
                <a:cubicBezTo>
                  <a:pt x="254" y="335"/>
                  <a:pt x="254" y="343"/>
                  <a:pt x="254" y="352"/>
                </a:cubicBezTo>
                <a:cubicBezTo>
                  <a:pt x="254" y="354"/>
                  <a:pt x="258" y="356"/>
                  <a:pt x="260" y="357"/>
                </a:cubicBezTo>
                <a:cubicBezTo>
                  <a:pt x="261" y="357"/>
                  <a:pt x="261" y="356"/>
                  <a:pt x="262" y="355"/>
                </a:cubicBezTo>
                <a:cubicBezTo>
                  <a:pt x="260" y="345"/>
                  <a:pt x="258" y="336"/>
                  <a:pt x="256" y="3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827338" y="1812925"/>
            <a:ext cx="871538" cy="911225"/>
          </a:xfrm>
          <a:custGeom>
            <a:avLst/>
            <a:gdLst>
              <a:gd name="T0" fmla="*/ 43 w 232"/>
              <a:gd name="T1" fmla="*/ 60 h 242"/>
              <a:gd name="T2" fmla="*/ 62 w 232"/>
              <a:gd name="T3" fmla="*/ 40 h 242"/>
              <a:gd name="T4" fmla="*/ 104 w 232"/>
              <a:gd name="T5" fmla="*/ 22 h 242"/>
              <a:gd name="T6" fmla="*/ 172 w 232"/>
              <a:gd name="T7" fmla="*/ 34 h 242"/>
              <a:gd name="T8" fmla="*/ 175 w 232"/>
              <a:gd name="T9" fmla="*/ 16 h 242"/>
              <a:gd name="T10" fmla="*/ 201 w 232"/>
              <a:gd name="T11" fmla="*/ 57 h 242"/>
              <a:gd name="T12" fmla="*/ 204 w 232"/>
              <a:gd name="T13" fmla="*/ 38 h 242"/>
              <a:gd name="T14" fmla="*/ 230 w 232"/>
              <a:gd name="T15" fmla="*/ 105 h 242"/>
              <a:gd name="T16" fmla="*/ 224 w 232"/>
              <a:gd name="T17" fmla="*/ 209 h 242"/>
              <a:gd name="T18" fmla="*/ 203 w 232"/>
              <a:gd name="T19" fmla="*/ 239 h 242"/>
              <a:gd name="T20" fmla="*/ 135 w 232"/>
              <a:gd name="T21" fmla="*/ 225 h 242"/>
              <a:gd name="T22" fmla="*/ 108 w 232"/>
              <a:gd name="T23" fmla="*/ 203 h 242"/>
              <a:gd name="T24" fmla="*/ 92 w 232"/>
              <a:gd name="T25" fmla="*/ 231 h 242"/>
              <a:gd name="T26" fmla="*/ 31 w 232"/>
              <a:gd name="T27" fmla="*/ 241 h 242"/>
              <a:gd name="T28" fmla="*/ 3 w 232"/>
              <a:gd name="T29" fmla="*/ 203 h 242"/>
              <a:gd name="T30" fmla="*/ 12 w 232"/>
              <a:gd name="T31" fmla="*/ 103 h 242"/>
              <a:gd name="T32" fmla="*/ 19 w 232"/>
              <a:gd name="T33" fmla="*/ 82 h 242"/>
              <a:gd name="T34" fmla="*/ 1 w 232"/>
              <a:gd name="T35" fmla="*/ 64 h 242"/>
              <a:gd name="T36" fmla="*/ 217 w 232"/>
              <a:gd name="T37" fmla="*/ 155 h 242"/>
              <a:gd name="T38" fmla="*/ 182 w 232"/>
              <a:gd name="T39" fmla="*/ 108 h 242"/>
              <a:gd name="T40" fmla="*/ 51 w 232"/>
              <a:gd name="T41" fmla="*/ 108 h 242"/>
              <a:gd name="T42" fmla="*/ 21 w 232"/>
              <a:gd name="T43" fmla="*/ 184 h 242"/>
              <a:gd name="T44" fmla="*/ 110 w 232"/>
              <a:gd name="T45" fmla="*/ 192 h 242"/>
              <a:gd name="T46" fmla="*/ 217 w 232"/>
              <a:gd name="T47" fmla="*/ 189 h 242"/>
              <a:gd name="T48" fmla="*/ 175 w 232"/>
              <a:gd name="T49" fmla="*/ 192 h 242"/>
              <a:gd name="T50" fmla="*/ 138 w 232"/>
              <a:gd name="T51" fmla="*/ 206 h 242"/>
              <a:gd name="T52" fmla="*/ 199 w 232"/>
              <a:gd name="T53" fmla="*/ 236 h 242"/>
              <a:gd name="T54" fmla="*/ 203 w 232"/>
              <a:gd name="T55" fmla="*/ 194 h 242"/>
              <a:gd name="T56" fmla="*/ 56 w 232"/>
              <a:gd name="T57" fmla="*/ 193 h 242"/>
              <a:gd name="T58" fmla="*/ 33 w 232"/>
              <a:gd name="T59" fmla="*/ 193 h 242"/>
              <a:gd name="T60" fmla="*/ 35 w 232"/>
              <a:gd name="T61" fmla="*/ 236 h 242"/>
              <a:gd name="T62" fmla="*/ 82 w 232"/>
              <a:gd name="T63" fmla="*/ 233 h 242"/>
              <a:gd name="T64" fmla="*/ 74 w 232"/>
              <a:gd name="T65" fmla="*/ 193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42">
                <a:moveTo>
                  <a:pt x="1" y="64"/>
                </a:moveTo>
                <a:cubicBezTo>
                  <a:pt x="16" y="62"/>
                  <a:pt x="29" y="61"/>
                  <a:pt x="43" y="60"/>
                </a:cubicBezTo>
                <a:cubicBezTo>
                  <a:pt x="37" y="55"/>
                  <a:pt x="32" y="50"/>
                  <a:pt x="26" y="43"/>
                </a:cubicBezTo>
                <a:cubicBezTo>
                  <a:pt x="39" y="42"/>
                  <a:pt x="50" y="41"/>
                  <a:pt x="62" y="40"/>
                </a:cubicBezTo>
                <a:cubicBezTo>
                  <a:pt x="56" y="34"/>
                  <a:pt x="52" y="30"/>
                  <a:pt x="45" y="24"/>
                </a:cubicBezTo>
                <a:cubicBezTo>
                  <a:pt x="66" y="23"/>
                  <a:pt x="84" y="23"/>
                  <a:pt x="104" y="22"/>
                </a:cubicBezTo>
                <a:cubicBezTo>
                  <a:pt x="98" y="14"/>
                  <a:pt x="92" y="8"/>
                  <a:pt x="86" y="1"/>
                </a:cubicBezTo>
                <a:cubicBezTo>
                  <a:pt x="104" y="0"/>
                  <a:pt x="136" y="12"/>
                  <a:pt x="172" y="34"/>
                </a:cubicBezTo>
                <a:cubicBezTo>
                  <a:pt x="172" y="28"/>
                  <a:pt x="173" y="22"/>
                  <a:pt x="173" y="17"/>
                </a:cubicBezTo>
                <a:cubicBezTo>
                  <a:pt x="174" y="17"/>
                  <a:pt x="174" y="16"/>
                  <a:pt x="175" y="16"/>
                </a:cubicBezTo>
                <a:cubicBezTo>
                  <a:pt x="180" y="22"/>
                  <a:pt x="185" y="28"/>
                  <a:pt x="189" y="34"/>
                </a:cubicBezTo>
                <a:cubicBezTo>
                  <a:pt x="193" y="41"/>
                  <a:pt x="196" y="48"/>
                  <a:pt x="201" y="57"/>
                </a:cubicBezTo>
                <a:cubicBezTo>
                  <a:pt x="201" y="50"/>
                  <a:pt x="201" y="45"/>
                  <a:pt x="202" y="40"/>
                </a:cubicBezTo>
                <a:cubicBezTo>
                  <a:pt x="202" y="39"/>
                  <a:pt x="203" y="38"/>
                  <a:pt x="204" y="38"/>
                </a:cubicBezTo>
                <a:cubicBezTo>
                  <a:pt x="208" y="42"/>
                  <a:pt x="213" y="46"/>
                  <a:pt x="216" y="51"/>
                </a:cubicBezTo>
                <a:cubicBezTo>
                  <a:pt x="226" y="68"/>
                  <a:pt x="229" y="86"/>
                  <a:pt x="230" y="105"/>
                </a:cubicBezTo>
                <a:cubicBezTo>
                  <a:pt x="231" y="130"/>
                  <a:pt x="232" y="154"/>
                  <a:pt x="232" y="179"/>
                </a:cubicBezTo>
                <a:cubicBezTo>
                  <a:pt x="232" y="189"/>
                  <a:pt x="232" y="200"/>
                  <a:pt x="224" y="209"/>
                </a:cubicBezTo>
                <a:cubicBezTo>
                  <a:pt x="222" y="211"/>
                  <a:pt x="223" y="215"/>
                  <a:pt x="223" y="219"/>
                </a:cubicBezTo>
                <a:cubicBezTo>
                  <a:pt x="222" y="230"/>
                  <a:pt x="215" y="239"/>
                  <a:pt x="203" y="239"/>
                </a:cubicBezTo>
                <a:cubicBezTo>
                  <a:pt x="187" y="239"/>
                  <a:pt x="171" y="239"/>
                  <a:pt x="154" y="239"/>
                </a:cubicBezTo>
                <a:cubicBezTo>
                  <a:pt x="144" y="239"/>
                  <a:pt x="139" y="232"/>
                  <a:pt x="135" y="225"/>
                </a:cubicBezTo>
                <a:cubicBezTo>
                  <a:pt x="134" y="222"/>
                  <a:pt x="132" y="219"/>
                  <a:pt x="131" y="215"/>
                </a:cubicBezTo>
                <a:cubicBezTo>
                  <a:pt x="127" y="203"/>
                  <a:pt x="120" y="199"/>
                  <a:pt x="108" y="203"/>
                </a:cubicBezTo>
                <a:cubicBezTo>
                  <a:pt x="106" y="204"/>
                  <a:pt x="104" y="207"/>
                  <a:pt x="103" y="210"/>
                </a:cubicBezTo>
                <a:cubicBezTo>
                  <a:pt x="99" y="217"/>
                  <a:pt x="97" y="226"/>
                  <a:pt x="92" y="231"/>
                </a:cubicBezTo>
                <a:cubicBezTo>
                  <a:pt x="87" y="236"/>
                  <a:pt x="78" y="240"/>
                  <a:pt x="70" y="241"/>
                </a:cubicBezTo>
                <a:cubicBezTo>
                  <a:pt x="57" y="242"/>
                  <a:pt x="44" y="242"/>
                  <a:pt x="31" y="241"/>
                </a:cubicBezTo>
                <a:cubicBezTo>
                  <a:pt x="16" y="241"/>
                  <a:pt x="9" y="232"/>
                  <a:pt x="8" y="218"/>
                </a:cubicBezTo>
                <a:cubicBezTo>
                  <a:pt x="8" y="213"/>
                  <a:pt x="5" y="208"/>
                  <a:pt x="3" y="203"/>
                </a:cubicBezTo>
                <a:cubicBezTo>
                  <a:pt x="3" y="201"/>
                  <a:pt x="2" y="200"/>
                  <a:pt x="2" y="199"/>
                </a:cubicBezTo>
                <a:cubicBezTo>
                  <a:pt x="1" y="166"/>
                  <a:pt x="0" y="134"/>
                  <a:pt x="12" y="103"/>
                </a:cubicBezTo>
                <a:cubicBezTo>
                  <a:pt x="12" y="102"/>
                  <a:pt x="12" y="101"/>
                  <a:pt x="13" y="101"/>
                </a:cubicBezTo>
                <a:cubicBezTo>
                  <a:pt x="15" y="94"/>
                  <a:pt x="21" y="87"/>
                  <a:pt x="19" y="82"/>
                </a:cubicBezTo>
                <a:cubicBezTo>
                  <a:pt x="18" y="76"/>
                  <a:pt x="10" y="72"/>
                  <a:pt x="4" y="68"/>
                </a:cubicBezTo>
                <a:cubicBezTo>
                  <a:pt x="4" y="67"/>
                  <a:pt x="3" y="67"/>
                  <a:pt x="1" y="64"/>
                </a:cubicBezTo>
                <a:close/>
                <a:moveTo>
                  <a:pt x="217" y="189"/>
                </a:moveTo>
                <a:cubicBezTo>
                  <a:pt x="217" y="177"/>
                  <a:pt x="218" y="166"/>
                  <a:pt x="217" y="155"/>
                </a:cubicBezTo>
                <a:cubicBezTo>
                  <a:pt x="216" y="143"/>
                  <a:pt x="214" y="131"/>
                  <a:pt x="210" y="120"/>
                </a:cubicBezTo>
                <a:cubicBezTo>
                  <a:pt x="205" y="107"/>
                  <a:pt x="196" y="104"/>
                  <a:pt x="182" y="108"/>
                </a:cubicBezTo>
                <a:cubicBezTo>
                  <a:pt x="177" y="110"/>
                  <a:pt x="171" y="111"/>
                  <a:pt x="165" y="113"/>
                </a:cubicBezTo>
                <a:cubicBezTo>
                  <a:pt x="126" y="121"/>
                  <a:pt x="88" y="126"/>
                  <a:pt x="51" y="108"/>
                </a:cubicBezTo>
                <a:cubicBezTo>
                  <a:pt x="38" y="103"/>
                  <a:pt x="28" y="108"/>
                  <a:pt x="24" y="121"/>
                </a:cubicBezTo>
                <a:cubicBezTo>
                  <a:pt x="17" y="142"/>
                  <a:pt x="18" y="163"/>
                  <a:pt x="21" y="184"/>
                </a:cubicBezTo>
                <a:cubicBezTo>
                  <a:pt x="21" y="186"/>
                  <a:pt x="25" y="189"/>
                  <a:pt x="27" y="189"/>
                </a:cubicBezTo>
                <a:cubicBezTo>
                  <a:pt x="55" y="190"/>
                  <a:pt x="82" y="192"/>
                  <a:pt x="110" y="192"/>
                </a:cubicBezTo>
                <a:cubicBezTo>
                  <a:pt x="133" y="193"/>
                  <a:pt x="155" y="190"/>
                  <a:pt x="178" y="189"/>
                </a:cubicBezTo>
                <a:cubicBezTo>
                  <a:pt x="191" y="189"/>
                  <a:pt x="203" y="189"/>
                  <a:pt x="217" y="189"/>
                </a:cubicBezTo>
                <a:close/>
                <a:moveTo>
                  <a:pt x="175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67" y="192"/>
                  <a:pt x="159" y="192"/>
                  <a:pt x="151" y="193"/>
                </a:cubicBezTo>
                <a:cubicBezTo>
                  <a:pt x="143" y="194"/>
                  <a:pt x="139" y="198"/>
                  <a:pt x="138" y="206"/>
                </a:cubicBezTo>
                <a:cubicBezTo>
                  <a:pt x="135" y="220"/>
                  <a:pt x="142" y="232"/>
                  <a:pt x="156" y="234"/>
                </a:cubicBezTo>
                <a:cubicBezTo>
                  <a:pt x="170" y="236"/>
                  <a:pt x="185" y="236"/>
                  <a:pt x="199" y="236"/>
                </a:cubicBezTo>
                <a:cubicBezTo>
                  <a:pt x="209" y="236"/>
                  <a:pt x="217" y="227"/>
                  <a:pt x="218" y="216"/>
                </a:cubicBezTo>
                <a:cubicBezTo>
                  <a:pt x="219" y="201"/>
                  <a:pt x="216" y="196"/>
                  <a:pt x="203" y="194"/>
                </a:cubicBezTo>
                <a:cubicBezTo>
                  <a:pt x="194" y="192"/>
                  <a:pt x="185" y="192"/>
                  <a:pt x="175" y="192"/>
                </a:cubicBezTo>
                <a:close/>
                <a:moveTo>
                  <a:pt x="56" y="193"/>
                </a:moveTo>
                <a:cubicBezTo>
                  <a:pt x="56" y="193"/>
                  <a:pt x="56" y="193"/>
                  <a:pt x="56" y="193"/>
                </a:cubicBezTo>
                <a:cubicBezTo>
                  <a:pt x="48" y="193"/>
                  <a:pt x="41" y="193"/>
                  <a:pt x="33" y="193"/>
                </a:cubicBezTo>
                <a:cubicBezTo>
                  <a:pt x="20" y="194"/>
                  <a:pt x="14" y="200"/>
                  <a:pt x="14" y="210"/>
                </a:cubicBezTo>
                <a:cubicBezTo>
                  <a:pt x="15" y="226"/>
                  <a:pt x="22" y="236"/>
                  <a:pt x="35" y="236"/>
                </a:cubicBezTo>
                <a:cubicBezTo>
                  <a:pt x="46" y="236"/>
                  <a:pt x="57" y="236"/>
                  <a:pt x="69" y="236"/>
                </a:cubicBezTo>
                <a:cubicBezTo>
                  <a:pt x="73" y="236"/>
                  <a:pt x="78" y="234"/>
                  <a:pt x="82" y="233"/>
                </a:cubicBezTo>
                <a:cubicBezTo>
                  <a:pt x="92" y="228"/>
                  <a:pt x="96" y="217"/>
                  <a:pt x="93" y="205"/>
                </a:cubicBezTo>
                <a:cubicBezTo>
                  <a:pt x="91" y="194"/>
                  <a:pt x="82" y="194"/>
                  <a:pt x="74" y="193"/>
                </a:cubicBezTo>
                <a:cubicBezTo>
                  <a:pt x="68" y="193"/>
                  <a:pt x="62" y="193"/>
                  <a:pt x="56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1120775" y="1428750"/>
            <a:ext cx="871538" cy="876300"/>
          </a:xfrm>
          <a:custGeom>
            <a:avLst/>
            <a:gdLst>
              <a:gd name="T0" fmla="*/ 116 w 232"/>
              <a:gd name="T1" fmla="*/ 233 h 233"/>
              <a:gd name="T2" fmla="*/ 0 w 232"/>
              <a:gd name="T3" fmla="*/ 117 h 233"/>
              <a:gd name="T4" fmla="*/ 117 w 232"/>
              <a:gd name="T5" fmla="*/ 0 h 233"/>
              <a:gd name="T6" fmla="*/ 232 w 232"/>
              <a:gd name="T7" fmla="*/ 117 h 233"/>
              <a:gd name="T8" fmla="*/ 116 w 232"/>
              <a:gd name="T9" fmla="*/ 233 h 233"/>
              <a:gd name="T10" fmla="*/ 30 w 232"/>
              <a:gd name="T11" fmla="*/ 77 h 233"/>
              <a:gd name="T12" fmla="*/ 73 w 232"/>
              <a:gd name="T13" fmla="*/ 197 h 233"/>
              <a:gd name="T14" fmla="*/ 196 w 232"/>
              <a:gd name="T15" fmla="*/ 155 h 233"/>
              <a:gd name="T16" fmla="*/ 154 w 232"/>
              <a:gd name="T17" fmla="*/ 32 h 233"/>
              <a:gd name="T18" fmla="*/ 37 w 232"/>
              <a:gd name="T19" fmla="*/ 65 h 233"/>
              <a:gd name="T20" fmla="*/ 41 w 232"/>
              <a:gd name="T21" fmla="*/ 76 h 233"/>
              <a:gd name="T22" fmla="*/ 30 w 232"/>
              <a:gd name="T23" fmla="*/ 7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" h="233">
                <a:moveTo>
                  <a:pt x="116" y="233"/>
                </a:moveTo>
                <a:cubicBezTo>
                  <a:pt x="52" y="233"/>
                  <a:pt x="0" y="181"/>
                  <a:pt x="0" y="117"/>
                </a:cubicBezTo>
                <a:cubicBezTo>
                  <a:pt x="0" y="52"/>
                  <a:pt x="51" y="1"/>
                  <a:pt x="117" y="0"/>
                </a:cubicBezTo>
                <a:cubicBezTo>
                  <a:pt x="179" y="0"/>
                  <a:pt x="232" y="53"/>
                  <a:pt x="232" y="117"/>
                </a:cubicBezTo>
                <a:cubicBezTo>
                  <a:pt x="232" y="181"/>
                  <a:pt x="180" y="232"/>
                  <a:pt x="116" y="233"/>
                </a:cubicBezTo>
                <a:close/>
                <a:moveTo>
                  <a:pt x="30" y="77"/>
                </a:moveTo>
                <a:cubicBezTo>
                  <a:pt x="9" y="120"/>
                  <a:pt x="28" y="174"/>
                  <a:pt x="73" y="197"/>
                </a:cubicBezTo>
                <a:cubicBezTo>
                  <a:pt x="118" y="219"/>
                  <a:pt x="173" y="201"/>
                  <a:pt x="196" y="155"/>
                </a:cubicBezTo>
                <a:cubicBezTo>
                  <a:pt x="218" y="110"/>
                  <a:pt x="200" y="55"/>
                  <a:pt x="154" y="32"/>
                </a:cubicBezTo>
                <a:cubicBezTo>
                  <a:pt x="112" y="11"/>
                  <a:pt x="56" y="28"/>
                  <a:pt x="37" y="65"/>
                </a:cubicBezTo>
                <a:cubicBezTo>
                  <a:pt x="39" y="70"/>
                  <a:pt x="40" y="73"/>
                  <a:pt x="41" y="76"/>
                </a:cubicBezTo>
                <a:cubicBezTo>
                  <a:pt x="38" y="76"/>
                  <a:pt x="35" y="77"/>
                  <a:pt x="30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2860675" y="2760663"/>
            <a:ext cx="831850" cy="534988"/>
          </a:xfrm>
          <a:custGeom>
            <a:avLst/>
            <a:gdLst>
              <a:gd name="T0" fmla="*/ 12 w 221"/>
              <a:gd name="T1" fmla="*/ 0 h 142"/>
              <a:gd name="T2" fmla="*/ 25 w 221"/>
              <a:gd name="T3" fmla="*/ 23 h 142"/>
              <a:gd name="T4" fmla="*/ 35 w 221"/>
              <a:gd name="T5" fmla="*/ 39 h 142"/>
              <a:gd name="T6" fmla="*/ 61 w 221"/>
              <a:gd name="T7" fmla="*/ 41 h 142"/>
              <a:gd name="T8" fmla="*/ 74 w 221"/>
              <a:gd name="T9" fmla="*/ 33 h 142"/>
              <a:gd name="T10" fmla="*/ 108 w 221"/>
              <a:gd name="T11" fmla="*/ 34 h 142"/>
              <a:gd name="T12" fmla="*/ 155 w 221"/>
              <a:gd name="T13" fmla="*/ 40 h 142"/>
              <a:gd name="T14" fmla="*/ 183 w 221"/>
              <a:gd name="T15" fmla="*/ 37 h 142"/>
              <a:gd name="T16" fmla="*/ 197 w 221"/>
              <a:gd name="T17" fmla="*/ 15 h 142"/>
              <a:gd name="T18" fmla="*/ 208 w 221"/>
              <a:gd name="T19" fmla="*/ 0 h 142"/>
              <a:gd name="T20" fmla="*/ 168 w 221"/>
              <a:gd name="T21" fmla="*/ 116 h 142"/>
              <a:gd name="T22" fmla="*/ 54 w 221"/>
              <a:gd name="T23" fmla="*/ 120 h 142"/>
              <a:gd name="T24" fmla="*/ 9 w 221"/>
              <a:gd name="T25" fmla="*/ 2 h 142"/>
              <a:gd name="T26" fmla="*/ 12 w 221"/>
              <a:gd name="T27" fmla="*/ 0 h 142"/>
              <a:gd name="T28" fmla="*/ 105 w 221"/>
              <a:gd name="T29" fmla="*/ 44 h 142"/>
              <a:gd name="T30" fmla="*/ 83 w 221"/>
              <a:gd name="T31" fmla="*/ 50 h 142"/>
              <a:gd name="T32" fmla="*/ 76 w 221"/>
              <a:gd name="T33" fmla="*/ 69 h 142"/>
              <a:gd name="T34" fmla="*/ 97 w 221"/>
              <a:gd name="T35" fmla="*/ 79 h 142"/>
              <a:gd name="T36" fmla="*/ 122 w 221"/>
              <a:gd name="T37" fmla="*/ 79 h 142"/>
              <a:gd name="T38" fmla="*/ 144 w 221"/>
              <a:gd name="T39" fmla="*/ 71 h 142"/>
              <a:gd name="T40" fmla="*/ 132 w 221"/>
              <a:gd name="T41" fmla="*/ 49 h 142"/>
              <a:gd name="T42" fmla="*/ 105 w 221"/>
              <a:gd name="T43" fmla="*/ 4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1" h="142">
                <a:moveTo>
                  <a:pt x="12" y="0"/>
                </a:moveTo>
                <a:cubicBezTo>
                  <a:pt x="16" y="8"/>
                  <a:pt x="20" y="16"/>
                  <a:pt x="25" y="23"/>
                </a:cubicBezTo>
                <a:cubicBezTo>
                  <a:pt x="28" y="29"/>
                  <a:pt x="31" y="35"/>
                  <a:pt x="35" y="39"/>
                </a:cubicBezTo>
                <a:cubicBezTo>
                  <a:pt x="43" y="47"/>
                  <a:pt x="52" y="47"/>
                  <a:pt x="61" y="41"/>
                </a:cubicBezTo>
                <a:cubicBezTo>
                  <a:pt x="65" y="38"/>
                  <a:pt x="69" y="35"/>
                  <a:pt x="74" y="33"/>
                </a:cubicBezTo>
                <a:cubicBezTo>
                  <a:pt x="86" y="27"/>
                  <a:pt x="97" y="25"/>
                  <a:pt x="108" y="34"/>
                </a:cubicBezTo>
                <a:cubicBezTo>
                  <a:pt x="126" y="23"/>
                  <a:pt x="141" y="29"/>
                  <a:pt x="155" y="40"/>
                </a:cubicBezTo>
                <a:cubicBezTo>
                  <a:pt x="165" y="48"/>
                  <a:pt x="175" y="47"/>
                  <a:pt x="183" y="37"/>
                </a:cubicBezTo>
                <a:cubicBezTo>
                  <a:pt x="188" y="30"/>
                  <a:pt x="192" y="22"/>
                  <a:pt x="197" y="15"/>
                </a:cubicBezTo>
                <a:cubicBezTo>
                  <a:pt x="200" y="10"/>
                  <a:pt x="204" y="5"/>
                  <a:pt x="208" y="0"/>
                </a:cubicBezTo>
                <a:cubicBezTo>
                  <a:pt x="221" y="38"/>
                  <a:pt x="203" y="88"/>
                  <a:pt x="168" y="116"/>
                </a:cubicBezTo>
                <a:cubicBezTo>
                  <a:pt x="138" y="140"/>
                  <a:pt x="89" y="142"/>
                  <a:pt x="54" y="120"/>
                </a:cubicBezTo>
                <a:cubicBezTo>
                  <a:pt x="17" y="96"/>
                  <a:pt x="0" y="51"/>
                  <a:pt x="9" y="2"/>
                </a:cubicBezTo>
                <a:cubicBezTo>
                  <a:pt x="10" y="1"/>
                  <a:pt x="11" y="1"/>
                  <a:pt x="12" y="0"/>
                </a:cubicBezTo>
                <a:close/>
                <a:moveTo>
                  <a:pt x="105" y="44"/>
                </a:moveTo>
                <a:cubicBezTo>
                  <a:pt x="99" y="45"/>
                  <a:pt x="91" y="47"/>
                  <a:pt x="83" y="50"/>
                </a:cubicBezTo>
                <a:cubicBezTo>
                  <a:pt x="73" y="55"/>
                  <a:pt x="72" y="60"/>
                  <a:pt x="76" y="69"/>
                </a:cubicBezTo>
                <a:cubicBezTo>
                  <a:pt x="81" y="80"/>
                  <a:pt x="87" y="83"/>
                  <a:pt x="97" y="79"/>
                </a:cubicBezTo>
                <a:cubicBezTo>
                  <a:pt x="105" y="76"/>
                  <a:pt x="113" y="75"/>
                  <a:pt x="122" y="79"/>
                </a:cubicBezTo>
                <a:cubicBezTo>
                  <a:pt x="132" y="83"/>
                  <a:pt x="141" y="79"/>
                  <a:pt x="144" y="71"/>
                </a:cubicBezTo>
                <a:cubicBezTo>
                  <a:pt x="147" y="62"/>
                  <a:pt x="142" y="52"/>
                  <a:pt x="132" y="49"/>
                </a:cubicBezTo>
                <a:cubicBezTo>
                  <a:pt x="124" y="46"/>
                  <a:pt x="115" y="45"/>
                  <a:pt x="105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755775" y="3973513"/>
            <a:ext cx="150813" cy="88900"/>
          </a:xfrm>
          <a:custGeom>
            <a:avLst/>
            <a:gdLst>
              <a:gd name="T0" fmla="*/ 12 w 40"/>
              <a:gd name="T1" fmla="*/ 24 h 24"/>
              <a:gd name="T2" fmla="*/ 0 w 40"/>
              <a:gd name="T3" fmla="*/ 9 h 24"/>
              <a:gd name="T4" fmla="*/ 36 w 40"/>
              <a:gd name="T5" fmla="*/ 0 h 24"/>
              <a:gd name="T6" fmla="*/ 38 w 40"/>
              <a:gd name="T7" fmla="*/ 10 h 24"/>
              <a:gd name="T8" fmla="*/ 33 w 40"/>
              <a:gd name="T9" fmla="*/ 19 h 24"/>
              <a:gd name="T10" fmla="*/ 12 w 40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24">
                <a:moveTo>
                  <a:pt x="12" y="24"/>
                </a:moveTo>
                <a:cubicBezTo>
                  <a:pt x="7" y="19"/>
                  <a:pt x="4" y="15"/>
                  <a:pt x="0" y="9"/>
                </a:cubicBezTo>
                <a:cubicBezTo>
                  <a:pt x="11" y="6"/>
                  <a:pt x="23" y="3"/>
                  <a:pt x="36" y="0"/>
                </a:cubicBezTo>
                <a:cubicBezTo>
                  <a:pt x="37" y="4"/>
                  <a:pt x="37" y="7"/>
                  <a:pt x="38" y="10"/>
                </a:cubicBezTo>
                <a:cubicBezTo>
                  <a:pt x="40" y="15"/>
                  <a:pt x="39" y="18"/>
                  <a:pt x="33" y="19"/>
                </a:cubicBezTo>
                <a:cubicBezTo>
                  <a:pt x="25" y="20"/>
                  <a:pt x="18" y="22"/>
                  <a:pt x="12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413125" y="2587625"/>
            <a:ext cx="98425" cy="41275"/>
          </a:xfrm>
          <a:custGeom>
            <a:avLst/>
            <a:gdLst>
              <a:gd name="T0" fmla="*/ 0 w 26"/>
              <a:gd name="T1" fmla="*/ 2 h 11"/>
              <a:gd name="T2" fmla="*/ 26 w 26"/>
              <a:gd name="T3" fmla="*/ 0 h 11"/>
              <a:gd name="T4" fmla="*/ 26 w 26"/>
              <a:gd name="T5" fmla="*/ 4 h 11"/>
              <a:gd name="T6" fmla="*/ 14 w 26"/>
              <a:gd name="T7" fmla="*/ 11 h 11"/>
              <a:gd name="T8" fmla="*/ 1 w 26"/>
              <a:gd name="T9" fmla="*/ 4 h 11"/>
              <a:gd name="T10" fmla="*/ 0 w 26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1">
                <a:moveTo>
                  <a:pt x="0" y="2"/>
                </a:moveTo>
                <a:cubicBezTo>
                  <a:pt x="9" y="1"/>
                  <a:pt x="17" y="1"/>
                  <a:pt x="26" y="0"/>
                </a:cubicBezTo>
                <a:cubicBezTo>
                  <a:pt x="26" y="2"/>
                  <a:pt x="26" y="3"/>
                  <a:pt x="26" y="4"/>
                </a:cubicBezTo>
                <a:cubicBezTo>
                  <a:pt x="22" y="7"/>
                  <a:pt x="18" y="11"/>
                  <a:pt x="14" y="11"/>
                </a:cubicBezTo>
                <a:cubicBezTo>
                  <a:pt x="9" y="11"/>
                  <a:pt x="5" y="7"/>
                  <a:pt x="1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022600" y="2595563"/>
            <a:ext cx="93663" cy="44450"/>
          </a:xfrm>
          <a:custGeom>
            <a:avLst/>
            <a:gdLst>
              <a:gd name="T0" fmla="*/ 0 w 25"/>
              <a:gd name="T1" fmla="*/ 0 h 12"/>
              <a:gd name="T2" fmla="*/ 25 w 25"/>
              <a:gd name="T3" fmla="*/ 0 h 12"/>
              <a:gd name="T4" fmla="*/ 0 w 25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12">
                <a:moveTo>
                  <a:pt x="0" y="0"/>
                </a:moveTo>
                <a:cubicBezTo>
                  <a:pt x="9" y="0"/>
                  <a:pt x="16" y="0"/>
                  <a:pt x="25" y="0"/>
                </a:cubicBezTo>
                <a:cubicBezTo>
                  <a:pt x="12" y="12"/>
                  <a:pt x="11" y="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365250" y="1587500"/>
            <a:ext cx="269875" cy="360363"/>
          </a:xfrm>
          <a:custGeom>
            <a:avLst/>
            <a:gdLst>
              <a:gd name="T0" fmla="*/ 47 w 72"/>
              <a:gd name="T1" fmla="*/ 70 h 96"/>
              <a:gd name="T2" fmla="*/ 47 w 72"/>
              <a:gd name="T3" fmla="*/ 1 h 96"/>
              <a:gd name="T4" fmla="*/ 50 w 72"/>
              <a:gd name="T5" fmla="*/ 0 h 96"/>
              <a:gd name="T6" fmla="*/ 51 w 72"/>
              <a:gd name="T7" fmla="*/ 7 h 96"/>
              <a:gd name="T8" fmla="*/ 50 w 72"/>
              <a:gd name="T9" fmla="*/ 56 h 96"/>
              <a:gd name="T10" fmla="*/ 64 w 72"/>
              <a:gd name="T11" fmla="*/ 80 h 96"/>
              <a:gd name="T12" fmla="*/ 72 w 72"/>
              <a:gd name="T13" fmla="*/ 85 h 96"/>
              <a:gd name="T14" fmla="*/ 71 w 72"/>
              <a:gd name="T15" fmla="*/ 87 h 96"/>
              <a:gd name="T16" fmla="*/ 51 w 72"/>
              <a:gd name="T17" fmla="*/ 77 h 96"/>
              <a:gd name="T18" fmla="*/ 50 w 72"/>
              <a:gd name="T19" fmla="*/ 96 h 96"/>
              <a:gd name="T20" fmla="*/ 47 w 72"/>
              <a:gd name="T21" fmla="*/ 96 h 96"/>
              <a:gd name="T22" fmla="*/ 47 w 72"/>
              <a:gd name="T23" fmla="*/ 88 h 96"/>
              <a:gd name="T24" fmla="*/ 34 w 72"/>
              <a:gd name="T25" fmla="*/ 66 h 96"/>
              <a:gd name="T26" fmla="*/ 0 w 72"/>
              <a:gd name="T27" fmla="*/ 46 h 96"/>
              <a:gd name="T28" fmla="*/ 1 w 72"/>
              <a:gd name="T29" fmla="*/ 43 h 96"/>
              <a:gd name="T30" fmla="*/ 47 w 72"/>
              <a:gd name="T31" fmla="*/ 7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" h="96">
                <a:moveTo>
                  <a:pt x="47" y="70"/>
                </a:moveTo>
                <a:cubicBezTo>
                  <a:pt x="47" y="45"/>
                  <a:pt x="47" y="23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0" y="3"/>
                  <a:pt x="51" y="5"/>
                  <a:pt x="51" y="7"/>
                </a:cubicBezTo>
                <a:cubicBezTo>
                  <a:pt x="51" y="24"/>
                  <a:pt x="51" y="40"/>
                  <a:pt x="50" y="56"/>
                </a:cubicBezTo>
                <a:cubicBezTo>
                  <a:pt x="50" y="67"/>
                  <a:pt x="53" y="75"/>
                  <a:pt x="64" y="80"/>
                </a:cubicBezTo>
                <a:cubicBezTo>
                  <a:pt x="67" y="81"/>
                  <a:pt x="69" y="83"/>
                  <a:pt x="72" y="85"/>
                </a:cubicBezTo>
                <a:cubicBezTo>
                  <a:pt x="72" y="86"/>
                  <a:pt x="71" y="86"/>
                  <a:pt x="71" y="87"/>
                </a:cubicBezTo>
                <a:cubicBezTo>
                  <a:pt x="65" y="84"/>
                  <a:pt x="58" y="80"/>
                  <a:pt x="51" y="77"/>
                </a:cubicBezTo>
                <a:cubicBezTo>
                  <a:pt x="51" y="84"/>
                  <a:pt x="50" y="90"/>
                  <a:pt x="50" y="96"/>
                </a:cubicBezTo>
                <a:cubicBezTo>
                  <a:pt x="49" y="96"/>
                  <a:pt x="48" y="96"/>
                  <a:pt x="47" y="96"/>
                </a:cubicBezTo>
                <a:cubicBezTo>
                  <a:pt x="47" y="94"/>
                  <a:pt x="47" y="91"/>
                  <a:pt x="47" y="88"/>
                </a:cubicBezTo>
                <a:cubicBezTo>
                  <a:pt x="48" y="77"/>
                  <a:pt x="43" y="71"/>
                  <a:pt x="34" y="66"/>
                </a:cubicBezTo>
                <a:cubicBezTo>
                  <a:pt x="22" y="60"/>
                  <a:pt x="11" y="52"/>
                  <a:pt x="0" y="46"/>
                </a:cubicBezTo>
                <a:cubicBezTo>
                  <a:pt x="0" y="45"/>
                  <a:pt x="1" y="44"/>
                  <a:pt x="1" y="43"/>
                </a:cubicBezTo>
                <a:cubicBezTo>
                  <a:pt x="16" y="51"/>
                  <a:pt x="30" y="60"/>
                  <a:pt x="47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698" y="269652"/>
            <a:ext cx="3472369" cy="69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357779"/>
            <a:ext cx="234677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04070" y="3567715"/>
            <a:ext cx="234677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450416" y="3682078"/>
            <a:ext cx="2358732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410966" y="2472142"/>
            <a:ext cx="2358732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cs typeface="Arial" pitchFamily="34" charset="0"/>
                </a:rPr>
                <a:t>Contents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450416" y="1498209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1800" dirty="0">
                <a:solidFill>
                  <a:srgbClr val="FFAE27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800" dirty="0">
                <a:solidFill>
                  <a:srgbClr val="FFAE27"/>
                </a:solidFill>
                <a:cs typeface="Arial" pitchFamily="34" charset="0"/>
              </a:rPr>
              <a:t>Professional Presentation</a:t>
            </a:r>
            <a:endParaRPr lang="ko-KR" altLang="en-US" sz="1800" dirty="0">
              <a:solidFill>
                <a:srgbClr val="FFAE27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621307" y="1431988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sz="1800" dirty="0">
                <a:solidFill>
                  <a:srgbClr val="FFAE27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1800" dirty="0">
                <a:solidFill>
                  <a:srgbClr val="FFAE27"/>
                </a:solidFill>
                <a:cs typeface="Arial" pitchFamily="34" charset="0"/>
              </a:rPr>
              <a:t>Professional Presentation</a:t>
            </a:r>
            <a:endParaRPr lang="ko-KR" altLang="en-US" sz="1800" dirty="0">
              <a:solidFill>
                <a:srgbClr val="FFAE27"/>
              </a:solidFill>
              <a:cs typeface="Arial" pitchFamily="34" charset="0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4631203" y="3750275"/>
            <a:ext cx="1125538" cy="666750"/>
          </a:xfrm>
          <a:custGeom>
            <a:avLst/>
            <a:gdLst>
              <a:gd name="T0" fmla="*/ 0 w 172"/>
              <a:gd name="T1" fmla="*/ 0 h 102"/>
              <a:gd name="T2" fmla="*/ 172 w 172"/>
              <a:gd name="T3" fmla="*/ 0 h 102"/>
              <a:gd name="T4" fmla="*/ 59 w 172"/>
              <a:gd name="T5" fmla="*/ 102 h 102"/>
              <a:gd name="T6" fmla="*/ 30 w 172"/>
              <a:gd name="T7" fmla="*/ 51 h 102"/>
              <a:gd name="T8" fmla="*/ 0 w 172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02">
                <a:moveTo>
                  <a:pt x="0" y="0"/>
                </a:moveTo>
                <a:cubicBezTo>
                  <a:pt x="59" y="0"/>
                  <a:pt x="115" y="0"/>
                  <a:pt x="172" y="0"/>
                </a:cubicBezTo>
                <a:cubicBezTo>
                  <a:pt x="161" y="37"/>
                  <a:pt x="115" y="87"/>
                  <a:pt x="59" y="102"/>
                </a:cubicBezTo>
                <a:cubicBezTo>
                  <a:pt x="50" y="85"/>
                  <a:pt x="40" y="68"/>
                  <a:pt x="30" y="51"/>
                </a:cubicBezTo>
                <a:cubicBezTo>
                  <a:pt x="21" y="35"/>
                  <a:pt x="11" y="18"/>
                  <a:pt x="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3049296" y="3053957"/>
            <a:ext cx="869950" cy="974725"/>
          </a:xfrm>
          <a:custGeom>
            <a:avLst/>
            <a:gdLst>
              <a:gd name="T0" fmla="*/ 15 w 133"/>
              <a:gd name="T1" fmla="*/ 0 h 149"/>
              <a:gd name="T2" fmla="*/ 133 w 133"/>
              <a:gd name="T3" fmla="*/ 0 h 149"/>
              <a:gd name="T4" fmla="*/ 48 w 133"/>
              <a:gd name="T5" fmla="*/ 149 h 149"/>
              <a:gd name="T6" fmla="*/ 15 w 133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49">
                <a:moveTo>
                  <a:pt x="15" y="0"/>
                </a:moveTo>
                <a:cubicBezTo>
                  <a:pt x="54" y="0"/>
                  <a:pt x="92" y="0"/>
                  <a:pt x="133" y="0"/>
                </a:cubicBezTo>
                <a:cubicBezTo>
                  <a:pt x="104" y="51"/>
                  <a:pt x="76" y="100"/>
                  <a:pt x="48" y="149"/>
                </a:cubicBezTo>
                <a:cubicBezTo>
                  <a:pt x="24" y="123"/>
                  <a:pt x="0" y="64"/>
                  <a:pt x="1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3216452" y="1864635"/>
            <a:ext cx="1125538" cy="668338"/>
          </a:xfrm>
          <a:custGeom>
            <a:avLst/>
            <a:gdLst>
              <a:gd name="T0" fmla="*/ 0 w 172"/>
              <a:gd name="T1" fmla="*/ 102 h 102"/>
              <a:gd name="T2" fmla="*/ 18 w 172"/>
              <a:gd name="T3" fmla="*/ 72 h 102"/>
              <a:gd name="T4" fmla="*/ 103 w 172"/>
              <a:gd name="T5" fmla="*/ 4 h 102"/>
              <a:gd name="T6" fmla="*/ 122 w 172"/>
              <a:gd name="T7" fmla="*/ 10 h 102"/>
              <a:gd name="T8" fmla="*/ 170 w 172"/>
              <a:gd name="T9" fmla="*/ 95 h 102"/>
              <a:gd name="T10" fmla="*/ 172 w 172"/>
              <a:gd name="T11" fmla="*/ 102 h 102"/>
              <a:gd name="T12" fmla="*/ 0 w 172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102">
                <a:moveTo>
                  <a:pt x="0" y="102"/>
                </a:moveTo>
                <a:cubicBezTo>
                  <a:pt x="6" y="91"/>
                  <a:pt x="11" y="81"/>
                  <a:pt x="18" y="72"/>
                </a:cubicBezTo>
                <a:cubicBezTo>
                  <a:pt x="39" y="40"/>
                  <a:pt x="68" y="18"/>
                  <a:pt x="103" y="4"/>
                </a:cubicBezTo>
                <a:cubicBezTo>
                  <a:pt x="111" y="0"/>
                  <a:pt x="117" y="0"/>
                  <a:pt x="122" y="10"/>
                </a:cubicBezTo>
                <a:cubicBezTo>
                  <a:pt x="137" y="38"/>
                  <a:pt x="154" y="67"/>
                  <a:pt x="170" y="95"/>
                </a:cubicBezTo>
                <a:cubicBezTo>
                  <a:pt x="171" y="97"/>
                  <a:pt x="172" y="99"/>
                  <a:pt x="172" y="102"/>
                </a:cubicBezTo>
                <a:cubicBezTo>
                  <a:pt x="115" y="102"/>
                  <a:pt x="59" y="102"/>
                  <a:pt x="0" y="102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5011933" y="2453522"/>
            <a:ext cx="819150" cy="976313"/>
          </a:xfrm>
          <a:custGeom>
            <a:avLst/>
            <a:gdLst>
              <a:gd name="T0" fmla="*/ 0 w 125"/>
              <a:gd name="T1" fmla="*/ 148 h 149"/>
              <a:gd name="T2" fmla="*/ 86 w 125"/>
              <a:gd name="T3" fmla="*/ 0 h 149"/>
              <a:gd name="T4" fmla="*/ 106 w 125"/>
              <a:gd name="T5" fmla="*/ 36 h 149"/>
              <a:gd name="T6" fmla="*/ 119 w 125"/>
              <a:gd name="T7" fmla="*/ 141 h 149"/>
              <a:gd name="T8" fmla="*/ 110 w 125"/>
              <a:gd name="T9" fmla="*/ 149 h 149"/>
              <a:gd name="T10" fmla="*/ 4 w 125"/>
              <a:gd name="T11" fmla="*/ 149 h 149"/>
              <a:gd name="T12" fmla="*/ 0 w 125"/>
              <a:gd name="T13" fmla="*/ 1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49">
                <a:moveTo>
                  <a:pt x="0" y="148"/>
                </a:moveTo>
                <a:cubicBezTo>
                  <a:pt x="28" y="99"/>
                  <a:pt x="56" y="51"/>
                  <a:pt x="86" y="0"/>
                </a:cubicBezTo>
                <a:cubicBezTo>
                  <a:pt x="94" y="13"/>
                  <a:pt x="101" y="24"/>
                  <a:pt x="106" y="36"/>
                </a:cubicBezTo>
                <a:cubicBezTo>
                  <a:pt x="121" y="69"/>
                  <a:pt x="125" y="105"/>
                  <a:pt x="119" y="141"/>
                </a:cubicBezTo>
                <a:cubicBezTo>
                  <a:pt x="118" y="146"/>
                  <a:pt x="116" y="149"/>
                  <a:pt x="110" y="149"/>
                </a:cubicBezTo>
                <a:cubicBezTo>
                  <a:pt x="75" y="149"/>
                  <a:pt x="39" y="149"/>
                  <a:pt x="4" y="149"/>
                </a:cubicBezTo>
                <a:cubicBezTo>
                  <a:pt x="3" y="149"/>
                  <a:pt x="2" y="149"/>
                  <a:pt x="0" y="148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4443425" y="1790479"/>
            <a:ext cx="941388" cy="1001713"/>
          </a:xfrm>
          <a:custGeom>
            <a:avLst/>
            <a:gdLst>
              <a:gd name="T0" fmla="*/ 84 w 144"/>
              <a:gd name="T1" fmla="*/ 153 h 153"/>
              <a:gd name="T2" fmla="*/ 0 w 144"/>
              <a:gd name="T3" fmla="*/ 5 h 153"/>
              <a:gd name="T4" fmla="*/ 7 w 144"/>
              <a:gd name="T5" fmla="*/ 3 h 153"/>
              <a:gd name="T6" fmla="*/ 138 w 144"/>
              <a:gd name="T7" fmla="*/ 46 h 153"/>
              <a:gd name="T8" fmla="*/ 141 w 144"/>
              <a:gd name="T9" fmla="*/ 58 h 153"/>
              <a:gd name="T10" fmla="*/ 87 w 144"/>
              <a:gd name="T11" fmla="*/ 149 h 153"/>
              <a:gd name="T12" fmla="*/ 84 w 144"/>
              <a:gd name="T1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53">
                <a:moveTo>
                  <a:pt x="84" y="153"/>
                </a:moveTo>
                <a:cubicBezTo>
                  <a:pt x="56" y="104"/>
                  <a:pt x="29" y="55"/>
                  <a:pt x="0" y="5"/>
                </a:cubicBezTo>
                <a:cubicBezTo>
                  <a:pt x="4" y="4"/>
                  <a:pt x="5" y="3"/>
                  <a:pt x="7" y="3"/>
                </a:cubicBezTo>
                <a:cubicBezTo>
                  <a:pt x="56" y="0"/>
                  <a:pt x="100" y="15"/>
                  <a:pt x="138" y="46"/>
                </a:cubicBezTo>
                <a:cubicBezTo>
                  <a:pt x="142" y="49"/>
                  <a:pt x="144" y="53"/>
                  <a:pt x="141" y="58"/>
                </a:cubicBezTo>
                <a:cubicBezTo>
                  <a:pt x="123" y="89"/>
                  <a:pt x="105" y="119"/>
                  <a:pt x="87" y="149"/>
                </a:cubicBezTo>
                <a:cubicBezTo>
                  <a:pt x="87" y="150"/>
                  <a:pt x="86" y="151"/>
                  <a:pt x="84" y="153"/>
                </a:cubicBezTo>
                <a:close/>
              </a:path>
            </a:pathLst>
          </a:custGeom>
          <a:solidFill>
            <a:srgbClr val="E94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3609209" y="3541319"/>
            <a:ext cx="949325" cy="989013"/>
          </a:xfrm>
          <a:custGeom>
            <a:avLst/>
            <a:gdLst>
              <a:gd name="T0" fmla="*/ 59 w 145"/>
              <a:gd name="T1" fmla="*/ 0 h 151"/>
              <a:gd name="T2" fmla="*/ 145 w 145"/>
              <a:gd name="T3" fmla="*/ 150 h 151"/>
              <a:gd name="T4" fmla="*/ 84 w 145"/>
              <a:gd name="T5" fmla="*/ 147 h 151"/>
              <a:gd name="T6" fmla="*/ 10 w 145"/>
              <a:gd name="T7" fmla="*/ 112 h 151"/>
              <a:gd name="T8" fmla="*/ 6 w 145"/>
              <a:gd name="T9" fmla="*/ 91 h 151"/>
              <a:gd name="T10" fmla="*/ 59 w 145"/>
              <a:gd name="T11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" h="151">
                <a:moveTo>
                  <a:pt x="59" y="0"/>
                </a:moveTo>
                <a:cubicBezTo>
                  <a:pt x="88" y="50"/>
                  <a:pt x="115" y="99"/>
                  <a:pt x="145" y="150"/>
                </a:cubicBezTo>
                <a:cubicBezTo>
                  <a:pt x="123" y="151"/>
                  <a:pt x="103" y="151"/>
                  <a:pt x="84" y="147"/>
                </a:cubicBezTo>
                <a:cubicBezTo>
                  <a:pt x="57" y="140"/>
                  <a:pt x="33" y="129"/>
                  <a:pt x="10" y="112"/>
                </a:cubicBezTo>
                <a:cubicBezTo>
                  <a:pt x="2" y="105"/>
                  <a:pt x="0" y="100"/>
                  <a:pt x="6" y="91"/>
                </a:cubicBezTo>
                <a:cubicBezTo>
                  <a:pt x="24" y="61"/>
                  <a:pt x="40" y="32"/>
                  <a:pt x="59" y="0"/>
                </a:cubicBezTo>
                <a:close/>
              </a:path>
            </a:pathLst>
          </a:custGeom>
          <a:solidFill>
            <a:srgbClr val="E94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044793" y="391885"/>
            <a:ext cx="5199639" cy="430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99" y="2410857"/>
            <a:ext cx="6344443" cy="9612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49"/>
          <p:cNvSpPr txBox="1">
            <a:spLocks noGrp="1"/>
          </p:cNvSpPr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2E5"/>
                </a:solidFill>
              </a:rPr>
              <a:t>BUDGET</a:t>
            </a:r>
            <a:endParaRPr dirty="0">
              <a:solidFill>
                <a:srgbClr val="0082E5"/>
              </a:solidFill>
            </a:endParaRPr>
          </a:p>
        </p:txBody>
      </p:sp>
      <p:sp>
        <p:nvSpPr>
          <p:cNvPr id="2104" name="Google Shape;2104;p49"/>
          <p:cNvSpPr txBox="1">
            <a:spLocks noGrp="1"/>
          </p:cNvSpPr>
          <p:nvPr>
            <p:ph type="subTitle" idx="1"/>
          </p:nvPr>
        </p:nvSpPr>
        <p:spPr>
          <a:xfrm>
            <a:off x="950712" y="224490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105" name="Google Shape;2105;p49"/>
          <p:cNvSpPr txBox="1">
            <a:spLocks noGrp="1"/>
          </p:cNvSpPr>
          <p:nvPr>
            <p:ph type="subTitle" idx="2"/>
          </p:nvPr>
        </p:nvSpPr>
        <p:spPr>
          <a:xfrm>
            <a:off x="6416665" y="224490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106" name="Google Shape;2106;p49"/>
          <p:cNvSpPr txBox="1">
            <a:spLocks noGrp="1"/>
          </p:cNvSpPr>
          <p:nvPr>
            <p:ph type="subTitle" idx="3"/>
          </p:nvPr>
        </p:nvSpPr>
        <p:spPr>
          <a:xfrm>
            <a:off x="3656050" y="381775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2107" name="Google Shape;2107;p49"/>
          <p:cNvSpPr txBox="1">
            <a:spLocks noGrp="1"/>
          </p:cNvSpPr>
          <p:nvPr>
            <p:ph type="subTitle" idx="4"/>
          </p:nvPr>
        </p:nvSpPr>
        <p:spPr>
          <a:xfrm>
            <a:off x="3656050" y="2244900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2108" name="Google Shape;2108;p49"/>
          <p:cNvSpPr txBox="1">
            <a:spLocks noGrp="1"/>
          </p:cNvSpPr>
          <p:nvPr>
            <p:ph type="subTitle" idx="5"/>
          </p:nvPr>
        </p:nvSpPr>
        <p:spPr>
          <a:xfrm>
            <a:off x="950424" y="3817748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2109" name="Google Shape;2109;p49"/>
          <p:cNvSpPr txBox="1">
            <a:spLocks noGrp="1"/>
          </p:cNvSpPr>
          <p:nvPr>
            <p:ph type="subTitle" idx="6"/>
          </p:nvPr>
        </p:nvSpPr>
        <p:spPr>
          <a:xfrm>
            <a:off x="6416623" y="3817748"/>
            <a:ext cx="1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2110" name="Google Shape;2110;p49"/>
          <p:cNvSpPr txBox="1">
            <a:spLocks noGrp="1"/>
          </p:cNvSpPr>
          <p:nvPr>
            <p:ph type="title" idx="7"/>
          </p:nvPr>
        </p:nvSpPr>
        <p:spPr>
          <a:xfrm>
            <a:off x="1084650" y="16682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E27"/>
                </a:solidFill>
              </a:rPr>
              <a:t>154K</a:t>
            </a:r>
            <a:endParaRPr dirty="0">
              <a:solidFill>
                <a:srgbClr val="FFAE27"/>
              </a:solidFill>
            </a:endParaRPr>
          </a:p>
        </p:txBody>
      </p:sp>
      <p:sp>
        <p:nvSpPr>
          <p:cNvPr id="2111" name="Google Shape;2111;p49"/>
          <p:cNvSpPr txBox="1">
            <a:spLocks noGrp="1"/>
          </p:cNvSpPr>
          <p:nvPr>
            <p:ph type="title" idx="8"/>
          </p:nvPr>
        </p:nvSpPr>
        <p:spPr>
          <a:xfrm>
            <a:off x="1084650" y="32538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42%</a:t>
            </a:r>
            <a:endParaRPr/>
          </a:p>
        </p:txBody>
      </p:sp>
      <p:sp>
        <p:nvSpPr>
          <p:cNvPr id="2112" name="Google Shape;2112;p49"/>
          <p:cNvSpPr txBox="1">
            <a:spLocks noGrp="1"/>
          </p:cNvSpPr>
          <p:nvPr>
            <p:ph type="title" idx="9"/>
          </p:nvPr>
        </p:nvSpPr>
        <p:spPr>
          <a:xfrm>
            <a:off x="3790300" y="16682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2E5"/>
                </a:solidFill>
              </a:rPr>
              <a:t>2M</a:t>
            </a:r>
            <a:endParaRPr dirty="0">
              <a:solidFill>
                <a:srgbClr val="0082E5"/>
              </a:solidFill>
            </a:endParaRPr>
          </a:p>
        </p:txBody>
      </p:sp>
      <p:sp>
        <p:nvSpPr>
          <p:cNvPr id="2113" name="Google Shape;2113;p49"/>
          <p:cNvSpPr txBox="1">
            <a:spLocks noGrp="1"/>
          </p:cNvSpPr>
          <p:nvPr>
            <p:ph type="title" idx="13"/>
          </p:nvPr>
        </p:nvSpPr>
        <p:spPr>
          <a:xfrm>
            <a:off x="3790300" y="32538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E27"/>
                </a:solidFill>
              </a:rPr>
              <a:t>57%</a:t>
            </a:r>
            <a:endParaRPr dirty="0">
              <a:solidFill>
                <a:srgbClr val="FFAE27"/>
              </a:solidFill>
            </a:endParaRPr>
          </a:p>
        </p:txBody>
      </p:sp>
      <p:sp>
        <p:nvSpPr>
          <p:cNvPr id="2114" name="Google Shape;2114;p49"/>
          <p:cNvSpPr txBox="1">
            <a:spLocks noGrp="1"/>
          </p:cNvSpPr>
          <p:nvPr>
            <p:ph type="title" idx="14"/>
          </p:nvPr>
        </p:nvSpPr>
        <p:spPr>
          <a:xfrm>
            <a:off x="6550900" y="16682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45K</a:t>
            </a:r>
            <a:endParaRPr/>
          </a:p>
        </p:txBody>
      </p:sp>
      <p:sp>
        <p:nvSpPr>
          <p:cNvPr id="2115" name="Google Shape;2115;p49"/>
          <p:cNvSpPr txBox="1">
            <a:spLocks noGrp="1"/>
          </p:cNvSpPr>
          <p:nvPr>
            <p:ph type="title" idx="15"/>
          </p:nvPr>
        </p:nvSpPr>
        <p:spPr>
          <a:xfrm>
            <a:off x="6550900" y="32538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2E5"/>
                </a:solidFill>
              </a:rPr>
              <a:t>14%</a:t>
            </a:r>
            <a:endParaRPr dirty="0">
              <a:solidFill>
                <a:srgbClr val="0082E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0"/>
          <p:cNvSpPr txBox="1">
            <a:spLocks noGrp="1"/>
          </p:cNvSpPr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2121" name="Google Shape;2121;p50"/>
          <p:cNvSpPr txBox="1">
            <a:spLocks noGrp="1"/>
          </p:cNvSpPr>
          <p:nvPr>
            <p:ph type="body" idx="4294967295"/>
          </p:nvPr>
        </p:nvSpPr>
        <p:spPr>
          <a:xfrm>
            <a:off x="4247500" y="4133700"/>
            <a:ext cx="4024200" cy="2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This is a map that you can modify according to your data</a:t>
            </a:r>
            <a:endParaRPr sz="1200"/>
          </a:p>
        </p:txBody>
      </p:sp>
      <p:grpSp>
        <p:nvGrpSpPr>
          <p:cNvPr id="2122" name="Google Shape;2122;p50"/>
          <p:cNvGrpSpPr/>
          <p:nvPr/>
        </p:nvGrpSpPr>
        <p:grpSpPr>
          <a:xfrm>
            <a:off x="3920511" y="1476266"/>
            <a:ext cx="4678430" cy="2589618"/>
            <a:chOff x="2654821" y="2311071"/>
            <a:chExt cx="2279715" cy="1262120"/>
          </a:xfrm>
        </p:grpSpPr>
        <p:grpSp>
          <p:nvGrpSpPr>
            <p:cNvPr id="2123" name="Google Shape;2123;p50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124" name="Google Shape;2124;p50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25" name="Google Shape;2125;p50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50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127" name="Google Shape;2127;p50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2128" name="Google Shape;2128;p50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129" name="Google Shape;2129;p50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130" name="Google Shape;2130;p50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50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50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50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2134" name="Google Shape;2134;p50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35" name="Google Shape;2135;p50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136" name="Google Shape;2136;p50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37" name="Google Shape;2137;p50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8" name="Google Shape;2138;p50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139" name="Google Shape;2139;p50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40" name="Google Shape;2140;p50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0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0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0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0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5" name="Google Shape;2145;p50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146" name="Google Shape;2146;p50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0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grpSp>
          <p:nvGrpSpPr>
            <p:cNvPr id="2148" name="Google Shape;2148;p50"/>
            <p:cNvGrpSpPr/>
            <p:nvPr/>
          </p:nvGrpSpPr>
          <p:grpSpPr>
            <a:xfrm>
              <a:off x="3716946" y="2776024"/>
              <a:ext cx="81971" cy="71647"/>
              <a:chOff x="3627175" y="2432450"/>
              <a:chExt cx="172100" cy="157500"/>
            </a:xfrm>
          </p:grpSpPr>
          <p:sp>
            <p:nvSpPr>
              <p:cNvPr id="2149" name="Google Shape;2149;p50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50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grpSp>
          <p:nvGrpSpPr>
            <p:cNvPr id="2151" name="Google Shape;2151;p50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152" name="Google Shape;2152;p50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0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grpSp>
          <p:nvGrpSpPr>
            <p:cNvPr id="2154" name="Google Shape;2154;p50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155" name="Google Shape;2155;p50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56" name="Google Shape;2156;p50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50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158" name="Google Shape;2158;p50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2159" name="Google Shape;2159;p50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160" name="Google Shape;2160;p50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0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2" name="Google Shape;2162;p50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163" name="Google Shape;2163;p50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64" name="Google Shape;2164;p50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2165" name="Google Shape;2165;p50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166" name="Google Shape;2166;p50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67" name="Google Shape;2167;p50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8" name="Google Shape;2168;p50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169" name="Google Shape;2169;p50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2170" name="Google Shape;2170;p50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1" name="Google Shape;2171;p50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2174" name="Google Shape;2174;p50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175" name="Google Shape;2175;p50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0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0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0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0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0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0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0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0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0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0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0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0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0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0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0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2191" name="Google Shape;2191;p50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0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0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212" name="Google Shape;2212;p50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3" name="Google Shape;2213;p50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214" name="Google Shape;2214;p50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0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6" name="Google Shape;2216;p50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7" name="Google Shape;2217;p50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218" name="Google Shape;2218;p50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0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0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0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2" name="Google Shape;2222;p50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0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0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0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9" name="Google Shape;2229;p50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2230" name="Google Shape;2230;p50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0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0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0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0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0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0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0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0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0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0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0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0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0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0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0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0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0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0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0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0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0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3" name="Google Shape;2263;p50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2264" name="Google Shape;2264;p50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0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2266;p50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50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2268" name="Google Shape;2268;p50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2269" name="Google Shape;2269;p50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50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2271" name="Google Shape;2271;p50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0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3" name="Google Shape;2273;p50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0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0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0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0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0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0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0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50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2282" name="Google Shape;2282;p50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0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0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0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6" name="Google Shape;2286;p50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0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0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0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0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0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0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0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4" name="Google Shape;2294;p50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2295" name="Google Shape;2295;p50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0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0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0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99" name="Google Shape;2299;p50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0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0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0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0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0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0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0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0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0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0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0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0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0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0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0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0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316" name="Google Shape;2316;p50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0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0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0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0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0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0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0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0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0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0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0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328" name="Google Shape;2328;p50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0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0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0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0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0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0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0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0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0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0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0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0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1" name="Google Shape;2341;p50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2342" name="Google Shape;2342;p50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0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4" name="Google Shape;2344;p50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0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0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0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0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0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0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0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0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353" name="Google Shape;2353;p50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0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0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0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0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0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0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0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0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0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363" name="Google Shape;2363;p50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0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0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0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0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0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369" name="Google Shape;2369;p50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0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0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0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0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0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0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6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0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0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0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9" name="Google Shape;2379;p50"/>
          <p:cNvSpPr/>
          <p:nvPr/>
        </p:nvSpPr>
        <p:spPr>
          <a:xfrm rot="5926546">
            <a:off x="3969249" y="3264223"/>
            <a:ext cx="151449" cy="148577"/>
          </a:xfrm>
          <a:custGeom>
            <a:avLst/>
            <a:gdLst/>
            <a:ahLst/>
            <a:cxnLst/>
            <a:rect l="l" t="t" r="r" b="b"/>
            <a:pathLst>
              <a:path w="37419" h="38111" extrusionOk="0">
                <a:moveTo>
                  <a:pt x="21957" y="1"/>
                </a:moveTo>
                <a:cubicBezTo>
                  <a:pt x="20922" y="1"/>
                  <a:pt x="19927" y="70"/>
                  <a:pt x="19088" y="153"/>
                </a:cubicBezTo>
                <a:cubicBezTo>
                  <a:pt x="18918" y="169"/>
                  <a:pt x="18764" y="184"/>
                  <a:pt x="18609" y="200"/>
                </a:cubicBezTo>
                <a:cubicBezTo>
                  <a:pt x="12922" y="803"/>
                  <a:pt x="7017" y="1714"/>
                  <a:pt x="3988" y="7062"/>
                </a:cubicBezTo>
                <a:cubicBezTo>
                  <a:pt x="1392" y="11637"/>
                  <a:pt x="1" y="17371"/>
                  <a:pt x="371" y="22626"/>
                </a:cubicBezTo>
                <a:cubicBezTo>
                  <a:pt x="897" y="30493"/>
                  <a:pt x="6755" y="34697"/>
                  <a:pt x="13895" y="36815"/>
                </a:cubicBezTo>
                <a:cubicBezTo>
                  <a:pt x="16422" y="37568"/>
                  <a:pt x="19433" y="38110"/>
                  <a:pt x="22420" y="38110"/>
                </a:cubicBezTo>
                <a:cubicBezTo>
                  <a:pt x="26852" y="38110"/>
                  <a:pt x="31233" y="36917"/>
                  <a:pt x="33911" y="33445"/>
                </a:cubicBezTo>
                <a:cubicBezTo>
                  <a:pt x="37419" y="28917"/>
                  <a:pt x="35750" y="25161"/>
                  <a:pt x="32674" y="21204"/>
                </a:cubicBezTo>
                <a:cubicBezTo>
                  <a:pt x="30541" y="18438"/>
                  <a:pt x="27465" y="15996"/>
                  <a:pt x="27017" y="12286"/>
                </a:cubicBezTo>
                <a:cubicBezTo>
                  <a:pt x="26631" y="9164"/>
                  <a:pt x="28717" y="8067"/>
                  <a:pt x="29197" y="5331"/>
                </a:cubicBezTo>
                <a:cubicBezTo>
                  <a:pt x="29984" y="909"/>
                  <a:pt x="25710" y="1"/>
                  <a:pt x="21957" y="1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50"/>
          <p:cNvSpPr/>
          <p:nvPr/>
        </p:nvSpPr>
        <p:spPr>
          <a:xfrm rot="-3887129">
            <a:off x="3982260" y="3637675"/>
            <a:ext cx="127802" cy="146171"/>
          </a:xfrm>
          <a:custGeom>
            <a:avLst/>
            <a:gdLst/>
            <a:ahLst/>
            <a:cxnLst/>
            <a:rect l="l" t="t" r="r" b="b"/>
            <a:pathLst>
              <a:path w="37419" h="38111" extrusionOk="0">
                <a:moveTo>
                  <a:pt x="21957" y="1"/>
                </a:moveTo>
                <a:cubicBezTo>
                  <a:pt x="20922" y="1"/>
                  <a:pt x="19927" y="70"/>
                  <a:pt x="19088" y="153"/>
                </a:cubicBezTo>
                <a:cubicBezTo>
                  <a:pt x="18918" y="169"/>
                  <a:pt x="18764" y="184"/>
                  <a:pt x="18609" y="200"/>
                </a:cubicBezTo>
                <a:cubicBezTo>
                  <a:pt x="12922" y="803"/>
                  <a:pt x="7017" y="1714"/>
                  <a:pt x="3988" y="7062"/>
                </a:cubicBezTo>
                <a:cubicBezTo>
                  <a:pt x="1392" y="11637"/>
                  <a:pt x="1" y="17371"/>
                  <a:pt x="371" y="22626"/>
                </a:cubicBezTo>
                <a:cubicBezTo>
                  <a:pt x="897" y="30493"/>
                  <a:pt x="6755" y="34697"/>
                  <a:pt x="13895" y="36815"/>
                </a:cubicBezTo>
                <a:cubicBezTo>
                  <a:pt x="16422" y="37568"/>
                  <a:pt x="19433" y="38110"/>
                  <a:pt x="22420" y="38110"/>
                </a:cubicBezTo>
                <a:cubicBezTo>
                  <a:pt x="26852" y="38110"/>
                  <a:pt x="31233" y="36917"/>
                  <a:pt x="33911" y="33445"/>
                </a:cubicBezTo>
                <a:cubicBezTo>
                  <a:pt x="37419" y="28917"/>
                  <a:pt x="35750" y="25161"/>
                  <a:pt x="32674" y="21204"/>
                </a:cubicBezTo>
                <a:cubicBezTo>
                  <a:pt x="30541" y="18438"/>
                  <a:pt x="27465" y="15996"/>
                  <a:pt x="27017" y="12286"/>
                </a:cubicBezTo>
                <a:cubicBezTo>
                  <a:pt x="26631" y="9164"/>
                  <a:pt x="28717" y="8067"/>
                  <a:pt x="29197" y="5331"/>
                </a:cubicBezTo>
                <a:cubicBezTo>
                  <a:pt x="29984" y="909"/>
                  <a:pt x="25710" y="1"/>
                  <a:pt x="219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50"/>
          <p:cNvSpPr/>
          <p:nvPr/>
        </p:nvSpPr>
        <p:spPr>
          <a:xfrm rot="10800000">
            <a:off x="3960798" y="3462592"/>
            <a:ext cx="163427" cy="116143"/>
          </a:xfrm>
          <a:custGeom>
            <a:avLst/>
            <a:gdLst/>
            <a:ahLst/>
            <a:cxnLst/>
            <a:rect l="l" t="t" r="r" b="b"/>
            <a:pathLst>
              <a:path w="37419" h="38111" extrusionOk="0">
                <a:moveTo>
                  <a:pt x="21957" y="1"/>
                </a:moveTo>
                <a:cubicBezTo>
                  <a:pt x="20922" y="1"/>
                  <a:pt x="19927" y="70"/>
                  <a:pt x="19088" y="153"/>
                </a:cubicBezTo>
                <a:cubicBezTo>
                  <a:pt x="18918" y="169"/>
                  <a:pt x="18764" y="184"/>
                  <a:pt x="18609" y="200"/>
                </a:cubicBezTo>
                <a:cubicBezTo>
                  <a:pt x="12922" y="803"/>
                  <a:pt x="7017" y="1714"/>
                  <a:pt x="3988" y="7062"/>
                </a:cubicBezTo>
                <a:cubicBezTo>
                  <a:pt x="1392" y="11637"/>
                  <a:pt x="1" y="17371"/>
                  <a:pt x="371" y="22626"/>
                </a:cubicBezTo>
                <a:cubicBezTo>
                  <a:pt x="897" y="30493"/>
                  <a:pt x="6755" y="34697"/>
                  <a:pt x="13895" y="36815"/>
                </a:cubicBezTo>
                <a:cubicBezTo>
                  <a:pt x="16422" y="37568"/>
                  <a:pt x="19433" y="38110"/>
                  <a:pt x="22420" y="38110"/>
                </a:cubicBezTo>
                <a:cubicBezTo>
                  <a:pt x="26852" y="38110"/>
                  <a:pt x="31233" y="36917"/>
                  <a:pt x="33911" y="33445"/>
                </a:cubicBezTo>
                <a:cubicBezTo>
                  <a:pt x="37419" y="28917"/>
                  <a:pt x="35750" y="25161"/>
                  <a:pt x="32674" y="21204"/>
                </a:cubicBezTo>
                <a:cubicBezTo>
                  <a:pt x="30541" y="18438"/>
                  <a:pt x="27465" y="15996"/>
                  <a:pt x="27017" y="12286"/>
                </a:cubicBezTo>
                <a:cubicBezTo>
                  <a:pt x="26631" y="9164"/>
                  <a:pt x="28717" y="8067"/>
                  <a:pt x="29197" y="5331"/>
                </a:cubicBezTo>
                <a:cubicBezTo>
                  <a:pt x="29984" y="909"/>
                  <a:pt x="25710" y="1"/>
                  <a:pt x="219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50"/>
          <p:cNvSpPr txBox="1">
            <a:spLocks noGrp="1"/>
          </p:cNvSpPr>
          <p:nvPr>
            <p:ph type="body" idx="4294967295"/>
          </p:nvPr>
        </p:nvSpPr>
        <p:spPr>
          <a:xfrm>
            <a:off x="4092200" y="3159900"/>
            <a:ext cx="682200" cy="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Mercury</a:t>
            </a:r>
            <a:endParaRPr sz="1000"/>
          </a:p>
        </p:txBody>
      </p:sp>
      <p:sp>
        <p:nvSpPr>
          <p:cNvPr id="2383" name="Google Shape;2383;p50"/>
          <p:cNvSpPr txBox="1">
            <a:spLocks noGrp="1"/>
          </p:cNvSpPr>
          <p:nvPr>
            <p:ph type="body" idx="4294967295"/>
          </p:nvPr>
        </p:nvSpPr>
        <p:spPr>
          <a:xfrm>
            <a:off x="4092200" y="3358200"/>
            <a:ext cx="682200" cy="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Venus</a:t>
            </a:r>
            <a:endParaRPr sz="1000"/>
          </a:p>
        </p:txBody>
      </p:sp>
      <p:sp>
        <p:nvSpPr>
          <p:cNvPr id="2384" name="Google Shape;2384;p50"/>
          <p:cNvSpPr txBox="1">
            <a:spLocks noGrp="1"/>
          </p:cNvSpPr>
          <p:nvPr>
            <p:ph type="body" idx="4294967295"/>
          </p:nvPr>
        </p:nvSpPr>
        <p:spPr>
          <a:xfrm>
            <a:off x="4092200" y="3556500"/>
            <a:ext cx="682200" cy="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Mars</a:t>
            </a:r>
            <a:endParaRPr sz="1000"/>
          </a:p>
        </p:txBody>
      </p:sp>
      <p:pic>
        <p:nvPicPr>
          <p:cNvPr id="2385" name="Google Shape;2385;p5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125" y="1964152"/>
            <a:ext cx="2666400" cy="16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6" name="Google Shape;2386;p50"/>
          <p:cNvSpPr txBox="1">
            <a:spLocks noGrp="1"/>
          </p:cNvSpPr>
          <p:nvPr>
            <p:ph type="title" idx="4294967295"/>
          </p:nvPr>
        </p:nvSpPr>
        <p:spPr>
          <a:xfrm>
            <a:off x="996975" y="1390321"/>
            <a:ext cx="18228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PRODUCTIVITY</a:t>
            </a:r>
            <a:endParaRPr sz="2000"/>
          </a:p>
        </p:txBody>
      </p:sp>
      <p:sp>
        <p:nvSpPr>
          <p:cNvPr id="2387" name="Google Shape;2387;p50"/>
          <p:cNvSpPr txBox="1">
            <a:spLocks noGrp="1"/>
          </p:cNvSpPr>
          <p:nvPr>
            <p:ph type="subTitle" idx="4294967295"/>
          </p:nvPr>
        </p:nvSpPr>
        <p:spPr>
          <a:xfrm>
            <a:off x="1011775" y="3744802"/>
            <a:ext cx="17931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also edit this graph on Google Sheets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cxnSp>
        <p:nvCxnSpPr>
          <p:cNvPr id="2388" name="Google Shape;2388;p50"/>
          <p:cNvCxnSpPr/>
          <p:nvPr/>
        </p:nvCxnSpPr>
        <p:spPr>
          <a:xfrm>
            <a:off x="3448725" y="1521300"/>
            <a:ext cx="0" cy="291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89" name="Google Shape;2389;p50"/>
          <p:cNvGrpSpPr/>
          <p:nvPr/>
        </p:nvGrpSpPr>
        <p:grpSpPr>
          <a:xfrm>
            <a:off x="1646315" y="2541106"/>
            <a:ext cx="524121" cy="470510"/>
            <a:chOff x="1865381" y="4277506"/>
            <a:chExt cx="396131" cy="355612"/>
          </a:xfrm>
        </p:grpSpPr>
        <p:sp>
          <p:nvSpPr>
            <p:cNvPr id="2390" name="Google Shape;2390;p50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0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0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0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0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0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51"/>
          <p:cNvSpPr txBox="1">
            <a:spLocks noGrp="1"/>
          </p:cNvSpPr>
          <p:nvPr>
            <p:ph type="title"/>
          </p:nvPr>
        </p:nvSpPr>
        <p:spPr>
          <a:xfrm>
            <a:off x="994524" y="191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2402" name="Google Shape;2402;p51"/>
          <p:cNvSpPr txBox="1">
            <a:spLocks noGrp="1"/>
          </p:cNvSpPr>
          <p:nvPr>
            <p:ph type="title" idx="4294967295"/>
          </p:nvPr>
        </p:nvSpPr>
        <p:spPr>
          <a:xfrm>
            <a:off x="7349326" y="2160751"/>
            <a:ext cx="11688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JENNA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2403" name="Google Shape;2403;p51"/>
          <p:cNvSpPr txBox="1">
            <a:spLocks noGrp="1"/>
          </p:cNvSpPr>
          <p:nvPr>
            <p:ph type="subTitle" idx="4294967295"/>
          </p:nvPr>
        </p:nvSpPr>
        <p:spPr>
          <a:xfrm>
            <a:off x="7278075" y="2452150"/>
            <a:ext cx="13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Team Leader</a:t>
            </a:r>
            <a:endParaRPr/>
          </a:p>
        </p:txBody>
      </p:sp>
      <p:sp>
        <p:nvSpPr>
          <p:cNvPr id="2404" name="Google Shape;2404;p51"/>
          <p:cNvSpPr txBox="1">
            <a:spLocks noGrp="1"/>
          </p:cNvSpPr>
          <p:nvPr>
            <p:ph type="title" idx="4294967295"/>
          </p:nvPr>
        </p:nvSpPr>
        <p:spPr>
          <a:xfrm>
            <a:off x="994524" y="2925551"/>
            <a:ext cx="11688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JUNIOR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2405" name="Google Shape;2405;p51"/>
          <p:cNvSpPr txBox="1">
            <a:spLocks noGrp="1"/>
          </p:cNvSpPr>
          <p:nvPr>
            <p:ph type="subTitle" idx="4294967295"/>
          </p:nvPr>
        </p:nvSpPr>
        <p:spPr>
          <a:xfrm>
            <a:off x="791875" y="3216950"/>
            <a:ext cx="15741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Graphic Designer</a:t>
            </a:r>
            <a:endParaRPr/>
          </a:p>
        </p:txBody>
      </p:sp>
      <p:sp>
        <p:nvSpPr>
          <p:cNvPr id="2406" name="Google Shape;2406;p51"/>
          <p:cNvSpPr txBox="1">
            <a:spLocks noGrp="1"/>
          </p:cNvSpPr>
          <p:nvPr>
            <p:ph type="title" idx="4294967295"/>
          </p:nvPr>
        </p:nvSpPr>
        <p:spPr>
          <a:xfrm>
            <a:off x="1323926" y="1510926"/>
            <a:ext cx="11688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JOHN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2407" name="Google Shape;2407;p51"/>
          <p:cNvSpPr txBox="1">
            <a:spLocks noGrp="1"/>
          </p:cNvSpPr>
          <p:nvPr>
            <p:ph type="subTitle" idx="4294967295"/>
          </p:nvPr>
        </p:nvSpPr>
        <p:spPr>
          <a:xfrm>
            <a:off x="1252675" y="1802325"/>
            <a:ext cx="13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Art Director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25" y="3795495"/>
            <a:ext cx="1653750" cy="109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615" y="1334812"/>
            <a:ext cx="1642500" cy="109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283" y="3047540"/>
            <a:ext cx="1653750" cy="10912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138204" y="2869125"/>
            <a:ext cx="1530849" cy="1530849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de flecha 8"/>
          <p:cNvCxnSpPr>
            <a:stCxn id="2407" idx="2"/>
          </p:cNvCxnSpPr>
          <p:nvPr/>
        </p:nvCxnSpPr>
        <p:spPr>
          <a:xfrm>
            <a:off x="1908325" y="2178825"/>
            <a:ext cx="2029554" cy="116432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2405" idx="3"/>
          </p:cNvCxnSpPr>
          <p:nvPr/>
        </p:nvCxnSpPr>
        <p:spPr>
          <a:xfrm>
            <a:off x="2365975" y="3425750"/>
            <a:ext cx="1569578" cy="2087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2402" idx="1"/>
          </p:cNvCxnSpPr>
          <p:nvPr/>
        </p:nvCxnSpPr>
        <p:spPr>
          <a:xfrm flipH="1">
            <a:off x="5763802" y="2369551"/>
            <a:ext cx="1585524" cy="949673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553" y="3000688"/>
            <a:ext cx="1248150" cy="11849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6"/>
          <p:cNvSpPr txBox="1">
            <a:spLocks noGrp="1"/>
          </p:cNvSpPr>
          <p:nvPr>
            <p:ph type="title"/>
          </p:nvPr>
        </p:nvSpPr>
        <p:spPr>
          <a:xfrm>
            <a:off x="2111829" y="304800"/>
            <a:ext cx="4784260" cy="582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838" name="Google Shape;1838;p36"/>
          <p:cNvSpPr/>
          <p:nvPr/>
        </p:nvSpPr>
        <p:spPr>
          <a:xfrm rot="10800000" flipH="1">
            <a:off x="6309851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518" y="0"/>
                </a:moveTo>
                <a:cubicBezTo>
                  <a:pt x="23151" y="0"/>
                  <a:pt x="22750" y="34"/>
                  <a:pt x="22384" y="34"/>
                </a:cubicBezTo>
                <a:lnTo>
                  <a:pt x="22150" y="67"/>
                </a:lnTo>
                <a:cubicBezTo>
                  <a:pt x="15045" y="567"/>
                  <a:pt x="8407" y="4737"/>
                  <a:pt x="5071" y="11609"/>
                </a:cubicBezTo>
                <a:cubicBezTo>
                  <a:pt x="2536" y="16812"/>
                  <a:pt x="2369" y="22550"/>
                  <a:pt x="4171" y="27587"/>
                </a:cubicBezTo>
                <a:lnTo>
                  <a:pt x="1" y="35426"/>
                </a:lnTo>
                <a:lnTo>
                  <a:pt x="8874" y="35125"/>
                </a:lnTo>
                <a:cubicBezTo>
                  <a:pt x="10508" y="36760"/>
                  <a:pt x="12410" y="38161"/>
                  <a:pt x="14578" y="39228"/>
                </a:cubicBezTo>
                <a:cubicBezTo>
                  <a:pt x="17046" y="40429"/>
                  <a:pt x="19582" y="41096"/>
                  <a:pt x="22150" y="41263"/>
                </a:cubicBezTo>
                <a:lnTo>
                  <a:pt x="22250" y="41263"/>
                </a:lnTo>
                <a:cubicBezTo>
                  <a:pt x="22517" y="41296"/>
                  <a:pt x="22817" y="41296"/>
                  <a:pt x="23117" y="41330"/>
                </a:cubicBezTo>
                <a:lnTo>
                  <a:pt x="78457" y="41330"/>
                </a:lnTo>
                <a:cubicBezTo>
                  <a:pt x="89865" y="41330"/>
                  <a:pt x="99105" y="32090"/>
                  <a:pt x="99105" y="20682"/>
                </a:cubicBezTo>
                <a:cubicBezTo>
                  <a:pt x="99105" y="9240"/>
                  <a:pt x="89865" y="0"/>
                  <a:pt x="78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6"/>
          <p:cNvSpPr/>
          <p:nvPr/>
        </p:nvSpPr>
        <p:spPr>
          <a:xfrm rot="10800000" flipH="1">
            <a:off x="6309847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484" y="0"/>
                </a:moveTo>
                <a:cubicBezTo>
                  <a:pt x="23117" y="0"/>
                  <a:pt x="22750" y="0"/>
                  <a:pt x="22350" y="33"/>
                </a:cubicBezTo>
                <a:lnTo>
                  <a:pt x="22149" y="33"/>
                </a:lnTo>
                <a:cubicBezTo>
                  <a:pt x="15044" y="567"/>
                  <a:pt x="8406" y="4737"/>
                  <a:pt x="5037" y="11608"/>
                </a:cubicBezTo>
                <a:cubicBezTo>
                  <a:pt x="2502" y="16779"/>
                  <a:pt x="2369" y="22516"/>
                  <a:pt x="4170" y="27553"/>
                </a:cubicBezTo>
                <a:lnTo>
                  <a:pt x="0" y="35425"/>
                </a:lnTo>
                <a:lnTo>
                  <a:pt x="8873" y="35092"/>
                </a:lnTo>
                <a:cubicBezTo>
                  <a:pt x="10474" y="36760"/>
                  <a:pt x="12376" y="38161"/>
                  <a:pt x="14577" y="39228"/>
                </a:cubicBezTo>
                <a:cubicBezTo>
                  <a:pt x="17012" y="40396"/>
                  <a:pt x="19581" y="41063"/>
                  <a:pt x="22149" y="41263"/>
                </a:cubicBezTo>
                <a:lnTo>
                  <a:pt x="22216" y="41263"/>
                </a:lnTo>
                <a:cubicBezTo>
                  <a:pt x="22516" y="41296"/>
                  <a:pt x="22817" y="41296"/>
                  <a:pt x="23117" y="41296"/>
                </a:cubicBezTo>
                <a:lnTo>
                  <a:pt x="78323" y="41296"/>
                </a:lnTo>
                <a:cubicBezTo>
                  <a:pt x="78356" y="41296"/>
                  <a:pt x="78390" y="41330"/>
                  <a:pt x="78423" y="41330"/>
                </a:cubicBezTo>
                <a:cubicBezTo>
                  <a:pt x="89831" y="41330"/>
                  <a:pt x="99104" y="32056"/>
                  <a:pt x="99104" y="20648"/>
                </a:cubicBezTo>
                <a:cubicBezTo>
                  <a:pt x="99104" y="9240"/>
                  <a:pt x="89831" y="0"/>
                  <a:pt x="78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6"/>
          <p:cNvSpPr/>
          <p:nvPr/>
        </p:nvSpPr>
        <p:spPr>
          <a:xfrm>
            <a:off x="653110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40"/>
                  <a:pt x="1" y="20649"/>
                </a:cubicBezTo>
                <a:cubicBezTo>
                  <a:pt x="1" y="32057"/>
                  <a:pt x="9241" y="41330"/>
                  <a:pt x="20682" y="41330"/>
                </a:cubicBezTo>
                <a:cubicBezTo>
                  <a:pt x="20716" y="41330"/>
                  <a:pt x="20749" y="41297"/>
                  <a:pt x="20749" y="41297"/>
                </a:cubicBezTo>
                <a:lnTo>
                  <a:pt x="75988" y="41297"/>
                </a:lnTo>
                <a:cubicBezTo>
                  <a:pt x="76289" y="41297"/>
                  <a:pt x="76589" y="41297"/>
                  <a:pt x="76889" y="41263"/>
                </a:cubicBezTo>
                <a:lnTo>
                  <a:pt x="76956" y="41263"/>
                </a:lnTo>
                <a:cubicBezTo>
                  <a:pt x="79524" y="41063"/>
                  <a:pt x="82093" y="40396"/>
                  <a:pt x="84528" y="39229"/>
                </a:cubicBezTo>
                <a:cubicBezTo>
                  <a:pt x="86696" y="38161"/>
                  <a:pt x="88631" y="36760"/>
                  <a:pt x="90232" y="35092"/>
                </a:cubicBezTo>
                <a:lnTo>
                  <a:pt x="99105" y="35426"/>
                </a:lnTo>
                <a:lnTo>
                  <a:pt x="94935" y="27554"/>
                </a:lnTo>
                <a:cubicBezTo>
                  <a:pt x="96737" y="22517"/>
                  <a:pt x="96570" y="16779"/>
                  <a:pt x="94035" y="11609"/>
                </a:cubicBezTo>
                <a:cubicBezTo>
                  <a:pt x="90699" y="4737"/>
                  <a:pt x="84061" y="568"/>
                  <a:pt x="76956" y="34"/>
                </a:cubicBezTo>
                <a:lnTo>
                  <a:pt x="76722" y="34"/>
                </a:lnTo>
                <a:cubicBezTo>
                  <a:pt x="76355" y="0"/>
                  <a:pt x="75988" y="0"/>
                  <a:pt x="75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6"/>
          <p:cNvSpPr/>
          <p:nvPr/>
        </p:nvSpPr>
        <p:spPr>
          <a:xfrm>
            <a:off x="665250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74"/>
                  <a:pt x="1" y="20682"/>
                </a:cubicBezTo>
                <a:cubicBezTo>
                  <a:pt x="1" y="32090"/>
                  <a:pt x="9274" y="41330"/>
                  <a:pt x="20682" y="41330"/>
                </a:cubicBezTo>
                <a:lnTo>
                  <a:pt x="75988" y="41330"/>
                </a:lnTo>
                <a:cubicBezTo>
                  <a:pt x="76289" y="41330"/>
                  <a:pt x="76589" y="41297"/>
                  <a:pt x="76889" y="41297"/>
                </a:cubicBezTo>
                <a:cubicBezTo>
                  <a:pt x="76889" y="41297"/>
                  <a:pt x="76956" y="41263"/>
                  <a:pt x="76956" y="41263"/>
                </a:cubicBezTo>
                <a:cubicBezTo>
                  <a:pt x="79524" y="41096"/>
                  <a:pt x="82093" y="40429"/>
                  <a:pt x="84528" y="39228"/>
                </a:cubicBezTo>
                <a:cubicBezTo>
                  <a:pt x="86729" y="38161"/>
                  <a:pt x="88631" y="36760"/>
                  <a:pt x="90232" y="35125"/>
                </a:cubicBezTo>
                <a:lnTo>
                  <a:pt x="99105" y="35426"/>
                </a:lnTo>
                <a:lnTo>
                  <a:pt x="94935" y="27587"/>
                </a:lnTo>
                <a:cubicBezTo>
                  <a:pt x="96737" y="22550"/>
                  <a:pt x="96570" y="16812"/>
                  <a:pt x="94035" y="11609"/>
                </a:cubicBezTo>
                <a:cubicBezTo>
                  <a:pt x="90699" y="4770"/>
                  <a:pt x="84061" y="601"/>
                  <a:pt x="76956" y="67"/>
                </a:cubicBezTo>
                <a:lnTo>
                  <a:pt x="76756" y="67"/>
                </a:lnTo>
                <a:cubicBezTo>
                  <a:pt x="76355" y="34"/>
                  <a:pt x="75988" y="0"/>
                  <a:pt x="7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6"/>
          <p:cNvGrpSpPr/>
          <p:nvPr/>
        </p:nvGrpSpPr>
        <p:grpSpPr>
          <a:xfrm>
            <a:off x="7895531" y="1497205"/>
            <a:ext cx="585716" cy="605203"/>
            <a:chOff x="5722556" y="1557855"/>
            <a:chExt cx="585716" cy="605203"/>
          </a:xfrm>
        </p:grpSpPr>
        <p:sp>
          <p:nvSpPr>
            <p:cNvPr id="1843" name="Google Shape;1843;p36"/>
            <p:cNvSpPr/>
            <p:nvPr/>
          </p:nvSpPr>
          <p:spPr>
            <a:xfrm>
              <a:off x="5731398" y="1580862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46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46"/>
                  </a:cubicBezTo>
                  <a:cubicBezTo>
                    <a:pt x="32591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5722556" y="1557855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52"/>
                    <a:pt x="24918" y="32124"/>
                    <a:pt x="16045" y="32124"/>
                  </a:cubicBezTo>
                  <a:cubicBezTo>
                    <a:pt x="7205" y="32124"/>
                    <a:pt x="0" y="24952"/>
                    <a:pt x="0" y="16079"/>
                  </a:cubicBezTo>
                  <a:cubicBezTo>
                    <a:pt x="0" y="7206"/>
                    <a:pt x="7172" y="1"/>
                    <a:pt x="16045" y="1"/>
                  </a:cubicBezTo>
                  <a:cubicBezTo>
                    <a:pt x="24951" y="34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5731398" y="1566715"/>
              <a:ext cx="550332" cy="550916"/>
            </a:xfrm>
            <a:custGeom>
              <a:avLst/>
              <a:gdLst/>
              <a:ahLst/>
              <a:cxnLst/>
              <a:rect l="l" t="t" r="r" b="b"/>
              <a:pathLst>
                <a:path w="31123" h="31156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84"/>
                    <a:pt x="6972" y="31156"/>
                    <a:pt x="15578" y="31156"/>
                  </a:cubicBezTo>
                  <a:cubicBezTo>
                    <a:pt x="24151" y="31156"/>
                    <a:pt x="31123" y="24184"/>
                    <a:pt x="31123" y="15578"/>
                  </a:cubicBezTo>
                  <a:cubicBezTo>
                    <a:pt x="31123" y="6972"/>
                    <a:pt x="24151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5871205" y="1723021"/>
              <a:ext cx="270754" cy="238325"/>
            </a:xfrm>
            <a:custGeom>
              <a:avLst/>
              <a:gdLst/>
              <a:ahLst/>
              <a:cxnLst/>
              <a:rect l="l" t="t" r="r" b="b"/>
              <a:pathLst>
                <a:path w="15312" h="13478" extrusionOk="0">
                  <a:moveTo>
                    <a:pt x="7656" y="1"/>
                  </a:moveTo>
                  <a:cubicBezTo>
                    <a:pt x="7564" y="1"/>
                    <a:pt x="7472" y="34"/>
                    <a:pt x="7406" y="101"/>
                  </a:cubicBezTo>
                  <a:lnTo>
                    <a:pt x="167" y="7373"/>
                  </a:lnTo>
                  <a:cubicBezTo>
                    <a:pt x="0" y="7506"/>
                    <a:pt x="0" y="7740"/>
                    <a:pt x="167" y="7873"/>
                  </a:cubicBezTo>
                  <a:lnTo>
                    <a:pt x="934" y="8640"/>
                  </a:lnTo>
                  <a:cubicBezTo>
                    <a:pt x="1001" y="8724"/>
                    <a:pt x="1093" y="8765"/>
                    <a:pt x="1184" y="8765"/>
                  </a:cubicBezTo>
                  <a:cubicBezTo>
                    <a:pt x="1276" y="8765"/>
                    <a:pt x="1368" y="8724"/>
                    <a:pt x="1435" y="8640"/>
                  </a:cubicBezTo>
                  <a:lnTo>
                    <a:pt x="7406" y="2703"/>
                  </a:lnTo>
                  <a:cubicBezTo>
                    <a:pt x="7472" y="2619"/>
                    <a:pt x="7564" y="2578"/>
                    <a:pt x="7660" y="2578"/>
                  </a:cubicBezTo>
                  <a:cubicBezTo>
                    <a:pt x="7756" y="2578"/>
                    <a:pt x="7856" y="2619"/>
                    <a:pt x="7939" y="2703"/>
                  </a:cubicBezTo>
                  <a:lnTo>
                    <a:pt x="13877" y="8640"/>
                  </a:lnTo>
                  <a:cubicBezTo>
                    <a:pt x="13960" y="8724"/>
                    <a:pt x="14052" y="8765"/>
                    <a:pt x="14144" y="8765"/>
                  </a:cubicBezTo>
                  <a:cubicBezTo>
                    <a:pt x="14235" y="8765"/>
                    <a:pt x="14327" y="8724"/>
                    <a:pt x="14411" y="8640"/>
                  </a:cubicBezTo>
                  <a:lnTo>
                    <a:pt x="15178" y="7873"/>
                  </a:lnTo>
                  <a:cubicBezTo>
                    <a:pt x="15311" y="7740"/>
                    <a:pt x="15311" y="7506"/>
                    <a:pt x="15178" y="7373"/>
                  </a:cubicBezTo>
                  <a:lnTo>
                    <a:pt x="12209" y="4371"/>
                  </a:lnTo>
                  <a:lnTo>
                    <a:pt x="12209" y="1068"/>
                  </a:lnTo>
                  <a:cubicBezTo>
                    <a:pt x="12209" y="868"/>
                    <a:pt x="12042" y="701"/>
                    <a:pt x="11842" y="701"/>
                  </a:cubicBezTo>
                  <a:lnTo>
                    <a:pt x="10541" y="701"/>
                  </a:lnTo>
                  <a:cubicBezTo>
                    <a:pt x="10341" y="701"/>
                    <a:pt x="10174" y="868"/>
                    <a:pt x="10174" y="1068"/>
                  </a:cubicBezTo>
                  <a:lnTo>
                    <a:pt x="10174" y="2369"/>
                  </a:lnTo>
                  <a:lnTo>
                    <a:pt x="7906" y="101"/>
                  </a:lnTo>
                  <a:cubicBezTo>
                    <a:pt x="7839" y="34"/>
                    <a:pt x="7747" y="1"/>
                    <a:pt x="7656" y="1"/>
                  </a:cubicBezTo>
                  <a:close/>
                  <a:moveTo>
                    <a:pt x="7660" y="3670"/>
                  </a:moveTo>
                  <a:cubicBezTo>
                    <a:pt x="7564" y="3670"/>
                    <a:pt x="7472" y="3703"/>
                    <a:pt x="7406" y="3770"/>
                  </a:cubicBezTo>
                  <a:lnTo>
                    <a:pt x="3236" y="7973"/>
                  </a:lnTo>
                  <a:cubicBezTo>
                    <a:pt x="3102" y="8107"/>
                    <a:pt x="2969" y="8373"/>
                    <a:pt x="2969" y="8574"/>
                  </a:cubicBezTo>
                  <a:lnTo>
                    <a:pt x="2969" y="13110"/>
                  </a:lnTo>
                  <a:cubicBezTo>
                    <a:pt x="2969" y="13310"/>
                    <a:pt x="3136" y="13477"/>
                    <a:pt x="3336" y="13477"/>
                  </a:cubicBezTo>
                  <a:lnTo>
                    <a:pt x="5738" y="13477"/>
                  </a:lnTo>
                  <a:cubicBezTo>
                    <a:pt x="5938" y="13477"/>
                    <a:pt x="6071" y="13310"/>
                    <a:pt x="6071" y="13110"/>
                  </a:cubicBezTo>
                  <a:lnTo>
                    <a:pt x="6071" y="9875"/>
                  </a:lnTo>
                  <a:cubicBezTo>
                    <a:pt x="6071" y="9674"/>
                    <a:pt x="6238" y="9508"/>
                    <a:pt x="6438" y="9508"/>
                  </a:cubicBezTo>
                  <a:lnTo>
                    <a:pt x="8907" y="9508"/>
                  </a:lnTo>
                  <a:cubicBezTo>
                    <a:pt x="9073" y="9508"/>
                    <a:pt x="9240" y="9674"/>
                    <a:pt x="9240" y="9875"/>
                  </a:cubicBezTo>
                  <a:lnTo>
                    <a:pt x="9240" y="13110"/>
                  </a:lnTo>
                  <a:cubicBezTo>
                    <a:pt x="9240" y="13310"/>
                    <a:pt x="9407" y="13477"/>
                    <a:pt x="9607" y="13477"/>
                  </a:cubicBezTo>
                  <a:lnTo>
                    <a:pt x="11842" y="13477"/>
                  </a:lnTo>
                  <a:cubicBezTo>
                    <a:pt x="12042" y="13477"/>
                    <a:pt x="12209" y="13310"/>
                    <a:pt x="12209" y="13110"/>
                  </a:cubicBezTo>
                  <a:lnTo>
                    <a:pt x="12209" y="8407"/>
                  </a:lnTo>
                  <a:cubicBezTo>
                    <a:pt x="12209" y="8207"/>
                    <a:pt x="12076" y="7940"/>
                    <a:pt x="11942" y="7773"/>
                  </a:cubicBezTo>
                  <a:lnTo>
                    <a:pt x="7939" y="3770"/>
                  </a:lnTo>
                  <a:cubicBezTo>
                    <a:pt x="7856" y="3703"/>
                    <a:pt x="7756" y="3670"/>
                    <a:pt x="7660" y="3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36"/>
          <p:cNvGrpSpPr/>
          <p:nvPr/>
        </p:nvGrpSpPr>
        <p:grpSpPr>
          <a:xfrm>
            <a:off x="653107" y="1497207"/>
            <a:ext cx="576874" cy="596343"/>
            <a:chOff x="1942607" y="2123557"/>
            <a:chExt cx="576874" cy="596343"/>
          </a:xfrm>
        </p:grpSpPr>
        <p:sp>
          <p:nvSpPr>
            <p:cNvPr id="1848" name="Google Shape;1848;p36"/>
            <p:cNvSpPr/>
            <p:nvPr/>
          </p:nvSpPr>
          <p:spPr>
            <a:xfrm>
              <a:off x="1942607" y="2137121"/>
              <a:ext cx="576874" cy="582780"/>
            </a:xfrm>
            <a:custGeom>
              <a:avLst/>
              <a:gdLst/>
              <a:ahLst/>
              <a:cxnLst/>
              <a:rect l="l" t="t" r="r" b="b"/>
              <a:pathLst>
                <a:path w="32624" h="32958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86"/>
                    <a:pt x="7306" y="32958"/>
                    <a:pt x="16312" y="32958"/>
                  </a:cubicBezTo>
                  <a:cubicBezTo>
                    <a:pt x="25319" y="32958"/>
                    <a:pt x="32624" y="25586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1942607" y="2123557"/>
              <a:ext cx="550934" cy="550332"/>
            </a:xfrm>
            <a:custGeom>
              <a:avLst/>
              <a:gdLst/>
              <a:ahLst/>
              <a:cxnLst/>
              <a:rect l="l" t="t" r="r" b="b"/>
              <a:pathLst>
                <a:path w="31157" h="31123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51"/>
                    <a:pt x="6972" y="31123"/>
                    <a:pt x="15578" y="31123"/>
                  </a:cubicBezTo>
                  <a:cubicBezTo>
                    <a:pt x="24151" y="31123"/>
                    <a:pt x="31156" y="24151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2082415" y="2265717"/>
              <a:ext cx="270754" cy="266175"/>
            </a:xfrm>
            <a:custGeom>
              <a:avLst/>
              <a:gdLst/>
              <a:ahLst/>
              <a:cxnLst/>
              <a:rect l="l" t="t" r="r" b="b"/>
              <a:pathLst>
                <a:path w="15312" h="15053" extrusionOk="0">
                  <a:moveTo>
                    <a:pt x="7701" y="4103"/>
                  </a:moveTo>
                  <a:cubicBezTo>
                    <a:pt x="9640" y="4103"/>
                    <a:pt x="11208" y="5658"/>
                    <a:pt x="11208" y="7606"/>
                  </a:cubicBezTo>
                  <a:cubicBezTo>
                    <a:pt x="11208" y="9574"/>
                    <a:pt x="9640" y="11142"/>
                    <a:pt x="7706" y="11175"/>
                  </a:cubicBezTo>
                  <a:cubicBezTo>
                    <a:pt x="5738" y="11175"/>
                    <a:pt x="4137" y="9607"/>
                    <a:pt x="4137" y="7639"/>
                  </a:cubicBezTo>
                  <a:cubicBezTo>
                    <a:pt x="4137" y="5705"/>
                    <a:pt x="5704" y="4103"/>
                    <a:pt x="7639" y="4103"/>
                  </a:cubicBezTo>
                  <a:cubicBezTo>
                    <a:pt x="7660" y="4103"/>
                    <a:pt x="7680" y="4103"/>
                    <a:pt x="7701" y="4103"/>
                  </a:cubicBezTo>
                  <a:close/>
                  <a:moveTo>
                    <a:pt x="6939" y="0"/>
                  </a:moveTo>
                  <a:cubicBezTo>
                    <a:pt x="6772" y="0"/>
                    <a:pt x="6605" y="167"/>
                    <a:pt x="6605" y="334"/>
                  </a:cubicBezTo>
                  <a:lnTo>
                    <a:pt x="6505" y="1435"/>
                  </a:lnTo>
                  <a:cubicBezTo>
                    <a:pt x="6505" y="1635"/>
                    <a:pt x="6338" y="1802"/>
                    <a:pt x="6171" y="1868"/>
                  </a:cubicBezTo>
                  <a:lnTo>
                    <a:pt x="5071" y="2269"/>
                  </a:lnTo>
                  <a:cubicBezTo>
                    <a:pt x="5015" y="2291"/>
                    <a:pt x="4952" y="2302"/>
                    <a:pt x="4888" y="2302"/>
                  </a:cubicBezTo>
                  <a:cubicBezTo>
                    <a:pt x="4759" y="2302"/>
                    <a:pt x="4626" y="2258"/>
                    <a:pt x="4537" y="2169"/>
                  </a:cubicBezTo>
                  <a:lnTo>
                    <a:pt x="3736" y="1401"/>
                  </a:lnTo>
                  <a:cubicBezTo>
                    <a:pt x="3680" y="1327"/>
                    <a:pt x="3582" y="1283"/>
                    <a:pt x="3483" y="1283"/>
                  </a:cubicBezTo>
                  <a:cubicBezTo>
                    <a:pt x="3405" y="1283"/>
                    <a:pt x="3328" y="1310"/>
                    <a:pt x="3269" y="1368"/>
                  </a:cubicBezTo>
                  <a:lnTo>
                    <a:pt x="2202" y="2235"/>
                  </a:lnTo>
                  <a:cubicBezTo>
                    <a:pt x="2068" y="2369"/>
                    <a:pt x="2068" y="2569"/>
                    <a:pt x="2168" y="2736"/>
                  </a:cubicBezTo>
                  <a:lnTo>
                    <a:pt x="2802" y="3636"/>
                  </a:lnTo>
                  <a:cubicBezTo>
                    <a:pt x="2902" y="3803"/>
                    <a:pt x="2902" y="4037"/>
                    <a:pt x="2802" y="4170"/>
                  </a:cubicBezTo>
                  <a:lnTo>
                    <a:pt x="2235" y="5204"/>
                  </a:lnTo>
                  <a:cubicBezTo>
                    <a:pt x="2168" y="5371"/>
                    <a:pt x="1935" y="5471"/>
                    <a:pt x="1768" y="5471"/>
                  </a:cubicBezTo>
                  <a:lnTo>
                    <a:pt x="667" y="5371"/>
                  </a:lnTo>
                  <a:cubicBezTo>
                    <a:pt x="647" y="5368"/>
                    <a:pt x="626" y="5366"/>
                    <a:pt x="607" y="5366"/>
                  </a:cubicBezTo>
                  <a:cubicBezTo>
                    <a:pt x="434" y="5366"/>
                    <a:pt x="297" y="5492"/>
                    <a:pt x="267" y="5671"/>
                  </a:cubicBezTo>
                  <a:lnTo>
                    <a:pt x="34" y="7005"/>
                  </a:lnTo>
                  <a:cubicBezTo>
                    <a:pt x="0" y="7206"/>
                    <a:pt x="134" y="7372"/>
                    <a:pt x="300" y="7406"/>
                  </a:cubicBezTo>
                  <a:lnTo>
                    <a:pt x="1401" y="7706"/>
                  </a:lnTo>
                  <a:cubicBezTo>
                    <a:pt x="1568" y="7739"/>
                    <a:pt x="1735" y="7939"/>
                    <a:pt x="1735" y="8106"/>
                  </a:cubicBezTo>
                  <a:lnTo>
                    <a:pt x="1935" y="9240"/>
                  </a:lnTo>
                  <a:cubicBezTo>
                    <a:pt x="2002" y="9441"/>
                    <a:pt x="1902" y="9674"/>
                    <a:pt x="1768" y="9774"/>
                  </a:cubicBezTo>
                  <a:lnTo>
                    <a:pt x="834" y="10408"/>
                  </a:lnTo>
                  <a:cubicBezTo>
                    <a:pt x="701" y="10508"/>
                    <a:pt x="667" y="10708"/>
                    <a:pt x="734" y="10875"/>
                  </a:cubicBezTo>
                  <a:lnTo>
                    <a:pt x="1435" y="12042"/>
                  </a:lnTo>
                  <a:cubicBezTo>
                    <a:pt x="1509" y="12166"/>
                    <a:pt x="1638" y="12235"/>
                    <a:pt x="1768" y="12235"/>
                  </a:cubicBezTo>
                  <a:cubicBezTo>
                    <a:pt x="1813" y="12235"/>
                    <a:pt x="1858" y="12226"/>
                    <a:pt x="1902" y="12209"/>
                  </a:cubicBezTo>
                  <a:lnTo>
                    <a:pt x="2902" y="11709"/>
                  </a:lnTo>
                  <a:cubicBezTo>
                    <a:pt x="2958" y="11687"/>
                    <a:pt x="3025" y="11675"/>
                    <a:pt x="3094" y="11675"/>
                  </a:cubicBezTo>
                  <a:cubicBezTo>
                    <a:pt x="3232" y="11675"/>
                    <a:pt x="3380" y="11720"/>
                    <a:pt x="3469" y="11809"/>
                  </a:cubicBezTo>
                  <a:lnTo>
                    <a:pt x="4337" y="12543"/>
                  </a:lnTo>
                  <a:cubicBezTo>
                    <a:pt x="4503" y="12643"/>
                    <a:pt x="4570" y="12876"/>
                    <a:pt x="4537" y="13076"/>
                  </a:cubicBezTo>
                  <a:lnTo>
                    <a:pt x="4237" y="14144"/>
                  </a:lnTo>
                  <a:cubicBezTo>
                    <a:pt x="4170" y="14311"/>
                    <a:pt x="4303" y="14511"/>
                    <a:pt x="4470" y="14578"/>
                  </a:cubicBezTo>
                  <a:lnTo>
                    <a:pt x="5738" y="15045"/>
                  </a:lnTo>
                  <a:cubicBezTo>
                    <a:pt x="5771" y="15050"/>
                    <a:pt x="5803" y="15053"/>
                    <a:pt x="5835" y="15053"/>
                  </a:cubicBezTo>
                  <a:cubicBezTo>
                    <a:pt x="5992" y="15053"/>
                    <a:pt x="6121" y="14983"/>
                    <a:pt x="6205" y="14844"/>
                  </a:cubicBezTo>
                  <a:lnTo>
                    <a:pt x="6672" y="13844"/>
                  </a:lnTo>
                  <a:cubicBezTo>
                    <a:pt x="6731" y="13694"/>
                    <a:pt x="6898" y="13572"/>
                    <a:pt x="7076" y="13572"/>
                  </a:cubicBezTo>
                  <a:cubicBezTo>
                    <a:pt x="7097" y="13572"/>
                    <a:pt x="7118" y="13573"/>
                    <a:pt x="7139" y="13577"/>
                  </a:cubicBezTo>
                  <a:cubicBezTo>
                    <a:pt x="7139" y="13577"/>
                    <a:pt x="7406" y="13610"/>
                    <a:pt x="7706" y="13610"/>
                  </a:cubicBezTo>
                  <a:cubicBezTo>
                    <a:pt x="8006" y="13610"/>
                    <a:pt x="8273" y="13577"/>
                    <a:pt x="8273" y="13577"/>
                  </a:cubicBezTo>
                  <a:cubicBezTo>
                    <a:pt x="8299" y="13573"/>
                    <a:pt x="8325" y="13570"/>
                    <a:pt x="8350" y="13570"/>
                  </a:cubicBezTo>
                  <a:cubicBezTo>
                    <a:pt x="8522" y="13570"/>
                    <a:pt x="8682" y="13665"/>
                    <a:pt x="8740" y="13810"/>
                  </a:cubicBezTo>
                  <a:lnTo>
                    <a:pt x="9240" y="14844"/>
                  </a:lnTo>
                  <a:cubicBezTo>
                    <a:pt x="9290" y="14968"/>
                    <a:pt x="9413" y="15037"/>
                    <a:pt x="9541" y="15037"/>
                  </a:cubicBezTo>
                  <a:cubicBezTo>
                    <a:pt x="9585" y="15037"/>
                    <a:pt x="9631" y="15028"/>
                    <a:pt x="9674" y="15011"/>
                  </a:cubicBezTo>
                  <a:lnTo>
                    <a:pt x="10941" y="14544"/>
                  </a:lnTo>
                  <a:cubicBezTo>
                    <a:pt x="11142" y="14478"/>
                    <a:pt x="11242" y="14277"/>
                    <a:pt x="11175" y="14111"/>
                  </a:cubicBezTo>
                  <a:lnTo>
                    <a:pt x="10875" y="13043"/>
                  </a:lnTo>
                  <a:cubicBezTo>
                    <a:pt x="10841" y="12843"/>
                    <a:pt x="10908" y="12609"/>
                    <a:pt x="11041" y="12509"/>
                  </a:cubicBezTo>
                  <a:lnTo>
                    <a:pt x="11942" y="11776"/>
                  </a:lnTo>
                  <a:cubicBezTo>
                    <a:pt x="12031" y="11687"/>
                    <a:pt x="12164" y="11642"/>
                    <a:pt x="12293" y="11642"/>
                  </a:cubicBezTo>
                  <a:cubicBezTo>
                    <a:pt x="12357" y="11642"/>
                    <a:pt x="12420" y="11653"/>
                    <a:pt x="12476" y="11675"/>
                  </a:cubicBezTo>
                  <a:lnTo>
                    <a:pt x="13477" y="12142"/>
                  </a:lnTo>
                  <a:cubicBezTo>
                    <a:pt x="13521" y="12160"/>
                    <a:pt x="13571" y="12169"/>
                    <a:pt x="13620" y="12169"/>
                  </a:cubicBezTo>
                  <a:cubicBezTo>
                    <a:pt x="13756" y="12169"/>
                    <a:pt x="13895" y="12107"/>
                    <a:pt x="13944" y="12009"/>
                  </a:cubicBezTo>
                  <a:lnTo>
                    <a:pt x="14644" y="10808"/>
                  </a:lnTo>
                  <a:cubicBezTo>
                    <a:pt x="14711" y="10641"/>
                    <a:pt x="14677" y="10441"/>
                    <a:pt x="14511" y="10341"/>
                  </a:cubicBezTo>
                  <a:lnTo>
                    <a:pt x="13610" y="9707"/>
                  </a:lnTo>
                  <a:cubicBezTo>
                    <a:pt x="13443" y="9607"/>
                    <a:pt x="13376" y="9374"/>
                    <a:pt x="13410" y="9207"/>
                  </a:cubicBezTo>
                  <a:lnTo>
                    <a:pt x="13610" y="8040"/>
                  </a:lnTo>
                  <a:cubicBezTo>
                    <a:pt x="13610" y="7873"/>
                    <a:pt x="13777" y="7673"/>
                    <a:pt x="13944" y="7639"/>
                  </a:cubicBezTo>
                  <a:lnTo>
                    <a:pt x="15044" y="7339"/>
                  </a:lnTo>
                  <a:cubicBezTo>
                    <a:pt x="15211" y="7306"/>
                    <a:pt x="15311" y="7106"/>
                    <a:pt x="15278" y="6939"/>
                  </a:cubicBezTo>
                  <a:lnTo>
                    <a:pt x="15044" y="5571"/>
                  </a:lnTo>
                  <a:cubicBezTo>
                    <a:pt x="15014" y="5422"/>
                    <a:pt x="14878" y="5299"/>
                    <a:pt x="14705" y="5299"/>
                  </a:cubicBezTo>
                  <a:cubicBezTo>
                    <a:pt x="14685" y="5299"/>
                    <a:pt x="14665" y="5301"/>
                    <a:pt x="14644" y="5304"/>
                  </a:cubicBezTo>
                  <a:lnTo>
                    <a:pt x="13543" y="5404"/>
                  </a:lnTo>
                  <a:cubicBezTo>
                    <a:pt x="13526" y="5408"/>
                    <a:pt x="13508" y="5409"/>
                    <a:pt x="13489" y="5409"/>
                  </a:cubicBezTo>
                  <a:cubicBezTo>
                    <a:pt x="13330" y="5409"/>
                    <a:pt x="13136" y="5287"/>
                    <a:pt x="13076" y="5137"/>
                  </a:cubicBezTo>
                  <a:lnTo>
                    <a:pt x="12509" y="4137"/>
                  </a:lnTo>
                  <a:cubicBezTo>
                    <a:pt x="12376" y="4003"/>
                    <a:pt x="12376" y="3736"/>
                    <a:pt x="12509" y="3603"/>
                  </a:cubicBezTo>
                  <a:lnTo>
                    <a:pt x="13143" y="2669"/>
                  </a:lnTo>
                  <a:cubicBezTo>
                    <a:pt x="13243" y="2536"/>
                    <a:pt x="13210" y="2302"/>
                    <a:pt x="13076" y="2202"/>
                  </a:cubicBezTo>
                  <a:lnTo>
                    <a:pt x="12009" y="1335"/>
                  </a:lnTo>
                  <a:cubicBezTo>
                    <a:pt x="11942" y="1268"/>
                    <a:pt x="11850" y="1235"/>
                    <a:pt x="11763" y="1235"/>
                  </a:cubicBezTo>
                  <a:cubicBezTo>
                    <a:pt x="11675" y="1235"/>
                    <a:pt x="11592" y="1268"/>
                    <a:pt x="11542" y="1335"/>
                  </a:cubicBezTo>
                  <a:lnTo>
                    <a:pt x="10741" y="2135"/>
                  </a:lnTo>
                  <a:cubicBezTo>
                    <a:pt x="10652" y="2224"/>
                    <a:pt x="10519" y="2269"/>
                    <a:pt x="10390" y="2269"/>
                  </a:cubicBezTo>
                  <a:cubicBezTo>
                    <a:pt x="10326" y="2269"/>
                    <a:pt x="10263" y="2258"/>
                    <a:pt x="10208" y="2235"/>
                  </a:cubicBezTo>
                  <a:lnTo>
                    <a:pt x="9107" y="1868"/>
                  </a:lnTo>
                  <a:cubicBezTo>
                    <a:pt x="8940" y="1802"/>
                    <a:pt x="8773" y="1602"/>
                    <a:pt x="8773" y="1435"/>
                  </a:cubicBezTo>
                  <a:lnTo>
                    <a:pt x="8673" y="334"/>
                  </a:lnTo>
                  <a:cubicBezTo>
                    <a:pt x="8673" y="134"/>
                    <a:pt x="8506" y="0"/>
                    <a:pt x="8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36"/>
          <p:cNvGrpSpPr/>
          <p:nvPr/>
        </p:nvGrpSpPr>
        <p:grpSpPr>
          <a:xfrm>
            <a:off x="658805" y="3032538"/>
            <a:ext cx="585132" cy="604602"/>
            <a:chOff x="658805" y="3032538"/>
            <a:chExt cx="585132" cy="604602"/>
          </a:xfrm>
        </p:grpSpPr>
        <p:sp>
          <p:nvSpPr>
            <p:cNvPr id="1852" name="Google Shape;1852;p36"/>
            <p:cNvSpPr/>
            <p:nvPr/>
          </p:nvSpPr>
          <p:spPr>
            <a:xfrm>
              <a:off x="667064" y="3054943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658805" y="3032538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4" y="16045"/>
                  </a:moveTo>
                  <a:cubicBezTo>
                    <a:pt x="32124" y="24918"/>
                    <a:pt x="24918" y="32123"/>
                    <a:pt x="16045" y="32123"/>
                  </a:cubicBezTo>
                  <a:cubicBezTo>
                    <a:pt x="7172" y="32123"/>
                    <a:pt x="1" y="24918"/>
                    <a:pt x="1" y="16045"/>
                  </a:cubicBezTo>
                  <a:cubicBezTo>
                    <a:pt x="1" y="7172"/>
                    <a:pt x="7172" y="0"/>
                    <a:pt x="16045" y="0"/>
                  </a:cubicBezTo>
                  <a:cubicBezTo>
                    <a:pt x="24918" y="0"/>
                    <a:pt x="32124" y="7172"/>
                    <a:pt x="32124" y="16045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667064" y="3040796"/>
              <a:ext cx="550934" cy="550916"/>
            </a:xfrm>
            <a:custGeom>
              <a:avLst/>
              <a:gdLst/>
              <a:ahLst/>
              <a:cxnLst/>
              <a:rect l="l" t="t" r="r" b="b"/>
              <a:pathLst>
                <a:path w="31157" h="31156" extrusionOk="0">
                  <a:moveTo>
                    <a:pt x="15578" y="0"/>
                  </a:moveTo>
                  <a:cubicBezTo>
                    <a:pt x="7006" y="0"/>
                    <a:pt x="1" y="6972"/>
                    <a:pt x="1" y="15578"/>
                  </a:cubicBezTo>
                  <a:cubicBezTo>
                    <a:pt x="1" y="24184"/>
                    <a:pt x="7006" y="31156"/>
                    <a:pt x="15578" y="31156"/>
                  </a:cubicBezTo>
                  <a:cubicBezTo>
                    <a:pt x="24185" y="31156"/>
                    <a:pt x="31156" y="24184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6"/>
            <p:cNvSpPr/>
            <p:nvPr/>
          </p:nvSpPr>
          <p:spPr>
            <a:xfrm>
              <a:off x="795687" y="3184099"/>
              <a:ext cx="293687" cy="264939"/>
            </a:xfrm>
            <a:custGeom>
              <a:avLst/>
              <a:gdLst/>
              <a:ahLst/>
              <a:cxnLst/>
              <a:rect l="l" t="t" r="r" b="b"/>
              <a:pathLst>
                <a:path w="13277" h="11976" extrusionOk="0">
                  <a:moveTo>
                    <a:pt x="701" y="0"/>
                  </a:moveTo>
                  <a:lnTo>
                    <a:pt x="0" y="1201"/>
                  </a:lnTo>
                  <a:lnTo>
                    <a:pt x="434" y="1201"/>
                  </a:lnTo>
                  <a:lnTo>
                    <a:pt x="434" y="11542"/>
                  </a:lnTo>
                  <a:lnTo>
                    <a:pt x="12109" y="11542"/>
                  </a:lnTo>
                  <a:lnTo>
                    <a:pt x="12109" y="11975"/>
                  </a:lnTo>
                  <a:lnTo>
                    <a:pt x="13276" y="11275"/>
                  </a:lnTo>
                  <a:lnTo>
                    <a:pt x="12109" y="10608"/>
                  </a:lnTo>
                  <a:lnTo>
                    <a:pt x="12109" y="11008"/>
                  </a:lnTo>
                  <a:lnTo>
                    <a:pt x="11442" y="11008"/>
                  </a:lnTo>
                  <a:lnTo>
                    <a:pt x="11442" y="1768"/>
                  </a:lnTo>
                  <a:lnTo>
                    <a:pt x="9240" y="1768"/>
                  </a:lnTo>
                  <a:lnTo>
                    <a:pt x="9240" y="11008"/>
                  </a:lnTo>
                  <a:lnTo>
                    <a:pt x="8807" y="11008"/>
                  </a:lnTo>
                  <a:lnTo>
                    <a:pt x="8807" y="5771"/>
                  </a:lnTo>
                  <a:lnTo>
                    <a:pt x="6638" y="5771"/>
                  </a:lnTo>
                  <a:lnTo>
                    <a:pt x="6638" y="11008"/>
                  </a:lnTo>
                  <a:lnTo>
                    <a:pt x="6205" y="11008"/>
                  </a:lnTo>
                  <a:lnTo>
                    <a:pt x="6205" y="4270"/>
                  </a:lnTo>
                  <a:lnTo>
                    <a:pt x="4037" y="4270"/>
                  </a:lnTo>
                  <a:lnTo>
                    <a:pt x="4037" y="11008"/>
                  </a:lnTo>
                  <a:lnTo>
                    <a:pt x="3603" y="11008"/>
                  </a:lnTo>
                  <a:lnTo>
                    <a:pt x="3603" y="6638"/>
                  </a:lnTo>
                  <a:lnTo>
                    <a:pt x="1401" y="6638"/>
                  </a:lnTo>
                  <a:lnTo>
                    <a:pt x="1401" y="11008"/>
                  </a:lnTo>
                  <a:lnTo>
                    <a:pt x="968" y="11008"/>
                  </a:lnTo>
                  <a:lnTo>
                    <a:pt x="968" y="1201"/>
                  </a:lnTo>
                  <a:lnTo>
                    <a:pt x="1368" y="12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36"/>
          <p:cNvGrpSpPr/>
          <p:nvPr/>
        </p:nvGrpSpPr>
        <p:grpSpPr>
          <a:xfrm>
            <a:off x="7895525" y="3032554"/>
            <a:ext cx="585716" cy="604602"/>
            <a:chOff x="6176762" y="2746467"/>
            <a:chExt cx="585716" cy="604602"/>
          </a:xfrm>
        </p:grpSpPr>
        <p:sp>
          <p:nvSpPr>
            <p:cNvPr id="1857" name="Google Shape;1857;p36"/>
            <p:cNvSpPr/>
            <p:nvPr/>
          </p:nvSpPr>
          <p:spPr>
            <a:xfrm>
              <a:off x="6185604" y="2768890"/>
              <a:ext cx="576874" cy="582179"/>
            </a:xfrm>
            <a:custGeom>
              <a:avLst/>
              <a:gdLst/>
              <a:ahLst/>
              <a:cxnLst/>
              <a:rect l="l" t="t" r="r" b="b"/>
              <a:pathLst>
                <a:path w="32624" h="32924" extrusionOk="0">
                  <a:moveTo>
                    <a:pt x="16312" y="0"/>
                  </a:moveTo>
                  <a:cubicBezTo>
                    <a:pt x="7306" y="0"/>
                    <a:pt x="1" y="7372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2"/>
                    <a:pt x="25319" y="0"/>
                    <a:pt x="1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6176762" y="2746467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18"/>
                    <a:pt x="24951" y="32124"/>
                    <a:pt x="16078" y="32124"/>
                  </a:cubicBezTo>
                  <a:cubicBezTo>
                    <a:pt x="7205" y="32124"/>
                    <a:pt x="0" y="24918"/>
                    <a:pt x="0" y="16079"/>
                  </a:cubicBezTo>
                  <a:cubicBezTo>
                    <a:pt x="0" y="7206"/>
                    <a:pt x="7205" y="1"/>
                    <a:pt x="16078" y="1"/>
                  </a:cubicBezTo>
                  <a:cubicBezTo>
                    <a:pt x="24951" y="1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6185604" y="2755309"/>
              <a:ext cx="550934" cy="550350"/>
            </a:xfrm>
            <a:custGeom>
              <a:avLst/>
              <a:gdLst/>
              <a:ahLst/>
              <a:cxnLst/>
              <a:rect l="l" t="t" r="r" b="b"/>
              <a:pathLst>
                <a:path w="31157" h="31124" extrusionOk="0">
                  <a:moveTo>
                    <a:pt x="15578" y="1"/>
                  </a:moveTo>
                  <a:cubicBezTo>
                    <a:pt x="6972" y="1"/>
                    <a:pt x="1" y="6973"/>
                    <a:pt x="1" y="15545"/>
                  </a:cubicBezTo>
                  <a:cubicBezTo>
                    <a:pt x="1" y="24152"/>
                    <a:pt x="6972" y="31123"/>
                    <a:pt x="15578" y="31123"/>
                  </a:cubicBezTo>
                  <a:cubicBezTo>
                    <a:pt x="24185" y="31123"/>
                    <a:pt x="31156" y="24152"/>
                    <a:pt x="31156" y="15545"/>
                  </a:cubicBezTo>
                  <a:cubicBezTo>
                    <a:pt x="31156" y="6973"/>
                    <a:pt x="24185" y="1"/>
                    <a:pt x="15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6449870" y="2902791"/>
              <a:ext cx="53101" cy="53684"/>
            </a:xfrm>
            <a:custGeom>
              <a:avLst/>
              <a:gdLst/>
              <a:ahLst/>
              <a:cxnLst/>
              <a:rect l="l" t="t" r="r" b="b"/>
              <a:pathLst>
                <a:path w="3003" h="3036" extrusionOk="0">
                  <a:moveTo>
                    <a:pt x="1502" y="0"/>
                  </a:moveTo>
                  <a:cubicBezTo>
                    <a:pt x="701" y="0"/>
                    <a:pt x="1" y="667"/>
                    <a:pt x="1" y="1501"/>
                  </a:cubicBezTo>
                  <a:cubicBezTo>
                    <a:pt x="1" y="2335"/>
                    <a:pt x="668" y="3036"/>
                    <a:pt x="1502" y="3036"/>
                  </a:cubicBezTo>
                  <a:cubicBezTo>
                    <a:pt x="2302" y="3036"/>
                    <a:pt x="3003" y="2369"/>
                    <a:pt x="3003" y="1501"/>
                  </a:cubicBezTo>
                  <a:cubicBezTo>
                    <a:pt x="3003" y="701"/>
                    <a:pt x="2336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6400320" y="2991263"/>
              <a:ext cx="121532" cy="166940"/>
            </a:xfrm>
            <a:custGeom>
              <a:avLst/>
              <a:gdLst/>
              <a:ahLst/>
              <a:cxnLst/>
              <a:rect l="l" t="t" r="r" b="b"/>
              <a:pathLst>
                <a:path w="6873" h="9441" extrusionOk="0">
                  <a:moveTo>
                    <a:pt x="3236" y="1"/>
                  </a:moveTo>
                  <a:cubicBezTo>
                    <a:pt x="2169" y="1"/>
                    <a:pt x="1201" y="201"/>
                    <a:pt x="568" y="1469"/>
                  </a:cubicBezTo>
                  <a:lnTo>
                    <a:pt x="1" y="2569"/>
                  </a:lnTo>
                  <a:lnTo>
                    <a:pt x="167" y="2636"/>
                  </a:lnTo>
                  <a:lnTo>
                    <a:pt x="734" y="1569"/>
                  </a:lnTo>
                  <a:cubicBezTo>
                    <a:pt x="1035" y="968"/>
                    <a:pt x="1402" y="601"/>
                    <a:pt x="1635" y="601"/>
                  </a:cubicBezTo>
                  <a:cubicBezTo>
                    <a:pt x="1802" y="601"/>
                    <a:pt x="1935" y="801"/>
                    <a:pt x="1935" y="1235"/>
                  </a:cubicBezTo>
                  <a:cubicBezTo>
                    <a:pt x="1935" y="1435"/>
                    <a:pt x="1902" y="1702"/>
                    <a:pt x="1835" y="2002"/>
                  </a:cubicBezTo>
                  <a:lnTo>
                    <a:pt x="1368" y="4637"/>
                  </a:lnTo>
                  <a:cubicBezTo>
                    <a:pt x="1235" y="5305"/>
                    <a:pt x="1035" y="6272"/>
                    <a:pt x="1035" y="7139"/>
                  </a:cubicBezTo>
                  <a:cubicBezTo>
                    <a:pt x="1035" y="8640"/>
                    <a:pt x="2202" y="9441"/>
                    <a:pt x="3436" y="9441"/>
                  </a:cubicBezTo>
                  <a:cubicBezTo>
                    <a:pt x="4437" y="9441"/>
                    <a:pt x="5471" y="8907"/>
                    <a:pt x="6038" y="7873"/>
                  </a:cubicBezTo>
                  <a:lnTo>
                    <a:pt x="6872" y="6205"/>
                  </a:lnTo>
                  <a:lnTo>
                    <a:pt x="6705" y="6105"/>
                  </a:lnTo>
                  <a:lnTo>
                    <a:pt x="6038" y="7406"/>
                  </a:lnTo>
                  <a:cubicBezTo>
                    <a:pt x="5738" y="7973"/>
                    <a:pt x="5171" y="8307"/>
                    <a:pt x="4671" y="8307"/>
                  </a:cubicBezTo>
                  <a:cubicBezTo>
                    <a:pt x="4204" y="8307"/>
                    <a:pt x="3837" y="8007"/>
                    <a:pt x="3837" y="7406"/>
                  </a:cubicBezTo>
                  <a:cubicBezTo>
                    <a:pt x="3837" y="7239"/>
                    <a:pt x="3870" y="7039"/>
                    <a:pt x="3903" y="6839"/>
                  </a:cubicBezTo>
                  <a:lnTo>
                    <a:pt x="4404" y="5138"/>
                  </a:lnTo>
                  <a:cubicBezTo>
                    <a:pt x="4604" y="4271"/>
                    <a:pt x="5438" y="1068"/>
                    <a:pt x="5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36"/>
          <p:cNvSpPr txBox="1"/>
          <p:nvPr/>
        </p:nvSpPr>
        <p:spPr>
          <a:xfrm>
            <a:off x="830773" y="2086101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36"/>
          <p:cNvSpPr txBox="1"/>
          <p:nvPr/>
        </p:nvSpPr>
        <p:spPr>
          <a:xfrm>
            <a:off x="6500950" y="208610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36"/>
          <p:cNvSpPr txBox="1"/>
          <p:nvPr/>
        </p:nvSpPr>
        <p:spPr>
          <a:xfrm>
            <a:off x="862135" y="3626194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5" name="Google Shape;1865;p36"/>
          <p:cNvSpPr txBox="1"/>
          <p:nvPr/>
        </p:nvSpPr>
        <p:spPr>
          <a:xfrm>
            <a:off x="6500938" y="362619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990" y="1835556"/>
            <a:ext cx="3014595" cy="29613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2"/>
          <p:cNvSpPr txBox="1">
            <a:spLocks noGrp="1"/>
          </p:cNvSpPr>
          <p:nvPr>
            <p:ph type="title"/>
          </p:nvPr>
        </p:nvSpPr>
        <p:spPr>
          <a:xfrm>
            <a:off x="2219218" y="312964"/>
            <a:ext cx="488920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579" name="Google Shape;1579;p32"/>
          <p:cNvSpPr txBox="1"/>
          <p:nvPr/>
        </p:nvSpPr>
        <p:spPr>
          <a:xfrm>
            <a:off x="649375" y="1566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0" name="Google Shape;1580;p32"/>
          <p:cNvSpPr txBox="1"/>
          <p:nvPr/>
        </p:nvSpPr>
        <p:spPr>
          <a:xfrm>
            <a:off x="647300" y="3727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1" name="Google Shape;1581;p32"/>
          <p:cNvSpPr txBox="1"/>
          <p:nvPr/>
        </p:nvSpPr>
        <p:spPr>
          <a:xfrm>
            <a:off x="6593550" y="156672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2" name="Google Shape;1582;p32"/>
          <p:cNvSpPr txBox="1"/>
          <p:nvPr/>
        </p:nvSpPr>
        <p:spPr>
          <a:xfrm>
            <a:off x="649375" y="18760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3" name="Google Shape;1583;p32"/>
          <p:cNvSpPr txBox="1"/>
          <p:nvPr/>
        </p:nvSpPr>
        <p:spPr>
          <a:xfrm>
            <a:off x="647300" y="403703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4" name="Google Shape;1584;p3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5" name="Google Shape;1585;p32"/>
          <p:cNvSpPr txBox="1"/>
          <p:nvPr/>
        </p:nvSpPr>
        <p:spPr>
          <a:xfrm>
            <a:off x="651450" y="2641076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6" name="Google Shape;1586;p32"/>
          <p:cNvSpPr txBox="1"/>
          <p:nvPr/>
        </p:nvSpPr>
        <p:spPr>
          <a:xfrm>
            <a:off x="6593550" y="3724700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7" name="Google Shape;1587;p32"/>
          <p:cNvSpPr txBox="1"/>
          <p:nvPr/>
        </p:nvSpPr>
        <p:spPr>
          <a:xfrm>
            <a:off x="6593550" y="2642628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8" name="Google Shape;1588;p32"/>
          <p:cNvSpPr txBox="1"/>
          <p:nvPr/>
        </p:nvSpPr>
        <p:spPr>
          <a:xfrm>
            <a:off x="649375" y="29565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9" name="Google Shape;1589;p3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0" name="Google Shape;1590;p3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3282646" y="2035938"/>
            <a:ext cx="2350810" cy="2471364"/>
          </a:xfrm>
          <a:prstGeom prst="rect">
            <a:avLst/>
          </a:prstGeom>
        </p:spPr>
      </p:pic>
      <p:cxnSp>
        <p:nvCxnSpPr>
          <p:cNvPr id="4" name="Conector recto de flecha 3"/>
          <p:cNvCxnSpPr>
            <a:stCxn id="1579" idx="3"/>
          </p:cNvCxnSpPr>
          <p:nvPr/>
        </p:nvCxnSpPr>
        <p:spPr>
          <a:xfrm>
            <a:off x="2548375" y="1805985"/>
            <a:ext cx="1602385" cy="239240"/>
          </a:xfrm>
          <a:prstGeom prst="straightConnector1">
            <a:avLst/>
          </a:prstGeom>
          <a:ln w="57150">
            <a:solidFill>
              <a:srgbClr val="FFAE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1588" idx="3"/>
          </p:cNvCxnSpPr>
          <p:nvPr/>
        </p:nvCxnSpPr>
        <p:spPr>
          <a:xfrm flipV="1">
            <a:off x="2438575" y="2817795"/>
            <a:ext cx="1712185" cy="422089"/>
          </a:xfrm>
          <a:prstGeom prst="straightConnector1">
            <a:avLst/>
          </a:prstGeom>
          <a:ln w="57150">
            <a:solidFill>
              <a:srgbClr val="FFAE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1583" idx="3"/>
          </p:cNvCxnSpPr>
          <p:nvPr/>
        </p:nvCxnSpPr>
        <p:spPr>
          <a:xfrm flipV="1">
            <a:off x="2436500" y="4037035"/>
            <a:ext cx="1817001" cy="283350"/>
          </a:xfrm>
          <a:prstGeom prst="straightConnector1">
            <a:avLst/>
          </a:prstGeom>
          <a:ln w="57150">
            <a:solidFill>
              <a:srgbClr val="FFAE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1581" idx="1"/>
          </p:cNvCxnSpPr>
          <p:nvPr/>
        </p:nvCxnSpPr>
        <p:spPr>
          <a:xfrm flipH="1">
            <a:off x="5332288" y="1805975"/>
            <a:ext cx="1261262" cy="523969"/>
          </a:xfrm>
          <a:prstGeom prst="straightConnector1">
            <a:avLst/>
          </a:prstGeom>
          <a:ln w="57150">
            <a:solidFill>
              <a:srgbClr val="FFAE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1590" idx="1"/>
          </p:cNvCxnSpPr>
          <p:nvPr/>
        </p:nvCxnSpPr>
        <p:spPr>
          <a:xfrm flipH="1" flipV="1">
            <a:off x="5548045" y="3028839"/>
            <a:ext cx="1155305" cy="212586"/>
          </a:xfrm>
          <a:prstGeom prst="straightConnector1">
            <a:avLst/>
          </a:prstGeom>
          <a:ln w="57150">
            <a:solidFill>
              <a:srgbClr val="FFAE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1589" idx="1"/>
          </p:cNvCxnSpPr>
          <p:nvPr/>
        </p:nvCxnSpPr>
        <p:spPr>
          <a:xfrm flipH="1" flipV="1">
            <a:off x="4777483" y="3727735"/>
            <a:ext cx="1923792" cy="595765"/>
          </a:xfrm>
          <a:prstGeom prst="straightConnector1">
            <a:avLst/>
          </a:prstGeom>
          <a:ln w="57150">
            <a:solidFill>
              <a:srgbClr val="FFAE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516" y="2188395"/>
            <a:ext cx="2702638" cy="25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52"/>
          <p:cNvSpPr txBox="1">
            <a:spLocks noGrp="1"/>
          </p:cNvSpPr>
          <p:nvPr>
            <p:ph type="ctrTitle"/>
          </p:nvPr>
        </p:nvSpPr>
        <p:spPr>
          <a:xfrm>
            <a:off x="2619105" y="2949470"/>
            <a:ext cx="4295928" cy="6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6"/>
                </a:solidFill>
              </a:rPr>
              <a:t>THANKS</a:t>
            </a:r>
            <a:endParaRPr sz="8000" dirty="0">
              <a:solidFill>
                <a:schemeClr val="accent6"/>
              </a:solidFill>
            </a:endParaRPr>
          </a:p>
        </p:txBody>
      </p:sp>
      <p:sp>
        <p:nvSpPr>
          <p:cNvPr id="2447" name="Google Shape;2447;p52"/>
          <p:cNvSpPr txBox="1">
            <a:spLocks noGrp="1"/>
          </p:cNvSpPr>
          <p:nvPr>
            <p:ph type="subTitle" idx="1"/>
          </p:nvPr>
        </p:nvSpPr>
        <p:spPr>
          <a:xfrm>
            <a:off x="3112419" y="3564001"/>
            <a:ext cx="3309300" cy="371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Do you have any questions</a:t>
            </a:r>
            <a:r>
              <a:rPr lang="en" b="1" dirty="0" smtClean="0"/>
              <a:t>?</a:t>
            </a:r>
            <a:endParaRPr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17" y="556947"/>
            <a:ext cx="2023952" cy="18532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3270" y="592010"/>
            <a:ext cx="139765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cs typeface="Arial" pitchFamily="34" charset="0"/>
            </a:endParaRPr>
          </a:p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1571" y="556947"/>
            <a:ext cx="139765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050" dirty="0">
              <a:cs typeface="Arial" pitchFamily="34" charset="0"/>
            </a:endParaRPr>
          </a:p>
          <a:p>
            <a:pPr algn="r"/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22188" y="-25926"/>
            <a:ext cx="9185275" cy="965750"/>
            <a:chOff x="-22188" y="-25926"/>
            <a:chExt cx="9185275" cy="965750"/>
          </a:xfrm>
        </p:grpSpPr>
        <p:grpSp>
          <p:nvGrpSpPr>
            <p:cNvPr id="9" name="Grupo 8"/>
            <p:cNvGrpSpPr/>
            <p:nvPr/>
          </p:nvGrpSpPr>
          <p:grpSpPr>
            <a:xfrm>
              <a:off x="8620125" y="415949"/>
              <a:ext cx="523875" cy="523875"/>
              <a:chOff x="8529638" y="12700"/>
              <a:chExt cx="523875" cy="523875"/>
            </a:xfrm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8529638" y="12700"/>
                <a:ext cx="523875" cy="523875"/>
              </a:xfrm>
              <a:custGeom>
                <a:avLst/>
                <a:gdLst>
                  <a:gd name="T0" fmla="*/ 26 w 210"/>
                  <a:gd name="T1" fmla="*/ 209 h 209"/>
                  <a:gd name="T2" fmla="*/ 0 w 210"/>
                  <a:gd name="T3" fmla="*/ 183 h 209"/>
                  <a:gd name="T4" fmla="*/ 10 w 210"/>
                  <a:gd name="T5" fmla="*/ 118 h 209"/>
                  <a:gd name="T6" fmla="*/ 0 w 210"/>
                  <a:gd name="T7" fmla="*/ 91 h 209"/>
                  <a:gd name="T8" fmla="*/ 10 w 210"/>
                  <a:gd name="T9" fmla="*/ 27 h 209"/>
                  <a:gd name="T10" fmla="*/ 0 w 210"/>
                  <a:gd name="T11" fmla="*/ 0 h 209"/>
                  <a:gd name="T12" fmla="*/ 27 w 210"/>
                  <a:gd name="T13" fmla="*/ 9 h 209"/>
                  <a:gd name="T14" fmla="*/ 92 w 210"/>
                  <a:gd name="T15" fmla="*/ 0 h 209"/>
                  <a:gd name="T16" fmla="*/ 118 w 210"/>
                  <a:gd name="T17" fmla="*/ 9 h 209"/>
                  <a:gd name="T18" fmla="*/ 183 w 210"/>
                  <a:gd name="T19" fmla="*/ 0 h 209"/>
                  <a:gd name="T20" fmla="*/ 209 w 210"/>
                  <a:gd name="T21" fmla="*/ 25 h 209"/>
                  <a:gd name="T22" fmla="*/ 199 w 210"/>
                  <a:gd name="T23" fmla="*/ 33 h 209"/>
                  <a:gd name="T24" fmla="*/ 200 w 210"/>
                  <a:gd name="T25" fmla="*/ 91 h 209"/>
                  <a:gd name="T26" fmla="*/ 209 w 210"/>
                  <a:gd name="T27" fmla="*/ 117 h 209"/>
                  <a:gd name="T28" fmla="*/ 199 w 210"/>
                  <a:gd name="T29" fmla="*/ 147 h 209"/>
                  <a:gd name="T30" fmla="*/ 207 w 210"/>
                  <a:gd name="T31" fmla="*/ 183 h 209"/>
                  <a:gd name="T32" fmla="*/ 210 w 210"/>
                  <a:gd name="T33" fmla="*/ 209 h 209"/>
                  <a:gd name="T34" fmla="*/ 183 w 210"/>
                  <a:gd name="T35" fmla="*/ 200 h 209"/>
                  <a:gd name="T36" fmla="*/ 118 w 210"/>
                  <a:gd name="T37" fmla="*/ 209 h 209"/>
                  <a:gd name="T38" fmla="*/ 91 w 210"/>
                  <a:gd name="T39" fmla="*/ 200 h 209"/>
                  <a:gd name="T40" fmla="*/ 92 w 210"/>
                  <a:gd name="T41" fmla="*/ 183 h 209"/>
                  <a:gd name="T42" fmla="*/ 118 w 210"/>
                  <a:gd name="T43" fmla="*/ 193 h 209"/>
                  <a:gd name="T44" fmla="*/ 183 w 210"/>
                  <a:gd name="T45" fmla="*/ 184 h 209"/>
                  <a:gd name="T46" fmla="*/ 193 w 210"/>
                  <a:gd name="T47" fmla="*/ 130 h 209"/>
                  <a:gd name="T48" fmla="*/ 184 w 210"/>
                  <a:gd name="T49" fmla="*/ 117 h 209"/>
                  <a:gd name="T50" fmla="*/ 193 w 210"/>
                  <a:gd name="T51" fmla="*/ 91 h 209"/>
                  <a:gd name="T52" fmla="*/ 183 w 210"/>
                  <a:gd name="T53" fmla="*/ 25 h 209"/>
                  <a:gd name="T54" fmla="*/ 118 w 210"/>
                  <a:gd name="T55" fmla="*/ 16 h 209"/>
                  <a:gd name="T56" fmla="*/ 92 w 210"/>
                  <a:gd name="T57" fmla="*/ 26 h 209"/>
                  <a:gd name="T58" fmla="*/ 27 w 210"/>
                  <a:gd name="T59" fmla="*/ 16 h 209"/>
                  <a:gd name="T60" fmla="*/ 17 w 210"/>
                  <a:gd name="T61" fmla="*/ 27 h 209"/>
                  <a:gd name="T62" fmla="*/ 26 w 210"/>
                  <a:gd name="T63" fmla="*/ 92 h 209"/>
                  <a:gd name="T64" fmla="*/ 17 w 210"/>
                  <a:gd name="T65" fmla="*/ 118 h 209"/>
                  <a:gd name="T66" fmla="*/ 26 w 210"/>
                  <a:gd name="T67" fmla="*/ 183 h 209"/>
                  <a:gd name="T68" fmla="*/ 91 w 210"/>
                  <a:gd name="T69" fmla="*/ 193 h 209"/>
                  <a:gd name="T70" fmla="*/ 21 w 210"/>
                  <a:gd name="T71" fmla="*/ 97 h 209"/>
                  <a:gd name="T72" fmla="*/ 5 w 210"/>
                  <a:gd name="T73" fmla="*/ 112 h 209"/>
                  <a:gd name="T74" fmla="*/ 21 w 210"/>
                  <a:gd name="T75" fmla="*/ 97 h 209"/>
                  <a:gd name="T76" fmla="*/ 189 w 210"/>
                  <a:gd name="T77" fmla="*/ 97 h 209"/>
                  <a:gd name="T78" fmla="*/ 204 w 210"/>
                  <a:gd name="T79" fmla="*/ 112 h 209"/>
                  <a:gd name="T80" fmla="*/ 204 w 210"/>
                  <a:gd name="T81" fmla="*/ 21 h 209"/>
                  <a:gd name="T82" fmla="*/ 189 w 210"/>
                  <a:gd name="T83" fmla="*/ 5 h 209"/>
                  <a:gd name="T84" fmla="*/ 204 w 210"/>
                  <a:gd name="T85" fmla="*/ 21 h 209"/>
                  <a:gd name="T86" fmla="*/ 21 w 210"/>
                  <a:gd name="T87" fmla="*/ 5 h 209"/>
                  <a:gd name="T88" fmla="*/ 21 w 210"/>
                  <a:gd name="T89" fmla="*/ 21 h 209"/>
                  <a:gd name="T90" fmla="*/ 97 w 210"/>
                  <a:gd name="T91" fmla="*/ 20 h 209"/>
                  <a:gd name="T92" fmla="*/ 97 w 210"/>
                  <a:gd name="T93" fmla="*/ 5 h 209"/>
                  <a:gd name="T94" fmla="*/ 21 w 210"/>
                  <a:gd name="T95" fmla="*/ 204 h 209"/>
                  <a:gd name="T96" fmla="*/ 5 w 210"/>
                  <a:gd name="T97" fmla="*/ 188 h 209"/>
                  <a:gd name="T98" fmla="*/ 113 w 210"/>
                  <a:gd name="T99" fmla="*/ 204 h 209"/>
                  <a:gd name="T100" fmla="*/ 97 w 210"/>
                  <a:gd name="T101" fmla="*/ 188 h 209"/>
                  <a:gd name="T102" fmla="*/ 113 w 210"/>
                  <a:gd name="T103" fmla="*/ 204 h 209"/>
                  <a:gd name="T104" fmla="*/ 189 w 210"/>
                  <a:gd name="T105" fmla="*/ 204 h 209"/>
                  <a:gd name="T106" fmla="*/ 204 w 210"/>
                  <a:gd name="T107" fmla="*/ 18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9">
                    <a:moveTo>
                      <a:pt x="27" y="200"/>
                    </a:moveTo>
                    <a:cubicBezTo>
                      <a:pt x="27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0"/>
                      <a:pt x="0" y="192"/>
                      <a:pt x="0" y="183"/>
                    </a:cubicBezTo>
                    <a:cubicBezTo>
                      <a:pt x="3" y="183"/>
                      <a:pt x="6" y="183"/>
                      <a:pt x="10" y="182"/>
                    </a:cubicBezTo>
                    <a:cubicBezTo>
                      <a:pt x="10" y="161"/>
                      <a:pt x="10" y="140"/>
                      <a:pt x="10" y="118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0"/>
                      <a:pt x="0" y="91"/>
                    </a:cubicBezTo>
                    <a:cubicBezTo>
                      <a:pt x="3" y="91"/>
                      <a:pt x="6" y="91"/>
                      <a:pt x="10" y="91"/>
                    </a:cubicBezTo>
                    <a:cubicBezTo>
                      <a:pt x="10" y="69"/>
                      <a:pt x="10" y="48"/>
                      <a:pt x="10" y="27"/>
                    </a:cubicBezTo>
                    <a:cubicBezTo>
                      <a:pt x="6" y="26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7" y="6"/>
                      <a:pt x="27" y="9"/>
                    </a:cubicBezTo>
                    <a:cubicBezTo>
                      <a:pt x="48" y="9"/>
                      <a:pt x="69" y="9"/>
                      <a:pt x="91" y="9"/>
                    </a:cubicBezTo>
                    <a:cubicBezTo>
                      <a:pt x="91" y="6"/>
                      <a:pt x="92" y="3"/>
                      <a:pt x="92" y="0"/>
                    </a:cubicBezTo>
                    <a:cubicBezTo>
                      <a:pt x="100" y="0"/>
                      <a:pt x="109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3" y="9"/>
                    </a:cubicBezTo>
                    <a:cubicBezTo>
                      <a:pt x="183" y="6"/>
                      <a:pt x="183" y="3"/>
                      <a:pt x="183" y="0"/>
                    </a:cubicBezTo>
                    <a:cubicBezTo>
                      <a:pt x="192" y="0"/>
                      <a:pt x="201" y="0"/>
                      <a:pt x="209" y="0"/>
                    </a:cubicBezTo>
                    <a:cubicBezTo>
                      <a:pt x="209" y="8"/>
                      <a:pt x="209" y="17"/>
                      <a:pt x="209" y="25"/>
                    </a:cubicBezTo>
                    <a:cubicBezTo>
                      <a:pt x="208" y="26"/>
                      <a:pt x="207" y="26"/>
                      <a:pt x="206" y="26"/>
                    </a:cubicBezTo>
                    <a:cubicBezTo>
                      <a:pt x="200" y="25"/>
                      <a:pt x="199" y="28"/>
                      <a:pt x="199" y="33"/>
                    </a:cubicBezTo>
                    <a:cubicBezTo>
                      <a:pt x="200" y="50"/>
                      <a:pt x="199" y="67"/>
                      <a:pt x="199" y="84"/>
                    </a:cubicBezTo>
                    <a:cubicBezTo>
                      <a:pt x="199" y="86"/>
                      <a:pt x="200" y="88"/>
                      <a:pt x="200" y="91"/>
                    </a:cubicBezTo>
                    <a:cubicBezTo>
                      <a:pt x="203" y="91"/>
                      <a:pt x="206" y="91"/>
                      <a:pt x="209" y="91"/>
                    </a:cubicBezTo>
                    <a:cubicBezTo>
                      <a:pt x="209" y="100"/>
                      <a:pt x="209" y="108"/>
                      <a:pt x="209" y="117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8"/>
                      <a:pt x="199" y="138"/>
                      <a:pt x="199" y="147"/>
                    </a:cubicBezTo>
                    <a:cubicBezTo>
                      <a:pt x="199" y="157"/>
                      <a:pt x="200" y="166"/>
                      <a:pt x="199" y="175"/>
                    </a:cubicBezTo>
                    <a:cubicBezTo>
                      <a:pt x="199" y="181"/>
                      <a:pt x="200" y="184"/>
                      <a:pt x="207" y="183"/>
                    </a:cubicBezTo>
                    <a:cubicBezTo>
                      <a:pt x="208" y="183"/>
                      <a:pt x="208" y="183"/>
                      <a:pt x="210" y="184"/>
                    </a:cubicBezTo>
                    <a:cubicBezTo>
                      <a:pt x="210" y="192"/>
                      <a:pt x="210" y="200"/>
                      <a:pt x="210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3" y="200"/>
                    </a:cubicBezTo>
                    <a:cubicBezTo>
                      <a:pt x="161" y="200"/>
                      <a:pt x="140" y="200"/>
                      <a:pt x="119" y="200"/>
                    </a:cubicBezTo>
                    <a:cubicBezTo>
                      <a:pt x="118" y="203"/>
                      <a:pt x="118" y="206"/>
                      <a:pt x="118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2" y="206"/>
                      <a:pt x="91" y="203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3"/>
                    </a:moveTo>
                    <a:cubicBezTo>
                      <a:pt x="101" y="183"/>
                      <a:pt x="109" y="183"/>
                      <a:pt x="118" y="183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3" y="193"/>
                    </a:cubicBezTo>
                    <a:cubicBezTo>
                      <a:pt x="183" y="189"/>
                      <a:pt x="183" y="186"/>
                      <a:pt x="183" y="184"/>
                    </a:cubicBezTo>
                    <a:cubicBezTo>
                      <a:pt x="194" y="182"/>
                      <a:pt x="193" y="182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2"/>
                      <a:pt x="193" y="118"/>
                    </a:cubicBezTo>
                    <a:cubicBezTo>
                      <a:pt x="190" y="118"/>
                      <a:pt x="187" y="118"/>
                      <a:pt x="184" y="117"/>
                    </a:cubicBezTo>
                    <a:cubicBezTo>
                      <a:pt x="184" y="109"/>
                      <a:pt x="184" y="100"/>
                      <a:pt x="184" y="91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7"/>
                      <a:pt x="193" y="27"/>
                      <a:pt x="183" y="25"/>
                    </a:cubicBezTo>
                    <a:cubicBezTo>
                      <a:pt x="183" y="22"/>
                      <a:pt x="183" y="19"/>
                      <a:pt x="183" y="16"/>
                    </a:cubicBezTo>
                    <a:cubicBezTo>
                      <a:pt x="161" y="16"/>
                      <a:pt x="140" y="16"/>
                      <a:pt x="118" y="16"/>
                    </a:cubicBezTo>
                    <a:cubicBezTo>
                      <a:pt x="118" y="20"/>
                      <a:pt x="118" y="22"/>
                      <a:pt x="118" y="26"/>
                    </a:cubicBezTo>
                    <a:cubicBezTo>
                      <a:pt x="109" y="26"/>
                      <a:pt x="101" y="26"/>
                      <a:pt x="92" y="26"/>
                    </a:cubicBezTo>
                    <a:cubicBezTo>
                      <a:pt x="92" y="22"/>
                      <a:pt x="91" y="19"/>
                      <a:pt x="91" y="16"/>
                    </a:cubicBezTo>
                    <a:cubicBezTo>
                      <a:pt x="69" y="16"/>
                      <a:pt x="48" y="16"/>
                      <a:pt x="27" y="16"/>
                    </a:cubicBezTo>
                    <a:cubicBezTo>
                      <a:pt x="27" y="20"/>
                      <a:pt x="26" y="23"/>
                      <a:pt x="26" y="26"/>
                    </a:cubicBezTo>
                    <a:cubicBezTo>
                      <a:pt x="23" y="26"/>
                      <a:pt x="20" y="26"/>
                      <a:pt x="17" y="27"/>
                    </a:cubicBezTo>
                    <a:cubicBezTo>
                      <a:pt x="17" y="48"/>
                      <a:pt x="17" y="69"/>
                      <a:pt x="17" y="91"/>
                    </a:cubicBezTo>
                    <a:cubicBezTo>
                      <a:pt x="20" y="91"/>
                      <a:pt x="23" y="91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3" y="118"/>
                      <a:pt x="20" y="118"/>
                      <a:pt x="17" y="118"/>
                    </a:cubicBezTo>
                    <a:cubicBezTo>
                      <a:pt x="17" y="140"/>
                      <a:pt x="17" y="161"/>
                      <a:pt x="17" y="182"/>
                    </a:cubicBezTo>
                    <a:cubicBezTo>
                      <a:pt x="20" y="183"/>
                      <a:pt x="23" y="183"/>
                      <a:pt x="26" y="183"/>
                    </a:cubicBezTo>
                    <a:cubicBezTo>
                      <a:pt x="26" y="187"/>
                      <a:pt x="27" y="189"/>
                      <a:pt x="27" y="193"/>
                    </a:cubicBezTo>
                    <a:cubicBezTo>
                      <a:pt x="49" y="193"/>
                      <a:pt x="70" y="193"/>
                      <a:pt x="91" y="193"/>
                    </a:cubicBezTo>
                    <a:cubicBezTo>
                      <a:pt x="91" y="189"/>
                      <a:pt x="92" y="187"/>
                      <a:pt x="92" y="183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2"/>
                      <a:pt x="5" y="107"/>
                      <a:pt x="5" y="112"/>
                    </a:cubicBezTo>
                    <a:cubicBezTo>
                      <a:pt x="11" y="112"/>
                      <a:pt x="16" y="112"/>
                      <a:pt x="21" y="112"/>
                    </a:cubicBezTo>
                    <a:cubicBezTo>
                      <a:pt x="21" y="107"/>
                      <a:pt x="21" y="102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9" y="97"/>
                      <a:pt x="194" y="97"/>
                      <a:pt x="189" y="97"/>
                    </a:cubicBezTo>
                    <a:cubicBezTo>
                      <a:pt x="189" y="102"/>
                      <a:pt x="189" y="107"/>
                      <a:pt x="189" y="112"/>
                    </a:cubicBezTo>
                    <a:cubicBezTo>
                      <a:pt x="194" y="112"/>
                      <a:pt x="199" y="112"/>
                      <a:pt x="204" y="112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5"/>
                      <a:pt x="204" y="10"/>
                      <a:pt x="204" y="5"/>
                    </a:cubicBezTo>
                    <a:cubicBezTo>
                      <a:pt x="199" y="5"/>
                      <a:pt x="194" y="5"/>
                      <a:pt x="189" y="5"/>
                    </a:cubicBezTo>
                    <a:cubicBezTo>
                      <a:pt x="189" y="11"/>
                      <a:pt x="189" y="16"/>
                      <a:pt x="189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5"/>
                      <a:pt x="21" y="10"/>
                      <a:pt x="21" y="5"/>
                    </a:cubicBezTo>
                    <a:cubicBezTo>
                      <a:pt x="3" y="4"/>
                      <a:pt x="1" y="6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0"/>
                    </a:cubicBezTo>
                    <a:cubicBezTo>
                      <a:pt x="115" y="22"/>
                      <a:pt x="114" y="23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8"/>
                      <a:pt x="21" y="193"/>
                      <a:pt x="21" y="188"/>
                    </a:cubicBezTo>
                    <a:cubicBezTo>
                      <a:pt x="15" y="188"/>
                      <a:pt x="10" y="188"/>
                      <a:pt x="5" y="188"/>
                    </a:cubicBezTo>
                    <a:cubicBezTo>
                      <a:pt x="5" y="194"/>
                      <a:pt x="5" y="198"/>
                      <a:pt x="5" y="204"/>
                    </a:cubicBezTo>
                    <a:close/>
                    <a:moveTo>
                      <a:pt x="113" y="204"/>
                    </a:moveTo>
                    <a:cubicBezTo>
                      <a:pt x="113" y="198"/>
                      <a:pt x="113" y="193"/>
                      <a:pt x="113" y="188"/>
                    </a:cubicBezTo>
                    <a:cubicBezTo>
                      <a:pt x="107" y="188"/>
                      <a:pt x="102" y="188"/>
                      <a:pt x="97" y="188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3" y="204"/>
                      <a:pt x="107" y="204"/>
                      <a:pt x="113" y="204"/>
                    </a:cubicBezTo>
                    <a:close/>
                    <a:moveTo>
                      <a:pt x="189" y="188"/>
                    </a:moveTo>
                    <a:cubicBezTo>
                      <a:pt x="189" y="194"/>
                      <a:pt x="189" y="199"/>
                      <a:pt x="189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8"/>
                      <a:pt x="204" y="194"/>
                      <a:pt x="204" y="188"/>
                    </a:cubicBezTo>
                    <a:cubicBezTo>
                      <a:pt x="199" y="188"/>
                      <a:pt x="194" y="188"/>
                      <a:pt x="189" y="188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8766175" y="247650"/>
                <a:ext cx="50800" cy="52388"/>
              </a:xfrm>
              <a:custGeom>
                <a:avLst/>
                <a:gdLst>
                  <a:gd name="T0" fmla="*/ 20 w 20"/>
                  <a:gd name="T1" fmla="*/ 0 h 21"/>
                  <a:gd name="T2" fmla="*/ 20 w 20"/>
                  <a:gd name="T3" fmla="*/ 21 h 21"/>
                  <a:gd name="T4" fmla="*/ 0 w 20"/>
                  <a:gd name="T5" fmla="*/ 21 h 21"/>
                  <a:gd name="T6" fmla="*/ 0 w 20"/>
                  <a:gd name="T7" fmla="*/ 0 h 21"/>
                  <a:gd name="T8" fmla="*/ 20 w 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cubicBezTo>
                      <a:pt x="20" y="7"/>
                      <a:pt x="20" y="14"/>
                      <a:pt x="20" y="21"/>
                    </a:cubicBezTo>
                    <a:cubicBezTo>
                      <a:pt x="13" y="21"/>
                      <a:pt x="7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6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-22188" y="417536"/>
              <a:ext cx="519113" cy="522288"/>
              <a:chOff x="-20638" y="-14288"/>
              <a:chExt cx="519113" cy="522288"/>
            </a:xfrm>
          </p:grpSpPr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-20638" y="-14288"/>
                <a:ext cx="519113" cy="522288"/>
              </a:xfrm>
              <a:custGeom>
                <a:avLst/>
                <a:gdLst>
                  <a:gd name="T0" fmla="*/ 26 w 209"/>
                  <a:gd name="T1" fmla="*/ 209 h 209"/>
                  <a:gd name="T2" fmla="*/ 0 w 209"/>
                  <a:gd name="T3" fmla="*/ 184 h 209"/>
                  <a:gd name="T4" fmla="*/ 9 w 209"/>
                  <a:gd name="T5" fmla="*/ 119 h 209"/>
                  <a:gd name="T6" fmla="*/ 0 w 209"/>
                  <a:gd name="T7" fmla="*/ 92 h 209"/>
                  <a:gd name="T8" fmla="*/ 9 w 209"/>
                  <a:gd name="T9" fmla="*/ 27 h 209"/>
                  <a:gd name="T10" fmla="*/ 0 w 209"/>
                  <a:gd name="T11" fmla="*/ 0 h 209"/>
                  <a:gd name="T12" fmla="*/ 26 w 209"/>
                  <a:gd name="T13" fmla="*/ 10 h 209"/>
                  <a:gd name="T14" fmla="*/ 92 w 209"/>
                  <a:gd name="T15" fmla="*/ 0 h 209"/>
                  <a:gd name="T16" fmla="*/ 118 w 209"/>
                  <a:gd name="T17" fmla="*/ 9 h 209"/>
                  <a:gd name="T18" fmla="*/ 183 w 209"/>
                  <a:gd name="T19" fmla="*/ 0 h 209"/>
                  <a:gd name="T20" fmla="*/ 209 w 209"/>
                  <a:gd name="T21" fmla="*/ 26 h 209"/>
                  <a:gd name="T22" fmla="*/ 199 w 209"/>
                  <a:gd name="T23" fmla="*/ 34 h 209"/>
                  <a:gd name="T24" fmla="*/ 200 w 209"/>
                  <a:gd name="T25" fmla="*/ 91 h 209"/>
                  <a:gd name="T26" fmla="*/ 209 w 209"/>
                  <a:gd name="T27" fmla="*/ 118 h 209"/>
                  <a:gd name="T28" fmla="*/ 199 w 209"/>
                  <a:gd name="T29" fmla="*/ 148 h 209"/>
                  <a:gd name="T30" fmla="*/ 206 w 209"/>
                  <a:gd name="T31" fmla="*/ 183 h 209"/>
                  <a:gd name="T32" fmla="*/ 209 w 209"/>
                  <a:gd name="T33" fmla="*/ 209 h 209"/>
                  <a:gd name="T34" fmla="*/ 182 w 209"/>
                  <a:gd name="T35" fmla="*/ 200 h 209"/>
                  <a:gd name="T36" fmla="*/ 117 w 209"/>
                  <a:gd name="T37" fmla="*/ 209 h 209"/>
                  <a:gd name="T38" fmla="*/ 91 w 209"/>
                  <a:gd name="T39" fmla="*/ 200 h 209"/>
                  <a:gd name="T40" fmla="*/ 92 w 209"/>
                  <a:gd name="T41" fmla="*/ 184 h 209"/>
                  <a:gd name="T42" fmla="*/ 118 w 209"/>
                  <a:gd name="T43" fmla="*/ 193 h 209"/>
                  <a:gd name="T44" fmla="*/ 183 w 209"/>
                  <a:gd name="T45" fmla="*/ 184 h 209"/>
                  <a:gd name="T46" fmla="*/ 193 w 209"/>
                  <a:gd name="T47" fmla="*/ 130 h 209"/>
                  <a:gd name="T48" fmla="*/ 183 w 209"/>
                  <a:gd name="T49" fmla="*/ 118 h 209"/>
                  <a:gd name="T50" fmla="*/ 193 w 209"/>
                  <a:gd name="T51" fmla="*/ 91 h 209"/>
                  <a:gd name="T52" fmla="*/ 183 w 209"/>
                  <a:gd name="T53" fmla="*/ 25 h 209"/>
                  <a:gd name="T54" fmla="*/ 118 w 209"/>
                  <a:gd name="T55" fmla="*/ 17 h 209"/>
                  <a:gd name="T56" fmla="*/ 92 w 209"/>
                  <a:gd name="T57" fmla="*/ 26 h 209"/>
                  <a:gd name="T58" fmla="*/ 27 w 209"/>
                  <a:gd name="T59" fmla="*/ 17 h 209"/>
                  <a:gd name="T60" fmla="*/ 16 w 209"/>
                  <a:gd name="T61" fmla="*/ 27 h 209"/>
                  <a:gd name="T62" fmla="*/ 26 w 209"/>
                  <a:gd name="T63" fmla="*/ 92 h 209"/>
                  <a:gd name="T64" fmla="*/ 16 w 209"/>
                  <a:gd name="T65" fmla="*/ 119 h 209"/>
                  <a:gd name="T66" fmla="*/ 26 w 209"/>
                  <a:gd name="T67" fmla="*/ 184 h 209"/>
                  <a:gd name="T68" fmla="*/ 91 w 209"/>
                  <a:gd name="T69" fmla="*/ 193 h 209"/>
                  <a:gd name="T70" fmla="*/ 21 w 209"/>
                  <a:gd name="T71" fmla="*/ 97 h 209"/>
                  <a:gd name="T72" fmla="*/ 5 w 209"/>
                  <a:gd name="T73" fmla="*/ 113 h 209"/>
                  <a:gd name="T74" fmla="*/ 21 w 209"/>
                  <a:gd name="T75" fmla="*/ 97 h 209"/>
                  <a:gd name="T76" fmla="*/ 188 w 209"/>
                  <a:gd name="T77" fmla="*/ 97 h 209"/>
                  <a:gd name="T78" fmla="*/ 204 w 209"/>
                  <a:gd name="T79" fmla="*/ 113 h 209"/>
                  <a:gd name="T80" fmla="*/ 204 w 209"/>
                  <a:gd name="T81" fmla="*/ 21 h 209"/>
                  <a:gd name="T82" fmla="*/ 188 w 209"/>
                  <a:gd name="T83" fmla="*/ 6 h 209"/>
                  <a:gd name="T84" fmla="*/ 204 w 209"/>
                  <a:gd name="T85" fmla="*/ 21 h 209"/>
                  <a:gd name="T86" fmla="*/ 21 w 209"/>
                  <a:gd name="T87" fmla="*/ 5 h 209"/>
                  <a:gd name="T88" fmla="*/ 21 w 209"/>
                  <a:gd name="T89" fmla="*/ 21 h 209"/>
                  <a:gd name="T90" fmla="*/ 97 w 209"/>
                  <a:gd name="T91" fmla="*/ 21 h 209"/>
                  <a:gd name="T92" fmla="*/ 97 w 209"/>
                  <a:gd name="T93" fmla="*/ 5 h 209"/>
                  <a:gd name="T94" fmla="*/ 21 w 209"/>
                  <a:gd name="T95" fmla="*/ 204 h 209"/>
                  <a:gd name="T96" fmla="*/ 5 w 209"/>
                  <a:gd name="T97" fmla="*/ 189 h 209"/>
                  <a:gd name="T98" fmla="*/ 112 w 209"/>
                  <a:gd name="T99" fmla="*/ 204 h 209"/>
                  <a:gd name="T100" fmla="*/ 97 w 209"/>
                  <a:gd name="T101" fmla="*/ 189 h 209"/>
                  <a:gd name="T102" fmla="*/ 112 w 209"/>
                  <a:gd name="T103" fmla="*/ 204 h 209"/>
                  <a:gd name="T104" fmla="*/ 188 w 209"/>
                  <a:gd name="T105" fmla="*/ 204 h 209"/>
                  <a:gd name="T106" fmla="*/ 204 w 209"/>
                  <a:gd name="T107" fmla="*/ 18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209">
                    <a:moveTo>
                      <a:pt x="27" y="200"/>
                    </a:moveTo>
                    <a:cubicBezTo>
                      <a:pt x="26" y="203"/>
                      <a:pt x="26" y="206"/>
                      <a:pt x="26" y="209"/>
                    </a:cubicBezTo>
                    <a:cubicBezTo>
                      <a:pt x="17" y="209"/>
                      <a:pt x="9" y="209"/>
                      <a:pt x="0" y="209"/>
                    </a:cubicBezTo>
                    <a:cubicBezTo>
                      <a:pt x="0" y="201"/>
                      <a:pt x="0" y="192"/>
                      <a:pt x="0" y="184"/>
                    </a:cubicBezTo>
                    <a:cubicBezTo>
                      <a:pt x="3" y="183"/>
                      <a:pt x="6" y="183"/>
                      <a:pt x="9" y="183"/>
                    </a:cubicBezTo>
                    <a:cubicBezTo>
                      <a:pt x="9" y="161"/>
                      <a:pt x="9" y="140"/>
                      <a:pt x="9" y="119"/>
                    </a:cubicBezTo>
                    <a:cubicBezTo>
                      <a:pt x="6" y="118"/>
                      <a:pt x="3" y="118"/>
                      <a:pt x="0" y="118"/>
                    </a:cubicBezTo>
                    <a:cubicBezTo>
                      <a:pt x="0" y="109"/>
                      <a:pt x="0" y="101"/>
                      <a:pt x="0" y="92"/>
                    </a:cubicBezTo>
                    <a:cubicBezTo>
                      <a:pt x="3" y="91"/>
                      <a:pt x="6" y="91"/>
                      <a:pt x="9" y="91"/>
                    </a:cubicBezTo>
                    <a:cubicBezTo>
                      <a:pt x="9" y="70"/>
                      <a:pt x="9" y="49"/>
                      <a:pt x="9" y="27"/>
                    </a:cubicBezTo>
                    <a:cubicBezTo>
                      <a:pt x="6" y="27"/>
                      <a:pt x="3" y="26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3"/>
                      <a:pt x="26" y="6"/>
                      <a:pt x="26" y="10"/>
                    </a:cubicBezTo>
                    <a:cubicBezTo>
                      <a:pt x="48" y="10"/>
                      <a:pt x="69" y="10"/>
                      <a:pt x="91" y="10"/>
                    </a:cubicBezTo>
                    <a:cubicBezTo>
                      <a:pt x="91" y="7"/>
                      <a:pt x="91" y="4"/>
                      <a:pt x="92" y="0"/>
                    </a:cubicBezTo>
                    <a:cubicBezTo>
                      <a:pt x="100" y="0"/>
                      <a:pt x="108" y="0"/>
                      <a:pt x="117" y="0"/>
                    </a:cubicBezTo>
                    <a:cubicBezTo>
                      <a:pt x="118" y="3"/>
                      <a:pt x="118" y="6"/>
                      <a:pt x="118" y="9"/>
                    </a:cubicBezTo>
                    <a:cubicBezTo>
                      <a:pt x="140" y="9"/>
                      <a:pt x="161" y="9"/>
                      <a:pt x="182" y="9"/>
                    </a:cubicBezTo>
                    <a:cubicBezTo>
                      <a:pt x="183" y="6"/>
                      <a:pt x="183" y="4"/>
                      <a:pt x="183" y="0"/>
                    </a:cubicBezTo>
                    <a:cubicBezTo>
                      <a:pt x="192" y="0"/>
                      <a:pt x="200" y="0"/>
                      <a:pt x="209" y="0"/>
                    </a:cubicBezTo>
                    <a:cubicBezTo>
                      <a:pt x="209" y="9"/>
                      <a:pt x="209" y="17"/>
                      <a:pt x="209" y="26"/>
                    </a:cubicBezTo>
                    <a:cubicBezTo>
                      <a:pt x="208" y="26"/>
                      <a:pt x="207" y="27"/>
                      <a:pt x="206" y="26"/>
                    </a:cubicBezTo>
                    <a:cubicBezTo>
                      <a:pt x="200" y="26"/>
                      <a:pt x="199" y="28"/>
                      <a:pt x="199" y="34"/>
                    </a:cubicBezTo>
                    <a:cubicBezTo>
                      <a:pt x="199" y="51"/>
                      <a:pt x="199" y="68"/>
                      <a:pt x="199" y="85"/>
                    </a:cubicBezTo>
                    <a:cubicBezTo>
                      <a:pt x="199" y="87"/>
                      <a:pt x="199" y="89"/>
                      <a:pt x="200" y="91"/>
                    </a:cubicBezTo>
                    <a:cubicBezTo>
                      <a:pt x="203" y="91"/>
                      <a:pt x="206" y="92"/>
                      <a:pt x="209" y="92"/>
                    </a:cubicBezTo>
                    <a:cubicBezTo>
                      <a:pt x="209" y="100"/>
                      <a:pt x="209" y="109"/>
                      <a:pt x="209" y="118"/>
                    </a:cubicBezTo>
                    <a:cubicBezTo>
                      <a:pt x="206" y="118"/>
                      <a:pt x="203" y="118"/>
                      <a:pt x="199" y="119"/>
                    </a:cubicBezTo>
                    <a:cubicBezTo>
                      <a:pt x="199" y="129"/>
                      <a:pt x="199" y="138"/>
                      <a:pt x="199" y="148"/>
                    </a:cubicBezTo>
                    <a:cubicBezTo>
                      <a:pt x="199" y="157"/>
                      <a:pt x="199" y="166"/>
                      <a:pt x="199" y="175"/>
                    </a:cubicBezTo>
                    <a:cubicBezTo>
                      <a:pt x="199" y="181"/>
                      <a:pt x="200" y="184"/>
                      <a:pt x="206" y="183"/>
                    </a:cubicBezTo>
                    <a:cubicBezTo>
                      <a:pt x="207" y="183"/>
                      <a:pt x="208" y="184"/>
                      <a:pt x="209" y="184"/>
                    </a:cubicBezTo>
                    <a:cubicBezTo>
                      <a:pt x="209" y="192"/>
                      <a:pt x="209" y="201"/>
                      <a:pt x="209" y="209"/>
                    </a:cubicBezTo>
                    <a:cubicBezTo>
                      <a:pt x="201" y="209"/>
                      <a:pt x="192" y="209"/>
                      <a:pt x="183" y="209"/>
                    </a:cubicBezTo>
                    <a:cubicBezTo>
                      <a:pt x="183" y="206"/>
                      <a:pt x="183" y="203"/>
                      <a:pt x="182" y="200"/>
                    </a:cubicBezTo>
                    <a:cubicBezTo>
                      <a:pt x="161" y="200"/>
                      <a:pt x="140" y="200"/>
                      <a:pt x="118" y="200"/>
                    </a:cubicBezTo>
                    <a:cubicBezTo>
                      <a:pt x="118" y="203"/>
                      <a:pt x="118" y="206"/>
                      <a:pt x="117" y="209"/>
                    </a:cubicBezTo>
                    <a:cubicBezTo>
                      <a:pt x="109" y="209"/>
                      <a:pt x="101" y="209"/>
                      <a:pt x="92" y="209"/>
                    </a:cubicBezTo>
                    <a:cubicBezTo>
                      <a:pt x="91" y="206"/>
                      <a:pt x="91" y="204"/>
                      <a:pt x="91" y="200"/>
                    </a:cubicBezTo>
                    <a:cubicBezTo>
                      <a:pt x="70" y="200"/>
                      <a:pt x="49" y="200"/>
                      <a:pt x="27" y="200"/>
                    </a:cubicBezTo>
                    <a:close/>
                    <a:moveTo>
                      <a:pt x="92" y="184"/>
                    </a:moveTo>
                    <a:cubicBezTo>
                      <a:pt x="101" y="184"/>
                      <a:pt x="109" y="184"/>
                      <a:pt x="117" y="184"/>
                    </a:cubicBezTo>
                    <a:cubicBezTo>
                      <a:pt x="118" y="187"/>
                      <a:pt x="118" y="190"/>
                      <a:pt x="118" y="193"/>
                    </a:cubicBezTo>
                    <a:cubicBezTo>
                      <a:pt x="140" y="193"/>
                      <a:pt x="161" y="193"/>
                      <a:pt x="182" y="193"/>
                    </a:cubicBezTo>
                    <a:cubicBezTo>
                      <a:pt x="183" y="190"/>
                      <a:pt x="183" y="187"/>
                      <a:pt x="183" y="184"/>
                    </a:cubicBezTo>
                    <a:cubicBezTo>
                      <a:pt x="193" y="183"/>
                      <a:pt x="193" y="183"/>
                      <a:pt x="193" y="172"/>
                    </a:cubicBezTo>
                    <a:cubicBezTo>
                      <a:pt x="193" y="158"/>
                      <a:pt x="193" y="144"/>
                      <a:pt x="193" y="130"/>
                    </a:cubicBezTo>
                    <a:cubicBezTo>
                      <a:pt x="193" y="126"/>
                      <a:pt x="193" y="123"/>
                      <a:pt x="193" y="119"/>
                    </a:cubicBezTo>
                    <a:cubicBezTo>
                      <a:pt x="189" y="118"/>
                      <a:pt x="186" y="118"/>
                      <a:pt x="183" y="118"/>
                    </a:cubicBezTo>
                    <a:cubicBezTo>
                      <a:pt x="183" y="109"/>
                      <a:pt x="183" y="100"/>
                      <a:pt x="183" y="92"/>
                    </a:cubicBezTo>
                    <a:cubicBezTo>
                      <a:pt x="187" y="91"/>
                      <a:pt x="190" y="91"/>
                      <a:pt x="193" y="91"/>
                    </a:cubicBezTo>
                    <a:cubicBezTo>
                      <a:pt x="193" y="73"/>
                      <a:pt x="193" y="56"/>
                      <a:pt x="193" y="39"/>
                    </a:cubicBezTo>
                    <a:cubicBezTo>
                      <a:pt x="193" y="28"/>
                      <a:pt x="193" y="28"/>
                      <a:pt x="183" y="25"/>
                    </a:cubicBezTo>
                    <a:cubicBezTo>
                      <a:pt x="183" y="23"/>
                      <a:pt x="183" y="20"/>
                      <a:pt x="182" y="17"/>
                    </a:cubicBezTo>
                    <a:cubicBezTo>
                      <a:pt x="161" y="17"/>
                      <a:pt x="140" y="17"/>
                      <a:pt x="118" y="17"/>
                    </a:cubicBezTo>
                    <a:cubicBezTo>
                      <a:pt x="118" y="20"/>
                      <a:pt x="118" y="23"/>
                      <a:pt x="117" y="26"/>
                    </a:cubicBezTo>
                    <a:cubicBezTo>
                      <a:pt x="109" y="26"/>
                      <a:pt x="100" y="26"/>
                      <a:pt x="92" y="26"/>
                    </a:cubicBezTo>
                    <a:cubicBezTo>
                      <a:pt x="91" y="23"/>
                      <a:pt x="91" y="20"/>
                      <a:pt x="91" y="17"/>
                    </a:cubicBezTo>
                    <a:cubicBezTo>
                      <a:pt x="69" y="17"/>
                      <a:pt x="48" y="17"/>
                      <a:pt x="27" y="17"/>
                    </a:cubicBezTo>
                    <a:cubicBezTo>
                      <a:pt x="26" y="20"/>
                      <a:pt x="26" y="23"/>
                      <a:pt x="26" y="26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6" y="49"/>
                      <a:pt x="16" y="70"/>
                      <a:pt x="16" y="91"/>
                    </a:cubicBezTo>
                    <a:cubicBezTo>
                      <a:pt x="20" y="91"/>
                      <a:pt x="23" y="92"/>
                      <a:pt x="26" y="92"/>
                    </a:cubicBezTo>
                    <a:cubicBezTo>
                      <a:pt x="26" y="101"/>
                      <a:pt x="26" y="109"/>
                      <a:pt x="26" y="118"/>
                    </a:cubicBezTo>
                    <a:cubicBezTo>
                      <a:pt x="22" y="118"/>
                      <a:pt x="20" y="118"/>
                      <a:pt x="16" y="119"/>
                    </a:cubicBezTo>
                    <a:cubicBezTo>
                      <a:pt x="16" y="140"/>
                      <a:pt x="16" y="161"/>
                      <a:pt x="16" y="183"/>
                    </a:cubicBezTo>
                    <a:cubicBezTo>
                      <a:pt x="20" y="183"/>
                      <a:pt x="23" y="183"/>
                      <a:pt x="26" y="184"/>
                    </a:cubicBezTo>
                    <a:cubicBezTo>
                      <a:pt x="26" y="187"/>
                      <a:pt x="26" y="190"/>
                      <a:pt x="27" y="193"/>
                    </a:cubicBezTo>
                    <a:cubicBezTo>
                      <a:pt x="48" y="193"/>
                      <a:pt x="69" y="193"/>
                      <a:pt x="91" y="193"/>
                    </a:cubicBezTo>
                    <a:cubicBezTo>
                      <a:pt x="91" y="190"/>
                      <a:pt x="91" y="187"/>
                      <a:pt x="92" y="184"/>
                    </a:cubicBezTo>
                    <a:close/>
                    <a:moveTo>
                      <a:pt x="21" y="97"/>
                    </a:moveTo>
                    <a:cubicBezTo>
                      <a:pt x="15" y="97"/>
                      <a:pt x="10" y="97"/>
                      <a:pt x="5" y="97"/>
                    </a:cubicBezTo>
                    <a:cubicBezTo>
                      <a:pt x="5" y="103"/>
                      <a:pt x="5" y="108"/>
                      <a:pt x="5" y="113"/>
                    </a:cubicBezTo>
                    <a:cubicBezTo>
                      <a:pt x="11" y="113"/>
                      <a:pt x="16" y="113"/>
                      <a:pt x="21" y="113"/>
                    </a:cubicBezTo>
                    <a:cubicBezTo>
                      <a:pt x="21" y="107"/>
                      <a:pt x="21" y="103"/>
                      <a:pt x="21" y="97"/>
                    </a:cubicBezTo>
                    <a:close/>
                    <a:moveTo>
                      <a:pt x="204" y="97"/>
                    </a:moveTo>
                    <a:cubicBezTo>
                      <a:pt x="198" y="97"/>
                      <a:pt x="193" y="97"/>
                      <a:pt x="188" y="97"/>
                    </a:cubicBezTo>
                    <a:cubicBezTo>
                      <a:pt x="188" y="103"/>
                      <a:pt x="188" y="107"/>
                      <a:pt x="188" y="113"/>
                    </a:cubicBezTo>
                    <a:cubicBezTo>
                      <a:pt x="194" y="113"/>
                      <a:pt x="199" y="113"/>
                      <a:pt x="204" y="113"/>
                    </a:cubicBezTo>
                    <a:cubicBezTo>
                      <a:pt x="204" y="107"/>
                      <a:pt x="204" y="102"/>
                      <a:pt x="204" y="97"/>
                    </a:cubicBezTo>
                    <a:close/>
                    <a:moveTo>
                      <a:pt x="204" y="21"/>
                    </a:moveTo>
                    <a:cubicBezTo>
                      <a:pt x="204" y="16"/>
                      <a:pt x="204" y="11"/>
                      <a:pt x="204" y="6"/>
                    </a:cubicBezTo>
                    <a:cubicBezTo>
                      <a:pt x="199" y="6"/>
                      <a:pt x="194" y="6"/>
                      <a:pt x="188" y="6"/>
                    </a:cubicBezTo>
                    <a:cubicBezTo>
                      <a:pt x="188" y="11"/>
                      <a:pt x="188" y="16"/>
                      <a:pt x="188" y="21"/>
                    </a:cubicBezTo>
                    <a:cubicBezTo>
                      <a:pt x="194" y="21"/>
                      <a:pt x="199" y="21"/>
                      <a:pt x="204" y="21"/>
                    </a:cubicBezTo>
                    <a:close/>
                    <a:moveTo>
                      <a:pt x="21" y="21"/>
                    </a:moveTo>
                    <a:cubicBezTo>
                      <a:pt x="21" y="16"/>
                      <a:pt x="21" y="10"/>
                      <a:pt x="21" y="5"/>
                    </a:cubicBezTo>
                    <a:cubicBezTo>
                      <a:pt x="3" y="4"/>
                      <a:pt x="1" y="7"/>
                      <a:pt x="6" y="21"/>
                    </a:cubicBezTo>
                    <a:cubicBezTo>
                      <a:pt x="11" y="21"/>
                      <a:pt x="15" y="21"/>
                      <a:pt x="21" y="21"/>
                    </a:cubicBezTo>
                    <a:close/>
                    <a:moveTo>
                      <a:pt x="97" y="5"/>
                    </a:moveTo>
                    <a:cubicBezTo>
                      <a:pt x="97" y="11"/>
                      <a:pt x="97" y="16"/>
                      <a:pt x="97" y="21"/>
                    </a:cubicBezTo>
                    <a:cubicBezTo>
                      <a:pt x="114" y="22"/>
                      <a:pt x="114" y="24"/>
                      <a:pt x="112" y="5"/>
                    </a:cubicBezTo>
                    <a:cubicBezTo>
                      <a:pt x="107" y="5"/>
                      <a:pt x="102" y="5"/>
                      <a:pt x="97" y="5"/>
                    </a:cubicBezTo>
                    <a:close/>
                    <a:moveTo>
                      <a:pt x="5" y="204"/>
                    </a:moveTo>
                    <a:cubicBezTo>
                      <a:pt x="11" y="204"/>
                      <a:pt x="16" y="204"/>
                      <a:pt x="21" y="204"/>
                    </a:cubicBezTo>
                    <a:cubicBezTo>
                      <a:pt x="21" y="199"/>
                      <a:pt x="21" y="194"/>
                      <a:pt x="21" y="189"/>
                    </a:cubicBezTo>
                    <a:cubicBezTo>
                      <a:pt x="15" y="189"/>
                      <a:pt x="10" y="189"/>
                      <a:pt x="5" y="189"/>
                    </a:cubicBezTo>
                    <a:cubicBezTo>
                      <a:pt x="5" y="194"/>
                      <a:pt x="5" y="199"/>
                      <a:pt x="5" y="204"/>
                    </a:cubicBezTo>
                    <a:close/>
                    <a:moveTo>
                      <a:pt x="112" y="204"/>
                    </a:moveTo>
                    <a:cubicBezTo>
                      <a:pt x="112" y="199"/>
                      <a:pt x="112" y="194"/>
                      <a:pt x="112" y="189"/>
                    </a:cubicBezTo>
                    <a:cubicBezTo>
                      <a:pt x="107" y="189"/>
                      <a:pt x="102" y="189"/>
                      <a:pt x="97" y="189"/>
                    </a:cubicBezTo>
                    <a:cubicBezTo>
                      <a:pt x="97" y="194"/>
                      <a:pt x="97" y="199"/>
                      <a:pt x="97" y="204"/>
                    </a:cubicBezTo>
                    <a:cubicBezTo>
                      <a:pt x="102" y="204"/>
                      <a:pt x="107" y="204"/>
                      <a:pt x="112" y="204"/>
                    </a:cubicBezTo>
                    <a:close/>
                    <a:moveTo>
                      <a:pt x="188" y="189"/>
                    </a:moveTo>
                    <a:cubicBezTo>
                      <a:pt x="188" y="194"/>
                      <a:pt x="188" y="199"/>
                      <a:pt x="188" y="204"/>
                    </a:cubicBezTo>
                    <a:cubicBezTo>
                      <a:pt x="194" y="204"/>
                      <a:pt x="199" y="204"/>
                      <a:pt x="204" y="204"/>
                    </a:cubicBezTo>
                    <a:cubicBezTo>
                      <a:pt x="204" y="199"/>
                      <a:pt x="204" y="194"/>
                      <a:pt x="204" y="189"/>
                    </a:cubicBezTo>
                    <a:cubicBezTo>
                      <a:pt x="199" y="189"/>
                      <a:pt x="194" y="189"/>
                      <a:pt x="188" y="189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212725" y="220662"/>
                <a:ext cx="52388" cy="52388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21 h 21"/>
                  <a:gd name="T4" fmla="*/ 0 w 21"/>
                  <a:gd name="T5" fmla="*/ 21 h 21"/>
                  <a:gd name="T6" fmla="*/ 0 w 21"/>
                  <a:gd name="T7" fmla="*/ 0 h 21"/>
                  <a:gd name="T8" fmla="*/ 2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cubicBezTo>
                      <a:pt x="21" y="8"/>
                      <a:pt x="21" y="14"/>
                      <a:pt x="21" y="21"/>
                    </a:cubicBezTo>
                    <a:cubicBezTo>
                      <a:pt x="14" y="21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7" y="0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E9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22188" y="-25926"/>
              <a:ext cx="9185275" cy="260350"/>
            </a:xfrm>
            <a:prstGeom prst="rect">
              <a:avLst/>
            </a:prstGeom>
            <a:solidFill>
              <a:srgbClr val="F8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3"/>
          <p:cNvSpPr txBox="1">
            <a:spLocks noGrp="1"/>
          </p:cNvSpPr>
          <p:nvPr>
            <p:ph type="title"/>
          </p:nvPr>
        </p:nvSpPr>
        <p:spPr>
          <a:xfrm>
            <a:off x="375662" y="25545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 smtClean="0">
                <a:solidFill>
                  <a:srgbClr val="0082E5"/>
                </a:solidFill>
              </a:rPr>
              <a:t>www.plantillaspower-point.com</a:t>
            </a:r>
            <a:endParaRPr dirty="0">
              <a:solidFill>
                <a:srgbClr val="0082E5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3"/>
          <p:cNvSpPr txBox="1">
            <a:spLocks noGrp="1"/>
          </p:cNvSpPr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0" y="1632841"/>
            <a:ext cx="2985573" cy="27752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795" y="1463945"/>
            <a:ext cx="3122842" cy="31130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435" y="2644815"/>
            <a:ext cx="1478762" cy="15388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902" y="1426894"/>
            <a:ext cx="1343828" cy="9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8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3"/>
          <p:cNvSpPr txBox="1">
            <a:spLocks noGrp="1"/>
          </p:cNvSpPr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3" y="1314654"/>
            <a:ext cx="3435444" cy="33953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381" y="1658974"/>
            <a:ext cx="2814024" cy="27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9"/>
          <p:cNvSpPr txBox="1">
            <a:spLocks noGrp="1"/>
          </p:cNvSpPr>
          <p:nvPr>
            <p:ph type="title" idx="15"/>
          </p:nvPr>
        </p:nvSpPr>
        <p:spPr>
          <a:xfrm>
            <a:off x="59511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title" idx="2"/>
          </p:nvPr>
        </p:nvSpPr>
        <p:spPr>
          <a:xfrm>
            <a:off x="6125360" y="1993724"/>
            <a:ext cx="1981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&amp; STRATEGY</a:t>
            </a:r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/>
          </p:nvPr>
        </p:nvSpPr>
        <p:spPr>
          <a:xfrm>
            <a:off x="1039963" y="1993724"/>
            <a:ext cx="1981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1"/>
          </p:nvPr>
        </p:nvSpPr>
        <p:spPr>
          <a:xfrm>
            <a:off x="938708" y="2371536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subTitle" idx="3"/>
          </p:nvPr>
        </p:nvSpPr>
        <p:spPr>
          <a:xfrm>
            <a:off x="6024176" y="2371536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56" name="Google Shape;556;p29"/>
          <p:cNvSpPr txBox="1">
            <a:spLocks noGrp="1"/>
          </p:cNvSpPr>
          <p:nvPr>
            <p:ph type="title" idx="4"/>
          </p:nvPr>
        </p:nvSpPr>
        <p:spPr>
          <a:xfrm>
            <a:off x="3581383" y="3649241"/>
            <a:ext cx="1981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557" name="Google Shape;557;p29"/>
          <p:cNvSpPr txBox="1">
            <a:spLocks noGrp="1"/>
          </p:cNvSpPr>
          <p:nvPr>
            <p:ph type="subTitle" idx="5"/>
          </p:nvPr>
        </p:nvSpPr>
        <p:spPr>
          <a:xfrm>
            <a:off x="3480150" y="402057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58" name="Google Shape;558;p29"/>
          <p:cNvSpPr txBox="1">
            <a:spLocks noGrp="1"/>
          </p:cNvSpPr>
          <p:nvPr>
            <p:ph type="title" idx="6"/>
          </p:nvPr>
        </p:nvSpPr>
        <p:spPr>
          <a:xfrm>
            <a:off x="3581384" y="1993724"/>
            <a:ext cx="1981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ANALYSIS</a:t>
            </a:r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7"/>
          </p:nvPr>
        </p:nvSpPr>
        <p:spPr>
          <a:xfrm>
            <a:off x="3480150" y="2371536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0" name="Google Shape;560;p29"/>
          <p:cNvSpPr txBox="1">
            <a:spLocks noGrp="1"/>
          </p:cNvSpPr>
          <p:nvPr>
            <p:ph type="title" idx="8"/>
          </p:nvPr>
        </p:nvSpPr>
        <p:spPr>
          <a:xfrm>
            <a:off x="1039607" y="3649241"/>
            <a:ext cx="1981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PLAN</a:t>
            </a:r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9"/>
          </p:nvPr>
        </p:nvSpPr>
        <p:spPr>
          <a:xfrm>
            <a:off x="938362" y="402057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title" idx="13"/>
          </p:nvPr>
        </p:nvSpPr>
        <p:spPr>
          <a:xfrm>
            <a:off x="6125356" y="3649266"/>
            <a:ext cx="1981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14"/>
          </p:nvPr>
        </p:nvSpPr>
        <p:spPr>
          <a:xfrm>
            <a:off x="6024127" y="402057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title" idx="16"/>
          </p:nvPr>
        </p:nvSpPr>
        <p:spPr>
          <a:xfrm>
            <a:off x="1255313" y="1512515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title" idx="17"/>
          </p:nvPr>
        </p:nvSpPr>
        <p:spPr>
          <a:xfrm>
            <a:off x="3804800" y="1512515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title" idx="18"/>
          </p:nvPr>
        </p:nvSpPr>
        <p:spPr>
          <a:xfrm>
            <a:off x="6325112" y="1512515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title" idx="19"/>
          </p:nvPr>
        </p:nvSpPr>
        <p:spPr>
          <a:xfrm>
            <a:off x="1255313" y="3170443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title" idx="20"/>
          </p:nvPr>
        </p:nvSpPr>
        <p:spPr>
          <a:xfrm>
            <a:off x="3804625" y="3170443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69" name="Google Shape;569;p29"/>
          <p:cNvSpPr txBox="1">
            <a:spLocks noGrp="1"/>
          </p:cNvSpPr>
          <p:nvPr>
            <p:ph type="title" idx="21"/>
          </p:nvPr>
        </p:nvSpPr>
        <p:spPr>
          <a:xfrm>
            <a:off x="6325112" y="3170443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3"/>
          <p:cNvSpPr txBox="1">
            <a:spLocks noGrp="1"/>
          </p:cNvSpPr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56" y="1599792"/>
            <a:ext cx="2324764" cy="29877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40" y="1754104"/>
            <a:ext cx="2781985" cy="4215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097" y="2583400"/>
            <a:ext cx="1772869" cy="20041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045" y="1762294"/>
            <a:ext cx="2922637" cy="28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9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3"/>
          <p:cNvSpPr txBox="1">
            <a:spLocks noGrp="1"/>
          </p:cNvSpPr>
          <p:nvPr>
            <p:ph type="title"/>
          </p:nvPr>
        </p:nvSpPr>
        <p:spPr>
          <a:xfrm>
            <a:off x="766081" y="2633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59" y="1292757"/>
            <a:ext cx="3952361" cy="33621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1292757"/>
            <a:ext cx="3501193" cy="33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3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53"/>
          <p:cNvSpPr txBox="1">
            <a:spLocks noGrp="1"/>
          </p:cNvSpPr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499" name="Google Shape;24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6" y="1953204"/>
            <a:ext cx="3649015" cy="248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0" name="Google Shape;2500;p53"/>
          <p:cNvPicPr preferRelativeResize="0"/>
          <p:nvPr/>
        </p:nvPicPr>
        <p:blipFill rotWithShape="1">
          <a:blip r:embed="rId4">
            <a:alphaModFix/>
          </a:blip>
          <a:srcRect l="19" r="19"/>
          <a:stretch/>
        </p:blipFill>
        <p:spPr>
          <a:xfrm>
            <a:off x="4569775" y="2034775"/>
            <a:ext cx="4152674" cy="240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203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54"/>
          <p:cNvSpPr txBox="1">
            <a:spLocks noGrp="1"/>
          </p:cNvSpPr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506" name="Google Shape;25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848" y="2038646"/>
            <a:ext cx="2719024" cy="179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700" y="1513475"/>
            <a:ext cx="995674" cy="112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89" y="2373073"/>
            <a:ext cx="995674" cy="112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9" name="Google Shape;2509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054" y="3303182"/>
            <a:ext cx="995674" cy="112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0" name="Google Shape;2510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6675" y="1694258"/>
            <a:ext cx="2719025" cy="273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8" name="Google Shape;10748;p64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50" name="Google Shape;10750;p64"/>
          <p:cNvGrpSpPr/>
          <p:nvPr/>
        </p:nvGrpSpPr>
        <p:grpSpPr>
          <a:xfrm>
            <a:off x="866243" y="2024887"/>
            <a:ext cx="415546" cy="355053"/>
            <a:chOff x="866243" y="2291587"/>
            <a:chExt cx="415546" cy="355053"/>
          </a:xfrm>
          <a:solidFill>
            <a:srgbClr val="FFAE27"/>
          </a:solidFill>
        </p:grpSpPr>
        <p:sp>
          <p:nvSpPr>
            <p:cNvPr id="10751" name="Google Shape;10751;p64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64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64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64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64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6" name="Google Shape;10756;p64"/>
          <p:cNvSpPr/>
          <p:nvPr/>
        </p:nvSpPr>
        <p:spPr>
          <a:xfrm>
            <a:off x="1411794" y="2021108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57" name="Google Shape;10757;p64"/>
          <p:cNvGrpSpPr/>
          <p:nvPr/>
        </p:nvGrpSpPr>
        <p:grpSpPr>
          <a:xfrm>
            <a:off x="1958520" y="2035874"/>
            <a:ext cx="359213" cy="327807"/>
            <a:chOff x="1958520" y="2302574"/>
            <a:chExt cx="359213" cy="327807"/>
          </a:xfrm>
          <a:solidFill>
            <a:srgbClr val="FFAE27"/>
          </a:solidFill>
        </p:grpSpPr>
        <p:sp>
          <p:nvSpPr>
            <p:cNvPr id="10758" name="Google Shape;10758;p64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64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64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1" name="Google Shape;10761;p64"/>
          <p:cNvGrpSpPr/>
          <p:nvPr/>
        </p:nvGrpSpPr>
        <p:grpSpPr>
          <a:xfrm>
            <a:off x="2579882" y="2020727"/>
            <a:ext cx="207582" cy="359594"/>
            <a:chOff x="2656082" y="2287427"/>
            <a:chExt cx="207582" cy="359594"/>
          </a:xfrm>
          <a:solidFill>
            <a:srgbClr val="FFAE27"/>
          </a:solidFill>
        </p:grpSpPr>
        <p:sp>
          <p:nvSpPr>
            <p:cNvPr id="10762" name="Google Shape;10762;p64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64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64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64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6" name="Google Shape;10766;p64"/>
          <p:cNvGrpSpPr/>
          <p:nvPr/>
        </p:nvGrpSpPr>
        <p:grpSpPr>
          <a:xfrm>
            <a:off x="3049653" y="2054768"/>
            <a:ext cx="362991" cy="290018"/>
            <a:chOff x="3049653" y="2321468"/>
            <a:chExt cx="362991" cy="290018"/>
          </a:xfrm>
          <a:solidFill>
            <a:srgbClr val="FFAE27"/>
          </a:solidFill>
        </p:grpSpPr>
        <p:sp>
          <p:nvSpPr>
            <p:cNvPr id="10767" name="Google Shape;10767;p64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64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64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64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1" name="Google Shape;10771;p64"/>
          <p:cNvGrpSpPr/>
          <p:nvPr/>
        </p:nvGrpSpPr>
        <p:grpSpPr>
          <a:xfrm>
            <a:off x="3564243" y="2023204"/>
            <a:ext cx="422342" cy="355243"/>
            <a:chOff x="3564243" y="2289904"/>
            <a:chExt cx="422342" cy="355243"/>
          </a:xfrm>
          <a:solidFill>
            <a:srgbClr val="FFAE27"/>
          </a:solidFill>
        </p:grpSpPr>
        <p:sp>
          <p:nvSpPr>
            <p:cNvPr id="10772" name="Google Shape;10772;p64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64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64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64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64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77" name="Google Shape;10777;p64"/>
          <p:cNvSpPr/>
          <p:nvPr/>
        </p:nvSpPr>
        <p:spPr>
          <a:xfrm>
            <a:off x="4143835" y="2021489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78" name="Google Shape;10778;p64"/>
          <p:cNvGrpSpPr/>
          <p:nvPr/>
        </p:nvGrpSpPr>
        <p:grpSpPr>
          <a:xfrm>
            <a:off x="4687894" y="2023013"/>
            <a:ext cx="359594" cy="353909"/>
            <a:chOff x="4687894" y="2289713"/>
            <a:chExt cx="359594" cy="353909"/>
          </a:xfrm>
          <a:solidFill>
            <a:srgbClr val="FFAE27"/>
          </a:solidFill>
        </p:grpSpPr>
        <p:sp>
          <p:nvSpPr>
            <p:cNvPr id="10779" name="Google Shape;10779;p64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64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64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82" name="Google Shape;10782;p64"/>
          <p:cNvSpPr/>
          <p:nvPr/>
        </p:nvSpPr>
        <p:spPr>
          <a:xfrm>
            <a:off x="5234620" y="2020378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83" name="Google Shape;10783;p64"/>
          <p:cNvGrpSpPr/>
          <p:nvPr/>
        </p:nvGrpSpPr>
        <p:grpSpPr>
          <a:xfrm>
            <a:off x="6372624" y="2041527"/>
            <a:ext cx="263567" cy="317614"/>
            <a:chOff x="6421399" y="2308227"/>
            <a:chExt cx="263567" cy="317614"/>
          </a:xfrm>
          <a:solidFill>
            <a:srgbClr val="FFAE27"/>
          </a:solidFill>
        </p:grpSpPr>
        <p:sp>
          <p:nvSpPr>
            <p:cNvPr id="10784" name="Google Shape;10784;p64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64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64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64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8" name="Google Shape;10788;p64"/>
          <p:cNvGrpSpPr/>
          <p:nvPr/>
        </p:nvGrpSpPr>
        <p:grpSpPr>
          <a:xfrm>
            <a:off x="6870193" y="2028920"/>
            <a:ext cx="360356" cy="343462"/>
            <a:chOff x="6870193" y="2295620"/>
            <a:chExt cx="360356" cy="343462"/>
          </a:xfrm>
          <a:solidFill>
            <a:srgbClr val="FFAE27"/>
          </a:solidFill>
        </p:grpSpPr>
        <p:sp>
          <p:nvSpPr>
            <p:cNvPr id="10789" name="Google Shape;10789;p64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64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1" name="Google Shape;10791;p64"/>
          <p:cNvGrpSpPr/>
          <p:nvPr/>
        </p:nvGrpSpPr>
        <p:grpSpPr>
          <a:xfrm>
            <a:off x="7441465" y="2036160"/>
            <a:ext cx="342192" cy="327140"/>
            <a:chOff x="7441465" y="2302860"/>
            <a:chExt cx="342192" cy="327140"/>
          </a:xfrm>
          <a:solidFill>
            <a:srgbClr val="FFAE27"/>
          </a:solidFill>
        </p:grpSpPr>
        <p:sp>
          <p:nvSpPr>
            <p:cNvPr id="10792" name="Google Shape;10792;p64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64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4" name="Google Shape;10794;p64"/>
          <p:cNvGrpSpPr/>
          <p:nvPr/>
        </p:nvGrpSpPr>
        <p:grpSpPr>
          <a:xfrm>
            <a:off x="7989683" y="2083507"/>
            <a:ext cx="332761" cy="234066"/>
            <a:chOff x="7989683" y="2350207"/>
            <a:chExt cx="332761" cy="234066"/>
          </a:xfrm>
          <a:solidFill>
            <a:srgbClr val="FFAE27"/>
          </a:solidFill>
        </p:grpSpPr>
        <p:sp>
          <p:nvSpPr>
            <p:cNvPr id="10795" name="Google Shape;10795;p64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64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64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64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64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64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1" name="Google Shape;10801;p64"/>
          <p:cNvGrpSpPr/>
          <p:nvPr/>
        </p:nvGrpSpPr>
        <p:grpSpPr>
          <a:xfrm>
            <a:off x="5823294" y="2043051"/>
            <a:ext cx="315327" cy="314978"/>
            <a:chOff x="5823294" y="2309751"/>
            <a:chExt cx="315327" cy="314978"/>
          </a:xfrm>
          <a:solidFill>
            <a:srgbClr val="FFAE27"/>
          </a:solidFill>
        </p:grpSpPr>
        <p:sp>
          <p:nvSpPr>
            <p:cNvPr id="10802" name="Google Shape;10802;p64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64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64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64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64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64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64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64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64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64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64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64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64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64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64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64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64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9" name="Google Shape;10819;p64"/>
          <p:cNvGrpSpPr/>
          <p:nvPr/>
        </p:nvGrpSpPr>
        <p:grpSpPr>
          <a:xfrm>
            <a:off x="2497275" y="2477459"/>
            <a:ext cx="370930" cy="370549"/>
            <a:chOff x="2497275" y="2744159"/>
            <a:chExt cx="370930" cy="370549"/>
          </a:xfrm>
          <a:solidFill>
            <a:srgbClr val="FFAE27"/>
          </a:solidFill>
        </p:grpSpPr>
        <p:sp>
          <p:nvSpPr>
            <p:cNvPr id="10820" name="Google Shape;10820;p64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64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64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64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64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64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6" name="Google Shape;10826;p64"/>
          <p:cNvGrpSpPr/>
          <p:nvPr/>
        </p:nvGrpSpPr>
        <p:grpSpPr>
          <a:xfrm>
            <a:off x="860940" y="2479777"/>
            <a:ext cx="371883" cy="365691"/>
            <a:chOff x="860940" y="2746477"/>
            <a:chExt cx="371883" cy="365691"/>
          </a:xfrm>
          <a:solidFill>
            <a:srgbClr val="FFAE27"/>
          </a:solidFill>
        </p:grpSpPr>
        <p:sp>
          <p:nvSpPr>
            <p:cNvPr id="10827" name="Google Shape;10827;p64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64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64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64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64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2" name="Google Shape;10832;p64"/>
          <p:cNvGrpSpPr/>
          <p:nvPr/>
        </p:nvGrpSpPr>
        <p:grpSpPr>
          <a:xfrm>
            <a:off x="1493849" y="2508833"/>
            <a:ext cx="283985" cy="341080"/>
            <a:chOff x="1493849" y="2775533"/>
            <a:chExt cx="283985" cy="341080"/>
          </a:xfrm>
          <a:solidFill>
            <a:srgbClr val="FFAE27"/>
          </a:solidFill>
        </p:grpSpPr>
        <p:sp>
          <p:nvSpPr>
            <p:cNvPr id="10833" name="Google Shape;10833;p64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64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5" name="Google Shape;10835;p64"/>
          <p:cNvGrpSpPr/>
          <p:nvPr/>
        </p:nvGrpSpPr>
        <p:grpSpPr>
          <a:xfrm>
            <a:off x="1952836" y="2507722"/>
            <a:ext cx="372835" cy="342573"/>
            <a:chOff x="1952836" y="2774422"/>
            <a:chExt cx="372835" cy="342573"/>
          </a:xfrm>
          <a:solidFill>
            <a:srgbClr val="FFAE27"/>
          </a:solidFill>
        </p:grpSpPr>
        <p:sp>
          <p:nvSpPr>
            <p:cNvPr id="10836" name="Google Shape;10836;p64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64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64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9" name="Google Shape;10839;p64"/>
          <p:cNvGrpSpPr/>
          <p:nvPr/>
        </p:nvGrpSpPr>
        <p:grpSpPr>
          <a:xfrm>
            <a:off x="3079916" y="2477777"/>
            <a:ext cx="332729" cy="372518"/>
            <a:chOff x="3079916" y="2744477"/>
            <a:chExt cx="332729" cy="372518"/>
          </a:xfrm>
          <a:solidFill>
            <a:srgbClr val="FFAE27"/>
          </a:solidFill>
        </p:grpSpPr>
        <p:sp>
          <p:nvSpPr>
            <p:cNvPr id="10840" name="Google Shape;10840;p64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64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64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3" name="Google Shape;10843;p64"/>
          <p:cNvGrpSpPr/>
          <p:nvPr/>
        </p:nvGrpSpPr>
        <p:grpSpPr>
          <a:xfrm>
            <a:off x="3620576" y="2478825"/>
            <a:ext cx="336889" cy="355592"/>
            <a:chOff x="3620576" y="2745525"/>
            <a:chExt cx="336889" cy="355592"/>
          </a:xfrm>
          <a:solidFill>
            <a:srgbClr val="FFAE27"/>
          </a:solidFill>
        </p:grpSpPr>
        <p:sp>
          <p:nvSpPr>
            <p:cNvPr id="10844" name="Google Shape;10844;p64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64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6" name="Google Shape;10846;p64"/>
          <p:cNvGrpSpPr/>
          <p:nvPr/>
        </p:nvGrpSpPr>
        <p:grpSpPr>
          <a:xfrm>
            <a:off x="4126815" y="2494004"/>
            <a:ext cx="380393" cy="363118"/>
            <a:chOff x="4126815" y="2760704"/>
            <a:chExt cx="380393" cy="363118"/>
          </a:xfrm>
          <a:solidFill>
            <a:srgbClr val="FFAE27"/>
          </a:solidFill>
        </p:grpSpPr>
        <p:sp>
          <p:nvSpPr>
            <p:cNvPr id="10847" name="Google Shape;10847;p64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64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64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64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1" name="Google Shape;10851;p64"/>
          <p:cNvGrpSpPr/>
          <p:nvPr/>
        </p:nvGrpSpPr>
        <p:grpSpPr>
          <a:xfrm>
            <a:off x="4675986" y="2478984"/>
            <a:ext cx="381346" cy="368644"/>
            <a:chOff x="4675986" y="2745684"/>
            <a:chExt cx="381346" cy="368644"/>
          </a:xfrm>
          <a:solidFill>
            <a:srgbClr val="FFAE27"/>
          </a:solidFill>
        </p:grpSpPr>
        <p:sp>
          <p:nvSpPr>
            <p:cNvPr id="10852" name="Google Shape;10852;p64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64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4" name="Google Shape;10854;p64"/>
          <p:cNvGrpSpPr/>
          <p:nvPr/>
        </p:nvGrpSpPr>
        <p:grpSpPr>
          <a:xfrm>
            <a:off x="5220616" y="2524361"/>
            <a:ext cx="373185" cy="302466"/>
            <a:chOff x="5220616" y="2791061"/>
            <a:chExt cx="373185" cy="302466"/>
          </a:xfrm>
          <a:solidFill>
            <a:srgbClr val="FFAE27"/>
          </a:solidFill>
        </p:grpSpPr>
        <p:sp>
          <p:nvSpPr>
            <p:cNvPr id="10855" name="Google Shape;10855;p64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64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64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64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64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64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64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64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64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64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64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64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64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64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64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64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64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64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3" name="Google Shape;10873;p64"/>
          <p:cNvGrpSpPr/>
          <p:nvPr/>
        </p:nvGrpSpPr>
        <p:grpSpPr>
          <a:xfrm>
            <a:off x="5788661" y="2505817"/>
            <a:ext cx="284366" cy="344097"/>
            <a:chOff x="5864861" y="2772517"/>
            <a:chExt cx="284366" cy="344097"/>
          </a:xfrm>
          <a:solidFill>
            <a:srgbClr val="FFAE27"/>
          </a:solidFill>
        </p:grpSpPr>
        <p:sp>
          <p:nvSpPr>
            <p:cNvPr id="10874" name="Google Shape;10874;p64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64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64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64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64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64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0" name="Google Shape;10880;p64"/>
          <p:cNvSpPr/>
          <p:nvPr/>
        </p:nvSpPr>
        <p:spPr>
          <a:xfrm>
            <a:off x="6340868" y="2503943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81" name="Google Shape;10881;p64"/>
          <p:cNvGrpSpPr/>
          <p:nvPr/>
        </p:nvGrpSpPr>
        <p:grpSpPr>
          <a:xfrm>
            <a:off x="6974158" y="2522837"/>
            <a:ext cx="255247" cy="327458"/>
            <a:chOff x="6974158" y="2789537"/>
            <a:chExt cx="255247" cy="327458"/>
          </a:xfrm>
          <a:solidFill>
            <a:srgbClr val="FFAE27"/>
          </a:solidFill>
        </p:grpSpPr>
        <p:sp>
          <p:nvSpPr>
            <p:cNvPr id="10882" name="Google Shape;10882;p64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64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64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64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64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64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8" name="Google Shape;10888;p64"/>
          <p:cNvGrpSpPr/>
          <p:nvPr/>
        </p:nvGrpSpPr>
        <p:grpSpPr>
          <a:xfrm>
            <a:off x="7530697" y="2523599"/>
            <a:ext cx="244291" cy="326314"/>
            <a:chOff x="7530697" y="2790299"/>
            <a:chExt cx="244291" cy="326314"/>
          </a:xfrm>
          <a:solidFill>
            <a:srgbClr val="FFAE27"/>
          </a:solidFill>
        </p:grpSpPr>
        <p:sp>
          <p:nvSpPr>
            <p:cNvPr id="10889" name="Google Shape;10889;p64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64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64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64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64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64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5" name="Google Shape;10895;p64"/>
          <p:cNvGrpSpPr/>
          <p:nvPr/>
        </p:nvGrpSpPr>
        <p:grpSpPr>
          <a:xfrm>
            <a:off x="7988191" y="2565548"/>
            <a:ext cx="332348" cy="283985"/>
            <a:chOff x="7988191" y="2832248"/>
            <a:chExt cx="332348" cy="283985"/>
          </a:xfrm>
          <a:solidFill>
            <a:srgbClr val="FFAE27"/>
          </a:solidFill>
        </p:grpSpPr>
        <p:sp>
          <p:nvSpPr>
            <p:cNvPr id="10896" name="Google Shape;10896;p64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64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64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9" name="Google Shape;10899;p64"/>
          <p:cNvSpPr/>
          <p:nvPr/>
        </p:nvSpPr>
        <p:spPr>
          <a:xfrm>
            <a:off x="2498418" y="2978426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0" name="Google Shape;10900;p64"/>
          <p:cNvGrpSpPr/>
          <p:nvPr/>
        </p:nvGrpSpPr>
        <p:grpSpPr>
          <a:xfrm>
            <a:off x="3588440" y="2991668"/>
            <a:ext cx="364484" cy="262423"/>
            <a:chOff x="3588440" y="3258368"/>
            <a:chExt cx="364484" cy="262423"/>
          </a:xfrm>
          <a:solidFill>
            <a:srgbClr val="FFAE27"/>
          </a:solidFill>
        </p:grpSpPr>
        <p:sp>
          <p:nvSpPr>
            <p:cNvPr id="10901" name="Google Shape;10901;p64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64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64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64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64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64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7" name="Google Shape;10907;p64"/>
          <p:cNvSpPr/>
          <p:nvPr/>
        </p:nvSpPr>
        <p:spPr>
          <a:xfrm>
            <a:off x="5263326" y="2963152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8" name="Google Shape;10908;p64"/>
          <p:cNvGrpSpPr/>
          <p:nvPr/>
        </p:nvGrpSpPr>
        <p:grpSpPr>
          <a:xfrm>
            <a:off x="5765817" y="2961024"/>
            <a:ext cx="364865" cy="324822"/>
            <a:chOff x="5765817" y="3227724"/>
            <a:chExt cx="364865" cy="324822"/>
          </a:xfrm>
          <a:solidFill>
            <a:srgbClr val="FFAE27"/>
          </a:solidFill>
        </p:grpSpPr>
        <p:sp>
          <p:nvSpPr>
            <p:cNvPr id="10909" name="Google Shape;10909;p64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64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64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2" name="Google Shape;10912;p64"/>
          <p:cNvGrpSpPr/>
          <p:nvPr/>
        </p:nvGrpSpPr>
        <p:grpSpPr>
          <a:xfrm>
            <a:off x="6228583" y="2970964"/>
            <a:ext cx="446539" cy="303895"/>
            <a:chOff x="6228583" y="3237664"/>
            <a:chExt cx="446539" cy="303895"/>
          </a:xfrm>
          <a:solidFill>
            <a:srgbClr val="FFAE27"/>
          </a:solidFill>
        </p:grpSpPr>
        <p:sp>
          <p:nvSpPr>
            <p:cNvPr id="10913" name="Google Shape;10913;p64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64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64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64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64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64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64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64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64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64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64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64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64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64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64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64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64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0" name="Google Shape;10930;p64"/>
          <p:cNvGrpSpPr/>
          <p:nvPr/>
        </p:nvGrpSpPr>
        <p:grpSpPr>
          <a:xfrm>
            <a:off x="865862" y="2940606"/>
            <a:ext cx="364484" cy="364897"/>
            <a:chOff x="865862" y="3207306"/>
            <a:chExt cx="364484" cy="364897"/>
          </a:xfrm>
          <a:solidFill>
            <a:srgbClr val="FFAE27"/>
          </a:solidFill>
        </p:grpSpPr>
        <p:sp>
          <p:nvSpPr>
            <p:cNvPr id="10931" name="Google Shape;10931;p64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64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64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64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64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64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64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64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64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64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64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64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64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64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5" name="Google Shape;10945;p64"/>
          <p:cNvGrpSpPr/>
          <p:nvPr/>
        </p:nvGrpSpPr>
        <p:grpSpPr>
          <a:xfrm>
            <a:off x="1404617" y="2960262"/>
            <a:ext cx="370168" cy="325965"/>
            <a:chOff x="1404617" y="3226962"/>
            <a:chExt cx="370168" cy="325965"/>
          </a:xfrm>
          <a:solidFill>
            <a:srgbClr val="FFAE27"/>
          </a:solidFill>
        </p:grpSpPr>
        <p:sp>
          <p:nvSpPr>
            <p:cNvPr id="10946" name="Google Shape;10946;p64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64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64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64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64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64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64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64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64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5" name="Google Shape;10955;p64"/>
          <p:cNvGrpSpPr/>
          <p:nvPr/>
        </p:nvGrpSpPr>
        <p:grpSpPr>
          <a:xfrm>
            <a:off x="1954741" y="2945719"/>
            <a:ext cx="366389" cy="354481"/>
            <a:chOff x="1954741" y="3212419"/>
            <a:chExt cx="366389" cy="354481"/>
          </a:xfrm>
          <a:solidFill>
            <a:srgbClr val="FFAE27"/>
          </a:solidFill>
        </p:grpSpPr>
        <p:sp>
          <p:nvSpPr>
            <p:cNvPr id="10956" name="Google Shape;10956;p64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64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64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64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64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64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64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3" name="Google Shape;10963;p64"/>
          <p:cNvGrpSpPr/>
          <p:nvPr/>
        </p:nvGrpSpPr>
        <p:grpSpPr>
          <a:xfrm>
            <a:off x="3043239" y="2948926"/>
            <a:ext cx="366008" cy="348670"/>
            <a:chOff x="3043239" y="3215626"/>
            <a:chExt cx="366008" cy="348670"/>
          </a:xfrm>
          <a:solidFill>
            <a:srgbClr val="FFAE27"/>
          </a:solidFill>
        </p:grpSpPr>
        <p:sp>
          <p:nvSpPr>
            <p:cNvPr id="10964" name="Google Shape;10964;p64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64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6" name="Google Shape;10966;p64"/>
          <p:cNvGrpSpPr/>
          <p:nvPr/>
        </p:nvGrpSpPr>
        <p:grpSpPr>
          <a:xfrm>
            <a:off x="4218333" y="2918282"/>
            <a:ext cx="209107" cy="383442"/>
            <a:chOff x="4218333" y="3184982"/>
            <a:chExt cx="209107" cy="383442"/>
          </a:xfrm>
          <a:solidFill>
            <a:srgbClr val="FFAE27"/>
          </a:solidFill>
        </p:grpSpPr>
        <p:sp>
          <p:nvSpPr>
            <p:cNvPr id="10967" name="Google Shape;10967;p64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64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9" name="Google Shape;10969;p64"/>
          <p:cNvSpPr/>
          <p:nvPr/>
        </p:nvSpPr>
        <p:spPr>
          <a:xfrm>
            <a:off x="4816819" y="2919457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70" name="Google Shape;10970;p64"/>
          <p:cNvGrpSpPr/>
          <p:nvPr/>
        </p:nvGrpSpPr>
        <p:grpSpPr>
          <a:xfrm>
            <a:off x="6896644" y="2949307"/>
            <a:ext cx="322917" cy="347876"/>
            <a:chOff x="6896644" y="3216007"/>
            <a:chExt cx="322917" cy="347876"/>
          </a:xfrm>
          <a:solidFill>
            <a:srgbClr val="FFAE27"/>
          </a:solidFill>
        </p:grpSpPr>
        <p:sp>
          <p:nvSpPr>
            <p:cNvPr id="10971" name="Google Shape;10971;p64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64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64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64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64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64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64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8" name="Google Shape;10978;p64"/>
          <p:cNvGrpSpPr/>
          <p:nvPr/>
        </p:nvGrpSpPr>
        <p:grpSpPr>
          <a:xfrm>
            <a:off x="7429366" y="2956483"/>
            <a:ext cx="334634" cy="333904"/>
            <a:chOff x="7429366" y="3223183"/>
            <a:chExt cx="334634" cy="333904"/>
          </a:xfrm>
          <a:solidFill>
            <a:srgbClr val="FFAE27"/>
          </a:solidFill>
        </p:grpSpPr>
        <p:sp>
          <p:nvSpPr>
            <p:cNvPr id="10979" name="Google Shape;10979;p64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64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81" name="Google Shape;10981;p64"/>
          <p:cNvSpPr/>
          <p:nvPr/>
        </p:nvSpPr>
        <p:spPr>
          <a:xfrm>
            <a:off x="8079296" y="2940606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82" name="Google Shape;10982;p64"/>
          <p:cNvGrpSpPr/>
          <p:nvPr/>
        </p:nvGrpSpPr>
        <p:grpSpPr>
          <a:xfrm>
            <a:off x="5216456" y="3458784"/>
            <a:ext cx="356196" cy="265631"/>
            <a:chOff x="5216456" y="3725484"/>
            <a:chExt cx="356196" cy="265631"/>
          </a:xfrm>
          <a:solidFill>
            <a:srgbClr val="FFAE27"/>
          </a:solidFill>
        </p:grpSpPr>
        <p:sp>
          <p:nvSpPr>
            <p:cNvPr id="10983" name="Google Shape;10983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5" name="Google Shape;10985;p64"/>
          <p:cNvGrpSpPr/>
          <p:nvPr/>
        </p:nvGrpSpPr>
        <p:grpSpPr>
          <a:xfrm>
            <a:off x="6849393" y="3467294"/>
            <a:ext cx="355053" cy="248038"/>
            <a:chOff x="6849393" y="3733994"/>
            <a:chExt cx="355053" cy="248038"/>
          </a:xfrm>
          <a:solidFill>
            <a:srgbClr val="FFAE27"/>
          </a:solidFill>
        </p:grpSpPr>
        <p:sp>
          <p:nvSpPr>
            <p:cNvPr id="10986" name="Google Shape;10986;p64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64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64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64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64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1" name="Google Shape;10991;p64"/>
          <p:cNvGrpSpPr/>
          <p:nvPr/>
        </p:nvGrpSpPr>
        <p:grpSpPr>
          <a:xfrm>
            <a:off x="7918997" y="3447987"/>
            <a:ext cx="392111" cy="280206"/>
            <a:chOff x="7918997" y="3714687"/>
            <a:chExt cx="392111" cy="280206"/>
          </a:xfrm>
          <a:solidFill>
            <a:srgbClr val="FFAE27"/>
          </a:solidFill>
        </p:grpSpPr>
        <p:sp>
          <p:nvSpPr>
            <p:cNvPr id="10992" name="Google Shape;10992;p64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64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64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64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64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7" name="Google Shape;10997;p64"/>
          <p:cNvSpPr/>
          <p:nvPr/>
        </p:nvSpPr>
        <p:spPr>
          <a:xfrm>
            <a:off x="867354" y="342766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98" name="Google Shape;10998;p64"/>
          <p:cNvGrpSpPr/>
          <p:nvPr/>
        </p:nvGrpSpPr>
        <p:grpSpPr>
          <a:xfrm>
            <a:off x="1408777" y="3414264"/>
            <a:ext cx="357720" cy="355148"/>
            <a:chOff x="1408777" y="3680964"/>
            <a:chExt cx="357720" cy="355148"/>
          </a:xfrm>
          <a:solidFill>
            <a:srgbClr val="FFAE27"/>
          </a:solidFill>
        </p:grpSpPr>
        <p:sp>
          <p:nvSpPr>
            <p:cNvPr id="10999" name="Google Shape;10999;p64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64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64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64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64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4" name="Google Shape;11004;p64"/>
          <p:cNvGrpSpPr/>
          <p:nvPr/>
        </p:nvGrpSpPr>
        <p:grpSpPr>
          <a:xfrm>
            <a:off x="1952836" y="3414264"/>
            <a:ext cx="357720" cy="355148"/>
            <a:chOff x="1952836" y="3680964"/>
            <a:chExt cx="357720" cy="355148"/>
          </a:xfrm>
          <a:solidFill>
            <a:srgbClr val="FFAE27"/>
          </a:solidFill>
        </p:grpSpPr>
        <p:sp>
          <p:nvSpPr>
            <p:cNvPr id="11005" name="Google Shape;11005;p64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64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64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64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64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0" name="Google Shape;11010;p64"/>
          <p:cNvGrpSpPr/>
          <p:nvPr/>
        </p:nvGrpSpPr>
        <p:grpSpPr>
          <a:xfrm>
            <a:off x="2496894" y="3414264"/>
            <a:ext cx="357720" cy="355148"/>
            <a:chOff x="2496894" y="3680964"/>
            <a:chExt cx="357720" cy="355148"/>
          </a:xfrm>
          <a:solidFill>
            <a:srgbClr val="FFAE27"/>
          </a:solidFill>
        </p:grpSpPr>
        <p:sp>
          <p:nvSpPr>
            <p:cNvPr id="11011" name="Google Shape;11011;p64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64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64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64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64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6" name="Google Shape;11016;p64"/>
          <p:cNvGrpSpPr/>
          <p:nvPr/>
        </p:nvGrpSpPr>
        <p:grpSpPr>
          <a:xfrm>
            <a:off x="3040984" y="3414359"/>
            <a:ext cx="356164" cy="355815"/>
            <a:chOff x="3040984" y="3681059"/>
            <a:chExt cx="356164" cy="355815"/>
          </a:xfrm>
          <a:solidFill>
            <a:srgbClr val="FFAE27"/>
          </a:solidFill>
        </p:grpSpPr>
        <p:sp>
          <p:nvSpPr>
            <p:cNvPr id="11017" name="Google Shape;11017;p64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64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64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0" name="Google Shape;11020;p64"/>
          <p:cNvGrpSpPr/>
          <p:nvPr/>
        </p:nvGrpSpPr>
        <p:grpSpPr>
          <a:xfrm>
            <a:off x="3584280" y="3432491"/>
            <a:ext cx="358069" cy="317995"/>
            <a:chOff x="3584280" y="3699191"/>
            <a:chExt cx="358069" cy="317995"/>
          </a:xfrm>
          <a:solidFill>
            <a:srgbClr val="FFAE27"/>
          </a:solidFill>
        </p:grpSpPr>
        <p:sp>
          <p:nvSpPr>
            <p:cNvPr id="11021" name="Google Shape;11021;p64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64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64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64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5" name="Google Shape;11025;p64"/>
          <p:cNvGrpSpPr/>
          <p:nvPr/>
        </p:nvGrpSpPr>
        <p:grpSpPr>
          <a:xfrm>
            <a:off x="4129482" y="3414359"/>
            <a:ext cx="355402" cy="354291"/>
            <a:chOff x="4129482" y="3681059"/>
            <a:chExt cx="355402" cy="354291"/>
          </a:xfrm>
          <a:solidFill>
            <a:srgbClr val="FFAE27"/>
          </a:solidFill>
        </p:grpSpPr>
        <p:sp>
          <p:nvSpPr>
            <p:cNvPr id="11026" name="Google Shape;11026;p64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64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64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64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0" name="Google Shape;11030;p64"/>
          <p:cNvGrpSpPr/>
          <p:nvPr/>
        </p:nvGrpSpPr>
        <p:grpSpPr>
          <a:xfrm>
            <a:off x="4673540" y="3413597"/>
            <a:ext cx="355434" cy="355815"/>
            <a:chOff x="4673540" y="3680297"/>
            <a:chExt cx="355434" cy="355815"/>
          </a:xfrm>
          <a:solidFill>
            <a:srgbClr val="FFAE27"/>
          </a:solidFill>
        </p:grpSpPr>
        <p:sp>
          <p:nvSpPr>
            <p:cNvPr id="11031" name="Google Shape;11031;p64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64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64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4" name="Google Shape;11034;p64"/>
          <p:cNvGrpSpPr/>
          <p:nvPr/>
        </p:nvGrpSpPr>
        <p:grpSpPr>
          <a:xfrm>
            <a:off x="5779408" y="3432491"/>
            <a:ext cx="317645" cy="318757"/>
            <a:chOff x="5779408" y="3699191"/>
            <a:chExt cx="317645" cy="318757"/>
          </a:xfrm>
          <a:solidFill>
            <a:srgbClr val="FFAE27"/>
          </a:solidFill>
        </p:grpSpPr>
        <p:sp>
          <p:nvSpPr>
            <p:cNvPr id="11035" name="Google Shape;11035;p64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64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7" name="Google Shape;11037;p64"/>
          <p:cNvSpPr/>
          <p:nvPr/>
        </p:nvSpPr>
        <p:spPr>
          <a:xfrm>
            <a:off x="6304573" y="3427759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8" name="Google Shape;11038;p64"/>
          <p:cNvGrpSpPr/>
          <p:nvPr/>
        </p:nvGrpSpPr>
        <p:grpSpPr>
          <a:xfrm>
            <a:off x="7390435" y="3414168"/>
            <a:ext cx="372073" cy="355243"/>
            <a:chOff x="7390435" y="3680868"/>
            <a:chExt cx="372073" cy="355243"/>
          </a:xfrm>
          <a:solidFill>
            <a:srgbClr val="FFAE27"/>
          </a:solidFill>
        </p:grpSpPr>
        <p:sp>
          <p:nvSpPr>
            <p:cNvPr id="11039" name="Google Shape;11039;p64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64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64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64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64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64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5" name="Google Shape;11045;p64"/>
          <p:cNvGrpSpPr/>
          <p:nvPr/>
        </p:nvGrpSpPr>
        <p:grpSpPr>
          <a:xfrm>
            <a:off x="1421638" y="3858929"/>
            <a:ext cx="374709" cy="374010"/>
            <a:chOff x="1421638" y="4125629"/>
            <a:chExt cx="374709" cy="374010"/>
          </a:xfrm>
          <a:solidFill>
            <a:srgbClr val="FFAE27"/>
          </a:solidFill>
        </p:grpSpPr>
        <p:sp>
          <p:nvSpPr>
            <p:cNvPr id="11046" name="Google Shape;11046;p64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64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8" name="Google Shape;11048;p64"/>
          <p:cNvGrpSpPr/>
          <p:nvPr/>
        </p:nvGrpSpPr>
        <p:grpSpPr>
          <a:xfrm>
            <a:off x="1973254" y="3889604"/>
            <a:ext cx="357720" cy="342192"/>
            <a:chOff x="1973254" y="4156304"/>
            <a:chExt cx="357720" cy="342192"/>
          </a:xfrm>
          <a:solidFill>
            <a:srgbClr val="FFAE27"/>
          </a:solidFill>
        </p:grpSpPr>
        <p:sp>
          <p:nvSpPr>
            <p:cNvPr id="11049" name="Google Shape;11049;p64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64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64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64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64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64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5" name="Google Shape;11055;p64"/>
          <p:cNvGrpSpPr/>
          <p:nvPr/>
        </p:nvGrpSpPr>
        <p:grpSpPr>
          <a:xfrm>
            <a:off x="2523759" y="3868805"/>
            <a:ext cx="341049" cy="340318"/>
            <a:chOff x="2523759" y="4135505"/>
            <a:chExt cx="341049" cy="340318"/>
          </a:xfrm>
          <a:solidFill>
            <a:srgbClr val="FFAE27"/>
          </a:solidFill>
        </p:grpSpPr>
        <p:sp>
          <p:nvSpPr>
            <p:cNvPr id="11056" name="Google Shape;11056;p64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64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8" name="Google Shape;11058;p64"/>
          <p:cNvGrpSpPr/>
          <p:nvPr/>
        </p:nvGrpSpPr>
        <p:grpSpPr>
          <a:xfrm>
            <a:off x="3040603" y="3863660"/>
            <a:ext cx="392079" cy="350353"/>
            <a:chOff x="3040603" y="4130360"/>
            <a:chExt cx="392079" cy="350353"/>
          </a:xfrm>
          <a:solidFill>
            <a:srgbClr val="FFAE27"/>
          </a:solidFill>
        </p:grpSpPr>
        <p:sp>
          <p:nvSpPr>
            <p:cNvPr id="11059" name="Google Shape;11059;p64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64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64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64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64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64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64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64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64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64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9" name="Google Shape;11069;p64"/>
          <p:cNvGrpSpPr/>
          <p:nvPr/>
        </p:nvGrpSpPr>
        <p:grpSpPr>
          <a:xfrm>
            <a:off x="3662144" y="3868805"/>
            <a:ext cx="232955" cy="340318"/>
            <a:chOff x="3662144" y="4135505"/>
            <a:chExt cx="232955" cy="340318"/>
          </a:xfrm>
          <a:solidFill>
            <a:srgbClr val="FFAE27"/>
          </a:solidFill>
        </p:grpSpPr>
        <p:sp>
          <p:nvSpPr>
            <p:cNvPr id="11070" name="Google Shape;11070;p64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64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64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64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4" name="Google Shape;11074;p64"/>
          <p:cNvGrpSpPr/>
          <p:nvPr/>
        </p:nvGrpSpPr>
        <p:grpSpPr>
          <a:xfrm>
            <a:off x="4149138" y="3854451"/>
            <a:ext cx="344065" cy="368644"/>
            <a:chOff x="4149138" y="4121151"/>
            <a:chExt cx="344065" cy="368644"/>
          </a:xfrm>
          <a:solidFill>
            <a:srgbClr val="FFAE27"/>
          </a:solidFill>
        </p:grpSpPr>
        <p:sp>
          <p:nvSpPr>
            <p:cNvPr id="11075" name="Google Shape;11075;p64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64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64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64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64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64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64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64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64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64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64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64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87" name="Google Shape;11087;p64"/>
          <p:cNvSpPr/>
          <p:nvPr/>
        </p:nvSpPr>
        <p:spPr>
          <a:xfrm>
            <a:off x="4692054" y="3868709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88" name="Google Shape;11088;p64"/>
          <p:cNvGrpSpPr/>
          <p:nvPr/>
        </p:nvGrpSpPr>
        <p:grpSpPr>
          <a:xfrm>
            <a:off x="5206262" y="3908117"/>
            <a:ext cx="397763" cy="262804"/>
            <a:chOff x="5206262" y="4174817"/>
            <a:chExt cx="397763" cy="262804"/>
          </a:xfrm>
          <a:solidFill>
            <a:srgbClr val="FFAE27"/>
          </a:solidFill>
        </p:grpSpPr>
        <p:sp>
          <p:nvSpPr>
            <p:cNvPr id="11089" name="Google Shape;11089;p64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64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64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64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64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64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64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6" name="Google Shape;11096;p64"/>
          <p:cNvGrpSpPr/>
          <p:nvPr/>
        </p:nvGrpSpPr>
        <p:grpSpPr>
          <a:xfrm>
            <a:off x="5727616" y="3937999"/>
            <a:ext cx="440505" cy="290018"/>
            <a:chOff x="5727616" y="4204699"/>
            <a:chExt cx="440505" cy="290018"/>
          </a:xfrm>
          <a:solidFill>
            <a:srgbClr val="FFAE27"/>
          </a:solidFill>
        </p:grpSpPr>
        <p:sp>
          <p:nvSpPr>
            <p:cNvPr id="11097" name="Google Shape;11097;p64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64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64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64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64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64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64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64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5" name="Google Shape;11105;p64"/>
          <p:cNvGrpSpPr/>
          <p:nvPr/>
        </p:nvGrpSpPr>
        <p:grpSpPr>
          <a:xfrm>
            <a:off x="6410063" y="3868424"/>
            <a:ext cx="159950" cy="364516"/>
            <a:chOff x="6410063" y="4135124"/>
            <a:chExt cx="159950" cy="364516"/>
          </a:xfrm>
          <a:solidFill>
            <a:srgbClr val="FFAE27"/>
          </a:solidFill>
        </p:grpSpPr>
        <p:sp>
          <p:nvSpPr>
            <p:cNvPr id="11106" name="Google Shape;11106;p64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64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64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64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0" name="Google Shape;11110;p64"/>
          <p:cNvGrpSpPr/>
          <p:nvPr/>
        </p:nvGrpSpPr>
        <p:grpSpPr>
          <a:xfrm>
            <a:off x="6924652" y="3868805"/>
            <a:ext cx="214378" cy="364135"/>
            <a:chOff x="6924652" y="4135505"/>
            <a:chExt cx="214378" cy="364135"/>
          </a:xfrm>
          <a:solidFill>
            <a:srgbClr val="FFAE27"/>
          </a:solidFill>
        </p:grpSpPr>
        <p:sp>
          <p:nvSpPr>
            <p:cNvPr id="11111" name="Google Shape;11111;p64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64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64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64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5" name="Google Shape;11115;p64"/>
          <p:cNvGrpSpPr/>
          <p:nvPr/>
        </p:nvGrpSpPr>
        <p:grpSpPr>
          <a:xfrm>
            <a:off x="7384751" y="3881284"/>
            <a:ext cx="380012" cy="351274"/>
            <a:chOff x="7384751" y="4147984"/>
            <a:chExt cx="380012" cy="351274"/>
          </a:xfrm>
          <a:solidFill>
            <a:srgbClr val="FFAE27"/>
          </a:solidFill>
        </p:grpSpPr>
        <p:sp>
          <p:nvSpPr>
            <p:cNvPr id="11116" name="Google Shape;11116;p64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64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64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64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64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5" name="Google Shape;11125;p65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6" name="Google Shape;11126;p65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27" name="Google Shape;11127;p65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  <a:solidFill>
            <a:srgbClr val="FFAE27"/>
          </a:solidFill>
        </p:grpSpPr>
        <p:sp>
          <p:nvSpPr>
            <p:cNvPr id="11128" name="Google Shape;11128;p65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65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65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65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65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3" name="Google Shape;11133;p65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  <a:solidFill>
            <a:srgbClr val="FFAE27"/>
          </a:solidFill>
        </p:grpSpPr>
        <p:sp>
          <p:nvSpPr>
            <p:cNvPr id="11134" name="Google Shape;11134;p65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65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65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65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8" name="Google Shape;11138;p65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  <a:solidFill>
            <a:srgbClr val="FFAE27"/>
          </a:solidFill>
        </p:grpSpPr>
        <p:sp>
          <p:nvSpPr>
            <p:cNvPr id="11139" name="Google Shape;11139;p65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65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65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65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65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65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65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6" name="Google Shape;11146;p65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  <a:solidFill>
            <a:srgbClr val="FFAE27"/>
          </a:solidFill>
        </p:grpSpPr>
        <p:sp>
          <p:nvSpPr>
            <p:cNvPr id="11147" name="Google Shape;11147;p65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65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9" name="Google Shape;11149;p65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  <a:solidFill>
            <a:srgbClr val="FFAE27"/>
          </a:solidFill>
        </p:grpSpPr>
        <p:sp>
          <p:nvSpPr>
            <p:cNvPr id="11150" name="Google Shape;11150;p65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65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2" name="Google Shape;11152;p65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  <a:solidFill>
            <a:srgbClr val="FFAE27"/>
          </a:solidFill>
        </p:grpSpPr>
        <p:sp>
          <p:nvSpPr>
            <p:cNvPr id="11153" name="Google Shape;11153;p65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65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5" name="Google Shape;11155;p65"/>
          <p:cNvSpPr/>
          <p:nvPr/>
        </p:nvSpPr>
        <p:spPr>
          <a:xfrm>
            <a:off x="1288576" y="3822410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6" name="Google Shape;11156;p65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  <a:solidFill>
            <a:srgbClr val="FFAE27"/>
          </a:solidFill>
        </p:grpSpPr>
        <p:sp>
          <p:nvSpPr>
            <p:cNvPr id="11157" name="Google Shape;11157;p65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65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65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65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1" name="Google Shape;11161;p65"/>
          <p:cNvSpPr/>
          <p:nvPr/>
        </p:nvSpPr>
        <p:spPr>
          <a:xfrm>
            <a:off x="3136771" y="3823174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2" name="Google Shape;11162;p65"/>
          <p:cNvSpPr/>
          <p:nvPr/>
        </p:nvSpPr>
        <p:spPr>
          <a:xfrm>
            <a:off x="2179465" y="3851048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3" name="Google Shape;11163;p65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  <a:solidFill>
            <a:srgbClr val="FFAE27"/>
          </a:solidFill>
        </p:grpSpPr>
        <p:sp>
          <p:nvSpPr>
            <p:cNvPr id="11164" name="Google Shape;11164;p65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65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65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65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8" name="Google Shape;11168;p65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  <a:solidFill>
            <a:srgbClr val="FFAE27"/>
          </a:solidFill>
        </p:grpSpPr>
        <p:sp>
          <p:nvSpPr>
            <p:cNvPr id="11169" name="Google Shape;11169;p65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65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65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65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3" name="Google Shape;11173;p65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  <a:solidFill>
            <a:srgbClr val="FFAE27"/>
          </a:solidFill>
        </p:grpSpPr>
        <p:sp>
          <p:nvSpPr>
            <p:cNvPr id="11174" name="Google Shape;11174;p65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65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65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65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65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65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65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65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65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65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4" name="Google Shape;11184;p65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  <a:solidFill>
            <a:srgbClr val="FFAE27"/>
          </a:solidFill>
        </p:grpSpPr>
        <p:sp>
          <p:nvSpPr>
            <p:cNvPr id="11185" name="Google Shape;11185;p65"/>
            <p:cNvSpPr/>
            <p:nvPr/>
          </p:nvSpPr>
          <p:spPr>
            <a:xfrm>
              <a:off x="5422654" y="3832827"/>
              <a:ext cx="132772" cy="114200"/>
            </a:xfrm>
            <a:custGeom>
              <a:avLst/>
              <a:gdLst/>
              <a:ahLst/>
              <a:cxnLst/>
              <a:rect l="l" t="t" r="r" b="b"/>
              <a:pathLst>
                <a:path w="4168" h="3585" extrusionOk="0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65"/>
            <p:cNvSpPr/>
            <p:nvPr/>
          </p:nvSpPr>
          <p:spPr>
            <a:xfrm>
              <a:off x="5394590" y="3972415"/>
              <a:ext cx="45139" cy="37557"/>
            </a:xfrm>
            <a:custGeom>
              <a:avLst/>
              <a:gdLst/>
              <a:ahLst/>
              <a:cxnLst/>
              <a:rect l="l" t="t" r="r" b="b"/>
              <a:pathLst>
                <a:path w="1417" h="1179" extrusionOk="0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65"/>
            <p:cNvSpPr/>
            <p:nvPr/>
          </p:nvSpPr>
          <p:spPr>
            <a:xfrm>
              <a:off x="5460179" y="3972415"/>
              <a:ext cx="58072" cy="37557"/>
            </a:xfrm>
            <a:custGeom>
              <a:avLst/>
              <a:gdLst/>
              <a:ahLst/>
              <a:cxnLst/>
              <a:rect l="l" t="t" r="r" b="b"/>
              <a:pathLst>
                <a:path w="1823" h="1179" extrusionOk="0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65"/>
            <p:cNvSpPr/>
            <p:nvPr/>
          </p:nvSpPr>
          <p:spPr>
            <a:xfrm>
              <a:off x="5538319" y="3972415"/>
              <a:ext cx="45170" cy="37557"/>
            </a:xfrm>
            <a:custGeom>
              <a:avLst/>
              <a:gdLst/>
              <a:ahLst/>
              <a:cxnLst/>
              <a:rect l="l" t="t" r="r" b="b"/>
              <a:pathLst>
                <a:path w="1418" h="1179" extrusionOk="0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65"/>
            <p:cNvSpPr/>
            <p:nvPr/>
          </p:nvSpPr>
          <p:spPr>
            <a:xfrm>
              <a:off x="5373342" y="3808935"/>
              <a:ext cx="231395" cy="353145"/>
            </a:xfrm>
            <a:custGeom>
              <a:avLst/>
              <a:gdLst/>
              <a:ahLst/>
              <a:cxnLst/>
              <a:rect l="l" t="t" r="r" b="b"/>
              <a:pathLst>
                <a:path w="7264" h="11086" extrusionOk="0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65"/>
            <p:cNvSpPr/>
            <p:nvPr/>
          </p:nvSpPr>
          <p:spPr>
            <a:xfrm>
              <a:off x="5481426" y="4125255"/>
              <a:ext cx="15195" cy="1519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65"/>
            <p:cNvSpPr/>
            <p:nvPr/>
          </p:nvSpPr>
          <p:spPr>
            <a:xfrm>
              <a:off x="5447692" y="3873792"/>
              <a:ext cx="29593" cy="48579"/>
            </a:xfrm>
            <a:custGeom>
              <a:avLst/>
              <a:gdLst/>
              <a:ahLst/>
              <a:cxnLst/>
              <a:rect l="l" t="t" r="r" b="b"/>
              <a:pathLst>
                <a:path w="929" h="1525" extrusionOk="0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65"/>
            <p:cNvSpPr/>
            <p:nvPr/>
          </p:nvSpPr>
          <p:spPr>
            <a:xfrm>
              <a:off x="5500762" y="3873792"/>
              <a:ext cx="29625" cy="48579"/>
            </a:xfrm>
            <a:custGeom>
              <a:avLst/>
              <a:gdLst/>
              <a:ahLst/>
              <a:cxnLst/>
              <a:rect l="l" t="t" r="r" b="b"/>
              <a:pathLst>
                <a:path w="930" h="1525" extrusionOk="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65"/>
            <p:cNvSpPr/>
            <p:nvPr/>
          </p:nvSpPr>
          <p:spPr>
            <a:xfrm>
              <a:off x="5482573" y="3909533"/>
              <a:ext cx="15959" cy="17998"/>
            </a:xfrm>
            <a:custGeom>
              <a:avLst/>
              <a:gdLst/>
              <a:ahLst/>
              <a:cxnLst/>
              <a:rect l="l" t="t" r="r" b="b"/>
              <a:pathLst>
                <a:path w="501" h="565" extrusionOk="0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4" name="Google Shape;11194;p65"/>
          <p:cNvSpPr/>
          <p:nvPr/>
        </p:nvSpPr>
        <p:spPr>
          <a:xfrm>
            <a:off x="6738361" y="3809700"/>
            <a:ext cx="205210" cy="353399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5" name="Google Shape;11195;p65"/>
          <p:cNvGrpSpPr/>
          <p:nvPr/>
        </p:nvGrpSpPr>
        <p:grpSpPr>
          <a:xfrm>
            <a:off x="5833775" y="3809445"/>
            <a:ext cx="235185" cy="352253"/>
            <a:chOff x="5833775" y="3809445"/>
            <a:chExt cx="235185" cy="352253"/>
          </a:xfrm>
          <a:solidFill>
            <a:srgbClr val="FFAE27"/>
          </a:solidFill>
        </p:grpSpPr>
        <p:sp>
          <p:nvSpPr>
            <p:cNvPr id="11196" name="Google Shape;11196;p65"/>
            <p:cNvSpPr/>
            <p:nvPr/>
          </p:nvSpPr>
          <p:spPr>
            <a:xfrm>
              <a:off x="5859195" y="3855953"/>
              <a:ext cx="168417" cy="206866"/>
            </a:xfrm>
            <a:custGeom>
              <a:avLst/>
              <a:gdLst/>
              <a:ahLst/>
              <a:cxnLst/>
              <a:rect l="l" t="t" r="r" b="b"/>
              <a:pathLst>
                <a:path w="5287" h="6494" extrusionOk="0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65"/>
            <p:cNvSpPr/>
            <p:nvPr/>
          </p:nvSpPr>
          <p:spPr>
            <a:xfrm>
              <a:off x="5833775" y="4034946"/>
              <a:ext cx="128981" cy="126751"/>
            </a:xfrm>
            <a:custGeom>
              <a:avLst/>
              <a:gdLst/>
              <a:ahLst/>
              <a:cxnLst/>
              <a:rect l="l" t="t" r="r" b="b"/>
              <a:pathLst>
                <a:path w="4049" h="3979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65"/>
            <p:cNvSpPr/>
            <p:nvPr/>
          </p:nvSpPr>
          <p:spPr>
            <a:xfrm>
              <a:off x="5836068" y="3809445"/>
              <a:ext cx="232892" cy="278285"/>
            </a:xfrm>
            <a:custGeom>
              <a:avLst/>
              <a:gdLst/>
              <a:ahLst/>
              <a:cxnLst/>
              <a:rect l="l" t="t" r="r" b="b"/>
              <a:pathLst>
                <a:path w="7311" h="8736" extrusionOk="0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9" name="Google Shape;11199;p65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  <a:solidFill>
            <a:srgbClr val="FFAE27"/>
          </a:solidFill>
        </p:grpSpPr>
        <p:sp>
          <p:nvSpPr>
            <p:cNvPr id="11200" name="Google Shape;11200;p65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65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65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65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65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65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65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7" name="Google Shape;11207;p65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  <a:solidFill>
            <a:srgbClr val="FFAE27"/>
          </a:solidFill>
        </p:grpSpPr>
        <p:sp>
          <p:nvSpPr>
            <p:cNvPr id="11208" name="Google Shape;11208;p65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65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65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65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2" name="Google Shape;11212;p65"/>
          <p:cNvSpPr/>
          <p:nvPr/>
        </p:nvSpPr>
        <p:spPr>
          <a:xfrm>
            <a:off x="7972870" y="3808967"/>
            <a:ext cx="348749" cy="353877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3" name="Google Shape;11213;p65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  <a:solidFill>
            <a:srgbClr val="FFAE27"/>
          </a:solidFill>
        </p:grpSpPr>
        <p:sp>
          <p:nvSpPr>
            <p:cNvPr id="11214" name="Google Shape;11214;p65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65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6" name="Google Shape;11216;p65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  <a:solidFill>
            <a:srgbClr val="FFAE27"/>
          </a:solidFill>
        </p:grpSpPr>
        <p:sp>
          <p:nvSpPr>
            <p:cNvPr id="11217" name="Google Shape;11217;p65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65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65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65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65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65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3" name="Google Shape;11223;p65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  <a:solidFill>
            <a:srgbClr val="FFAE27"/>
          </a:solidFill>
        </p:grpSpPr>
        <p:sp>
          <p:nvSpPr>
            <p:cNvPr id="11224" name="Google Shape;11224;p65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65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6" name="Google Shape;11226;p65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  <a:solidFill>
            <a:srgbClr val="FFAE27"/>
          </a:solidFill>
        </p:grpSpPr>
        <p:sp>
          <p:nvSpPr>
            <p:cNvPr id="11227" name="Google Shape;11227;p65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65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9" name="Google Shape;11229;p65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  <a:solidFill>
            <a:srgbClr val="FFAE27"/>
          </a:solidFill>
        </p:grpSpPr>
        <p:sp>
          <p:nvSpPr>
            <p:cNvPr id="11230" name="Google Shape;11230;p65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65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65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3" name="Google Shape;11233;p65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  <a:solidFill>
            <a:srgbClr val="FFAE27"/>
          </a:solidFill>
        </p:grpSpPr>
        <p:sp>
          <p:nvSpPr>
            <p:cNvPr id="11234" name="Google Shape;11234;p65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65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65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65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8" name="Google Shape;11238;p65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  <a:solidFill>
            <a:srgbClr val="FFAE27"/>
          </a:solidFill>
        </p:grpSpPr>
        <p:sp>
          <p:nvSpPr>
            <p:cNvPr id="11239" name="Google Shape;11239;p65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65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1" name="Google Shape;11241;p65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  <a:solidFill>
            <a:srgbClr val="FFAE27"/>
          </a:solidFill>
        </p:grpSpPr>
        <p:sp>
          <p:nvSpPr>
            <p:cNvPr id="11242" name="Google Shape;11242;p65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65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65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65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65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7" name="Google Shape;11247;p65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  <a:solidFill>
            <a:srgbClr val="FFAE27"/>
          </a:solidFill>
        </p:grpSpPr>
        <p:sp>
          <p:nvSpPr>
            <p:cNvPr id="11248" name="Google Shape;11248;p65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65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65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65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65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65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65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65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6" name="Google Shape;11256;p65"/>
          <p:cNvGrpSpPr/>
          <p:nvPr/>
        </p:nvGrpSpPr>
        <p:grpSpPr>
          <a:xfrm>
            <a:off x="1333682" y="3344330"/>
            <a:ext cx="271213" cy="383088"/>
            <a:chOff x="1333682" y="3344330"/>
            <a:chExt cx="271213" cy="383088"/>
          </a:xfrm>
          <a:solidFill>
            <a:srgbClr val="FFAE27"/>
          </a:solidFill>
        </p:grpSpPr>
        <p:sp>
          <p:nvSpPr>
            <p:cNvPr id="11257" name="Google Shape;11257;p65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65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65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65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65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65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65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65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65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65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65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8" name="Google Shape;11268;p65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  <a:solidFill>
            <a:srgbClr val="FFAE27"/>
          </a:solidFill>
        </p:grpSpPr>
        <p:sp>
          <p:nvSpPr>
            <p:cNvPr id="11269" name="Google Shape;11269;p65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65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65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65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65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4" name="Google Shape;11274;p65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  <a:solidFill>
            <a:srgbClr val="FFAE27"/>
          </a:solidFill>
        </p:grpSpPr>
        <p:sp>
          <p:nvSpPr>
            <p:cNvPr id="11275" name="Google Shape;11275;p65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65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7" name="Google Shape;11277;p65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  <a:solidFill>
            <a:srgbClr val="FFAE27"/>
          </a:solidFill>
        </p:grpSpPr>
        <p:sp>
          <p:nvSpPr>
            <p:cNvPr id="11278" name="Google Shape;11278;p65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65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65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  <a:solidFill>
            <a:srgbClr val="FFAE27"/>
          </a:solidFill>
        </p:grpSpPr>
        <p:sp>
          <p:nvSpPr>
            <p:cNvPr id="11281" name="Google Shape;11281;p65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65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65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65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5" name="Google Shape;11285;p65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  <a:solidFill>
            <a:srgbClr val="FFAE27"/>
          </a:solidFill>
        </p:grpSpPr>
        <p:sp>
          <p:nvSpPr>
            <p:cNvPr id="11286" name="Google Shape;11286;p65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65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8" name="Google Shape;11288;p65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  <a:solidFill>
            <a:srgbClr val="FFAE27"/>
          </a:solidFill>
        </p:grpSpPr>
        <p:sp>
          <p:nvSpPr>
            <p:cNvPr id="11289" name="Google Shape;11289;p65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65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65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2" name="Google Shape;11292;p65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  <a:solidFill>
            <a:srgbClr val="FFAE27"/>
          </a:solidFill>
        </p:grpSpPr>
        <p:sp>
          <p:nvSpPr>
            <p:cNvPr id="11293" name="Google Shape;11293;p65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65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65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6" name="Google Shape;11296;p65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  <a:solidFill>
            <a:srgbClr val="FFAE27"/>
          </a:solidFill>
        </p:grpSpPr>
        <p:sp>
          <p:nvSpPr>
            <p:cNvPr id="11297" name="Google Shape;11297;p65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65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9" name="Google Shape;11299;p65"/>
          <p:cNvSpPr/>
          <p:nvPr/>
        </p:nvSpPr>
        <p:spPr>
          <a:xfrm>
            <a:off x="3505429" y="1980076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0" name="Google Shape;11300;p65"/>
          <p:cNvSpPr/>
          <p:nvPr/>
        </p:nvSpPr>
        <p:spPr>
          <a:xfrm>
            <a:off x="7100552" y="1984249"/>
            <a:ext cx="368690" cy="334541"/>
          </a:xfrm>
          <a:custGeom>
            <a:avLst/>
            <a:gdLst/>
            <a:ahLst/>
            <a:cxnLst/>
            <a:rect l="l" t="t" r="r" b="b"/>
            <a:pathLst>
              <a:path w="11574" h="10502" extrusionOk="0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1" name="Google Shape;11301;p65"/>
          <p:cNvSpPr/>
          <p:nvPr/>
        </p:nvSpPr>
        <p:spPr>
          <a:xfrm>
            <a:off x="7955445" y="2011198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2" name="Google Shape;11302;p65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  <a:solidFill>
            <a:srgbClr val="FFAE27"/>
          </a:solidFill>
        </p:grpSpPr>
        <p:sp>
          <p:nvSpPr>
            <p:cNvPr id="11303" name="Google Shape;11303;p65"/>
            <p:cNvSpPr/>
            <p:nvPr/>
          </p:nvSpPr>
          <p:spPr>
            <a:xfrm>
              <a:off x="6915475" y="2164007"/>
              <a:ext cx="73967" cy="73999"/>
            </a:xfrm>
            <a:custGeom>
              <a:avLst/>
              <a:gdLst/>
              <a:ahLst/>
              <a:cxnLst/>
              <a:rect l="l" t="t" r="r" b="b"/>
              <a:pathLst>
                <a:path w="2322" h="2323" extrusionOk="0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65"/>
            <p:cNvSpPr/>
            <p:nvPr/>
          </p:nvSpPr>
          <p:spPr>
            <a:xfrm>
              <a:off x="6901427" y="2057070"/>
              <a:ext cx="51605" cy="31154"/>
            </a:xfrm>
            <a:custGeom>
              <a:avLst/>
              <a:gdLst/>
              <a:ahLst/>
              <a:cxnLst/>
              <a:rect l="l" t="t" r="r" b="b"/>
              <a:pathLst>
                <a:path w="1620" h="978" extrusionOk="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65"/>
            <p:cNvSpPr/>
            <p:nvPr/>
          </p:nvSpPr>
          <p:spPr>
            <a:xfrm>
              <a:off x="6901809" y="2091983"/>
              <a:ext cx="51605" cy="30358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65"/>
            <p:cNvSpPr/>
            <p:nvPr/>
          </p:nvSpPr>
          <p:spPr>
            <a:xfrm>
              <a:off x="6901809" y="2126099"/>
              <a:ext cx="51605" cy="30772"/>
            </a:xfrm>
            <a:custGeom>
              <a:avLst/>
              <a:gdLst/>
              <a:ahLst/>
              <a:cxnLst/>
              <a:rect l="l" t="t" r="r" b="b"/>
              <a:pathLst>
                <a:path w="1620" h="966" extrusionOk="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65"/>
            <p:cNvSpPr/>
            <p:nvPr/>
          </p:nvSpPr>
          <p:spPr>
            <a:xfrm>
              <a:off x="6959849" y="2057452"/>
              <a:ext cx="43641" cy="99419"/>
            </a:xfrm>
            <a:custGeom>
              <a:avLst/>
              <a:gdLst/>
              <a:ahLst/>
              <a:cxnLst/>
              <a:rect l="l" t="t" r="r" b="b"/>
              <a:pathLst>
                <a:path w="1370" h="3121" extrusionOk="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65"/>
            <p:cNvSpPr/>
            <p:nvPr/>
          </p:nvSpPr>
          <p:spPr>
            <a:xfrm>
              <a:off x="6835805" y="2075291"/>
              <a:ext cx="29243" cy="10257"/>
            </a:xfrm>
            <a:custGeom>
              <a:avLst/>
              <a:gdLst/>
              <a:ahLst/>
              <a:cxnLst/>
              <a:rect l="l" t="t" r="r" b="b"/>
              <a:pathLst>
                <a:path w="918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65"/>
            <p:cNvSpPr/>
            <p:nvPr/>
          </p:nvSpPr>
          <p:spPr>
            <a:xfrm>
              <a:off x="6700422" y="2074908"/>
              <a:ext cx="11022" cy="10257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65"/>
            <p:cNvSpPr/>
            <p:nvPr/>
          </p:nvSpPr>
          <p:spPr>
            <a:xfrm>
              <a:off x="6706092" y="2098417"/>
              <a:ext cx="151375" cy="89162"/>
            </a:xfrm>
            <a:custGeom>
              <a:avLst/>
              <a:gdLst/>
              <a:ahLst/>
              <a:cxnLst/>
              <a:rect l="l" t="t" r="r" b="b"/>
              <a:pathLst>
                <a:path w="4752" h="2799" extrusionOk="0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65"/>
            <p:cNvSpPr/>
            <p:nvPr/>
          </p:nvSpPr>
          <p:spPr>
            <a:xfrm>
              <a:off x="6656812" y="2029388"/>
              <a:ext cx="368690" cy="245793"/>
            </a:xfrm>
            <a:custGeom>
              <a:avLst/>
              <a:gdLst/>
              <a:ahLst/>
              <a:cxnLst/>
              <a:rect l="l" t="t" r="r" b="b"/>
              <a:pathLst>
                <a:path w="11574" h="7716" extrusionOk="0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65"/>
            <p:cNvSpPr/>
            <p:nvPr/>
          </p:nvSpPr>
          <p:spPr>
            <a:xfrm>
              <a:off x="6681818" y="2057070"/>
              <a:ext cx="199540" cy="172622"/>
            </a:xfrm>
            <a:custGeom>
              <a:avLst/>
              <a:gdLst/>
              <a:ahLst/>
              <a:cxnLst/>
              <a:rect l="l" t="t" r="r" b="b"/>
              <a:pathLst>
                <a:path w="6264" h="5419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3" name="Google Shape;11313;p65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  <a:solidFill>
            <a:srgbClr val="FFAE27"/>
          </a:solidFill>
        </p:grpSpPr>
        <p:sp>
          <p:nvSpPr>
            <p:cNvPr id="11314" name="Google Shape;11314;p65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65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65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65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8" name="Google Shape;11318;p65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  <a:solidFill>
            <a:srgbClr val="FFAE27"/>
          </a:solidFill>
        </p:grpSpPr>
        <p:sp>
          <p:nvSpPr>
            <p:cNvPr id="11319" name="Google Shape;11319;p65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65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1" name="Google Shape;11321;p65"/>
          <p:cNvSpPr/>
          <p:nvPr/>
        </p:nvSpPr>
        <p:spPr>
          <a:xfrm>
            <a:off x="5754137" y="2005815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2" name="Google Shape;11322;p65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  <a:solidFill>
            <a:srgbClr val="FFAE27"/>
          </a:solidFill>
        </p:grpSpPr>
        <p:sp>
          <p:nvSpPr>
            <p:cNvPr id="11323" name="Google Shape;11323;p65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65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65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6" name="Google Shape;11326;p65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  <a:solidFill>
            <a:srgbClr val="FFAE27"/>
          </a:solidFill>
        </p:grpSpPr>
        <p:sp>
          <p:nvSpPr>
            <p:cNvPr id="11327" name="Google Shape;11327;p65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65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65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65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65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65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65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65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65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6" name="Google Shape;11336;p65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  <a:solidFill>
            <a:srgbClr val="FFAE27"/>
          </a:solidFill>
        </p:grpSpPr>
        <p:sp>
          <p:nvSpPr>
            <p:cNvPr id="11337" name="Google Shape;11337;p65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65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65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65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1" name="Google Shape;11341;p65"/>
          <p:cNvSpPr/>
          <p:nvPr/>
        </p:nvSpPr>
        <p:spPr>
          <a:xfrm>
            <a:off x="7615138" y="3348917"/>
            <a:ext cx="223304" cy="351201"/>
          </a:xfrm>
          <a:custGeom>
            <a:avLst/>
            <a:gdLst/>
            <a:ahLst/>
            <a:cxnLst/>
            <a:rect l="l" t="t" r="r" b="b"/>
            <a:pathLst>
              <a:path w="7010" h="11025" extrusionOk="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2" name="Google Shape;11342;p65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  <a:solidFill>
            <a:srgbClr val="FFAE27"/>
          </a:solidFill>
        </p:grpSpPr>
        <p:sp>
          <p:nvSpPr>
            <p:cNvPr id="11343" name="Google Shape;11343;p65"/>
            <p:cNvSpPr/>
            <p:nvPr/>
          </p:nvSpPr>
          <p:spPr>
            <a:xfrm>
              <a:off x="7191944" y="3636186"/>
              <a:ext cx="66418" cy="37111"/>
            </a:xfrm>
            <a:custGeom>
              <a:avLst/>
              <a:gdLst/>
              <a:ahLst/>
              <a:cxnLst/>
              <a:rect l="l" t="t" r="r" b="b"/>
              <a:pathLst>
                <a:path w="2085" h="1165" extrusionOk="0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65"/>
            <p:cNvSpPr/>
            <p:nvPr/>
          </p:nvSpPr>
          <p:spPr>
            <a:xfrm>
              <a:off x="7311432" y="3636886"/>
              <a:ext cx="66386" cy="36538"/>
            </a:xfrm>
            <a:custGeom>
              <a:avLst/>
              <a:gdLst/>
              <a:ahLst/>
              <a:cxnLst/>
              <a:rect l="l" t="t" r="r" b="b"/>
              <a:pathLst>
                <a:path w="2084" h="1147" extrusionOk="0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65"/>
            <p:cNvSpPr/>
            <p:nvPr/>
          </p:nvSpPr>
          <p:spPr>
            <a:xfrm>
              <a:off x="7141900" y="3349204"/>
              <a:ext cx="281057" cy="351010"/>
            </a:xfrm>
            <a:custGeom>
              <a:avLst/>
              <a:gdLst/>
              <a:ahLst/>
              <a:cxnLst/>
              <a:rect l="l" t="t" r="r" b="b"/>
              <a:pathLst>
                <a:path w="8823" h="11019" extrusionOk="0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6" name="Google Shape;11346;p65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  <a:solidFill>
            <a:srgbClr val="FFAE27"/>
          </a:solidFill>
        </p:grpSpPr>
        <p:sp>
          <p:nvSpPr>
            <p:cNvPr id="11347" name="Google Shape;11347;p65"/>
            <p:cNvSpPr/>
            <p:nvPr/>
          </p:nvSpPr>
          <p:spPr>
            <a:xfrm>
              <a:off x="5314188" y="3350032"/>
              <a:ext cx="363752" cy="353113"/>
            </a:xfrm>
            <a:custGeom>
              <a:avLst/>
              <a:gdLst/>
              <a:ahLst/>
              <a:cxnLst/>
              <a:rect l="l" t="t" r="r" b="b"/>
              <a:pathLst>
                <a:path w="11419" h="11085" extrusionOk="0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65"/>
            <p:cNvSpPr/>
            <p:nvPr/>
          </p:nvSpPr>
          <p:spPr>
            <a:xfrm>
              <a:off x="5615313" y="3481243"/>
              <a:ext cx="10289" cy="26567"/>
            </a:xfrm>
            <a:custGeom>
              <a:avLst/>
              <a:gdLst/>
              <a:ahLst/>
              <a:cxnLst/>
              <a:rect l="l" t="t" r="r" b="b"/>
              <a:pathLst>
                <a:path w="323" h="834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9" name="Google Shape;11349;p65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  <a:solidFill>
            <a:srgbClr val="FFAE27"/>
          </a:solidFill>
        </p:grpSpPr>
        <p:sp>
          <p:nvSpPr>
            <p:cNvPr id="11350" name="Google Shape;11350;p65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65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65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65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65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5" name="Google Shape;11355;p65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  <a:solidFill>
            <a:srgbClr val="FFAE27"/>
          </a:solidFill>
        </p:grpSpPr>
        <p:sp>
          <p:nvSpPr>
            <p:cNvPr id="11356" name="Google Shape;11356;p65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65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65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65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0" name="Google Shape;11360;p65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  <a:solidFill>
            <a:srgbClr val="FFAE27"/>
          </a:solidFill>
        </p:grpSpPr>
        <p:sp>
          <p:nvSpPr>
            <p:cNvPr id="11361" name="Google Shape;11361;p65"/>
            <p:cNvSpPr/>
            <p:nvPr/>
          </p:nvSpPr>
          <p:spPr>
            <a:xfrm>
              <a:off x="5024403" y="3395521"/>
              <a:ext cx="174119" cy="166156"/>
            </a:xfrm>
            <a:custGeom>
              <a:avLst/>
              <a:gdLst/>
              <a:ahLst/>
              <a:cxnLst/>
              <a:rect l="l" t="t" r="r" b="b"/>
              <a:pathLst>
                <a:path w="5466" h="5216" extrusionOk="0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65"/>
            <p:cNvSpPr/>
            <p:nvPr/>
          </p:nvSpPr>
          <p:spPr>
            <a:xfrm>
              <a:off x="4882170" y="3349841"/>
              <a:ext cx="358464" cy="352316"/>
            </a:xfrm>
            <a:custGeom>
              <a:avLst/>
              <a:gdLst/>
              <a:ahLst/>
              <a:cxnLst/>
              <a:rect l="l" t="t" r="r" b="b"/>
              <a:pathLst>
                <a:path w="11253" h="11060" extrusionOk="0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3" name="Google Shape;11363;p65"/>
          <p:cNvSpPr/>
          <p:nvPr/>
        </p:nvSpPr>
        <p:spPr>
          <a:xfrm>
            <a:off x="3955221" y="2893008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4" name="Google Shape;11364;p65"/>
          <p:cNvSpPr/>
          <p:nvPr/>
        </p:nvSpPr>
        <p:spPr>
          <a:xfrm>
            <a:off x="3499727" y="244222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65" name="Google Shape;11365;p65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  <a:solidFill>
            <a:srgbClr val="FFAE27"/>
          </a:solidFill>
        </p:grpSpPr>
        <p:sp>
          <p:nvSpPr>
            <p:cNvPr id="11366" name="Google Shape;11366;p65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65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65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9" name="Google Shape;11369;p65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  <a:solidFill>
            <a:srgbClr val="FFAE27"/>
          </a:solidFill>
        </p:grpSpPr>
        <p:sp>
          <p:nvSpPr>
            <p:cNvPr id="11370" name="Google Shape;11370;p65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65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65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65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65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5" name="Google Shape;11375;p65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  <a:solidFill>
            <a:srgbClr val="FFAE27"/>
          </a:solidFill>
        </p:grpSpPr>
        <p:sp>
          <p:nvSpPr>
            <p:cNvPr id="11376" name="Google Shape;11376;p65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65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8" name="Google Shape;11378;p65"/>
          <p:cNvSpPr/>
          <p:nvPr/>
        </p:nvSpPr>
        <p:spPr>
          <a:xfrm>
            <a:off x="1819153" y="2882369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79" name="Google Shape;11379;p65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  <a:solidFill>
            <a:srgbClr val="FFAE27"/>
          </a:solidFill>
        </p:grpSpPr>
        <p:sp>
          <p:nvSpPr>
            <p:cNvPr id="11380" name="Google Shape;11380;p65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65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65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65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65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5" name="Google Shape;11385;p65"/>
          <p:cNvGrpSpPr/>
          <p:nvPr/>
        </p:nvGrpSpPr>
        <p:grpSpPr>
          <a:xfrm>
            <a:off x="3086313" y="2877049"/>
            <a:ext cx="320143" cy="392581"/>
            <a:chOff x="3086313" y="2877049"/>
            <a:chExt cx="320143" cy="392581"/>
          </a:xfrm>
          <a:solidFill>
            <a:srgbClr val="FFAE27"/>
          </a:solidFill>
        </p:grpSpPr>
        <p:sp>
          <p:nvSpPr>
            <p:cNvPr id="11386" name="Google Shape;11386;p65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65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65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65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65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65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65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65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65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65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65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65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8" name="Google Shape;11398;p65"/>
          <p:cNvSpPr/>
          <p:nvPr/>
        </p:nvSpPr>
        <p:spPr>
          <a:xfrm>
            <a:off x="2253814" y="2894123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99" name="Google Shape;11399;p65"/>
          <p:cNvGrpSpPr/>
          <p:nvPr/>
        </p:nvGrpSpPr>
        <p:grpSpPr>
          <a:xfrm>
            <a:off x="861113" y="2885746"/>
            <a:ext cx="333809" cy="373277"/>
            <a:chOff x="861113" y="2885746"/>
            <a:chExt cx="333809" cy="373277"/>
          </a:xfrm>
          <a:solidFill>
            <a:srgbClr val="FFAE27"/>
          </a:solidFill>
        </p:grpSpPr>
        <p:sp>
          <p:nvSpPr>
            <p:cNvPr id="11400" name="Google Shape;11400;p65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65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65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03" name="Google Shape;11403;p65"/>
          <p:cNvSpPr/>
          <p:nvPr/>
        </p:nvSpPr>
        <p:spPr>
          <a:xfrm>
            <a:off x="2616005" y="288654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4" name="Google Shape;11404;p65"/>
          <p:cNvSpPr/>
          <p:nvPr/>
        </p:nvSpPr>
        <p:spPr>
          <a:xfrm>
            <a:off x="2160129" y="1516235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5" name="Google Shape;11405;p65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  <a:solidFill>
            <a:srgbClr val="FFAE27"/>
          </a:solidFill>
        </p:grpSpPr>
        <p:sp>
          <p:nvSpPr>
            <p:cNvPr id="11406" name="Google Shape;11406;p65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65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65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09" name="Google Shape;11409;p65"/>
          <p:cNvSpPr/>
          <p:nvPr/>
        </p:nvSpPr>
        <p:spPr>
          <a:xfrm>
            <a:off x="3945378" y="153072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0" name="Google Shape;11410;p65"/>
          <p:cNvGrpSpPr/>
          <p:nvPr/>
        </p:nvGrpSpPr>
        <p:grpSpPr>
          <a:xfrm>
            <a:off x="852385" y="1510916"/>
            <a:ext cx="353145" cy="351998"/>
            <a:chOff x="852385" y="1510916"/>
            <a:chExt cx="353145" cy="351998"/>
          </a:xfrm>
          <a:solidFill>
            <a:srgbClr val="FFAE27"/>
          </a:solidFill>
        </p:grpSpPr>
        <p:sp>
          <p:nvSpPr>
            <p:cNvPr id="11411" name="Google Shape;11411;p65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65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65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4" name="Google Shape;11414;p65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  <a:solidFill>
            <a:srgbClr val="FFAE27"/>
          </a:solidFill>
        </p:grpSpPr>
        <p:sp>
          <p:nvSpPr>
            <p:cNvPr id="11415" name="Google Shape;11415;p6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6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6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6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9" name="Google Shape;11419;p65"/>
          <p:cNvSpPr/>
          <p:nvPr/>
        </p:nvSpPr>
        <p:spPr>
          <a:xfrm>
            <a:off x="3509220" y="150543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0" name="Google Shape;11420;p65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  <a:solidFill>
            <a:srgbClr val="FFAE27"/>
          </a:solidFill>
        </p:grpSpPr>
        <p:sp>
          <p:nvSpPr>
            <p:cNvPr id="11421" name="Google Shape;11421;p65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65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65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65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65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65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65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65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65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65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1" name="Google Shape;11431;p65"/>
          <p:cNvGrpSpPr/>
          <p:nvPr/>
        </p:nvGrpSpPr>
        <p:grpSpPr>
          <a:xfrm>
            <a:off x="2629289" y="1544682"/>
            <a:ext cx="350501" cy="284497"/>
            <a:chOff x="2629289" y="1544682"/>
            <a:chExt cx="350501" cy="284497"/>
          </a:xfrm>
          <a:solidFill>
            <a:srgbClr val="FFAE27"/>
          </a:solidFill>
        </p:grpSpPr>
        <p:sp>
          <p:nvSpPr>
            <p:cNvPr id="11432" name="Google Shape;11432;p65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65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65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65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65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7" name="Google Shape;11437;p65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  <a:solidFill>
            <a:srgbClr val="FFAE27"/>
          </a:solidFill>
        </p:grpSpPr>
        <p:sp>
          <p:nvSpPr>
            <p:cNvPr id="11438" name="Google Shape;11438;p65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65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0" name="Google Shape;11440;p65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  <a:solidFill>
            <a:srgbClr val="FFAE27"/>
          </a:solidFill>
        </p:grpSpPr>
        <p:sp>
          <p:nvSpPr>
            <p:cNvPr id="11441" name="Google Shape;11441;p65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65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65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65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65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65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65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65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65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65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65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65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65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4" name="Google Shape;11454;p65"/>
          <p:cNvSpPr/>
          <p:nvPr/>
        </p:nvSpPr>
        <p:spPr>
          <a:xfrm>
            <a:off x="7539642" y="1500180"/>
            <a:ext cx="372958" cy="366747"/>
          </a:xfrm>
          <a:custGeom>
            <a:avLst/>
            <a:gdLst/>
            <a:ahLst/>
            <a:cxnLst/>
            <a:rect l="l" t="t" r="r" b="b"/>
            <a:pathLst>
              <a:path w="11708" h="11513" extrusionOk="0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55" name="Google Shape;11455;p65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  <a:solidFill>
            <a:srgbClr val="FFAE27"/>
          </a:solidFill>
        </p:grpSpPr>
        <p:sp>
          <p:nvSpPr>
            <p:cNvPr id="11456" name="Google Shape;11456;p65"/>
            <p:cNvSpPr/>
            <p:nvPr/>
          </p:nvSpPr>
          <p:spPr>
            <a:xfrm>
              <a:off x="6649231" y="1500021"/>
              <a:ext cx="390287" cy="367065"/>
            </a:xfrm>
            <a:custGeom>
              <a:avLst/>
              <a:gdLst/>
              <a:ahLst/>
              <a:cxnLst/>
              <a:rect l="l" t="t" r="r" b="b"/>
              <a:pathLst>
                <a:path w="12252" h="11523" extrusionOk="0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65"/>
            <p:cNvSpPr/>
            <p:nvPr/>
          </p:nvSpPr>
          <p:spPr>
            <a:xfrm>
              <a:off x="6759194" y="1602435"/>
              <a:ext cx="161983" cy="161409"/>
            </a:xfrm>
            <a:custGeom>
              <a:avLst/>
              <a:gdLst/>
              <a:ahLst/>
              <a:cxnLst/>
              <a:rect l="l" t="t" r="r" b="b"/>
              <a:pathLst>
                <a:path w="5085" h="5067" extrusionOk="0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65"/>
            <p:cNvSpPr/>
            <p:nvPr/>
          </p:nvSpPr>
          <p:spPr>
            <a:xfrm>
              <a:off x="6718229" y="1625179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65"/>
            <p:cNvSpPr/>
            <p:nvPr/>
          </p:nvSpPr>
          <p:spPr>
            <a:xfrm>
              <a:off x="6712176" y="1588005"/>
              <a:ext cx="16533" cy="14048"/>
            </a:xfrm>
            <a:custGeom>
              <a:avLst/>
              <a:gdLst/>
              <a:ahLst/>
              <a:cxnLst/>
              <a:rect l="l" t="t" r="r" b="b"/>
              <a:pathLst>
                <a:path w="519" h="44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65"/>
            <p:cNvSpPr/>
            <p:nvPr/>
          </p:nvSpPr>
          <p:spPr>
            <a:xfrm>
              <a:off x="6744796" y="1555003"/>
              <a:ext cx="16628" cy="14367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65"/>
            <p:cNvSpPr/>
            <p:nvPr/>
          </p:nvSpPr>
          <p:spPr>
            <a:xfrm>
              <a:off x="6750115" y="1593707"/>
              <a:ext cx="15577" cy="13952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65"/>
            <p:cNvSpPr/>
            <p:nvPr/>
          </p:nvSpPr>
          <p:spPr>
            <a:xfrm>
              <a:off x="6782353" y="1561852"/>
              <a:ext cx="16692" cy="14335"/>
            </a:xfrm>
            <a:custGeom>
              <a:avLst/>
              <a:gdLst/>
              <a:ahLst/>
              <a:cxnLst/>
              <a:rect l="l" t="t" r="r" b="b"/>
              <a:pathLst>
                <a:path w="524" h="450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65"/>
            <p:cNvSpPr/>
            <p:nvPr/>
          </p:nvSpPr>
          <p:spPr>
            <a:xfrm>
              <a:off x="6884735" y="1791686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65"/>
            <p:cNvSpPr/>
            <p:nvPr/>
          </p:nvSpPr>
          <p:spPr>
            <a:xfrm>
              <a:off x="6922292" y="179773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65"/>
            <p:cNvSpPr/>
            <p:nvPr/>
          </p:nvSpPr>
          <p:spPr>
            <a:xfrm>
              <a:off x="6954911" y="176511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65"/>
            <p:cNvSpPr/>
            <p:nvPr/>
          </p:nvSpPr>
          <p:spPr>
            <a:xfrm>
              <a:off x="6916590" y="1759831"/>
              <a:ext cx="16724" cy="14335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65"/>
            <p:cNvSpPr/>
            <p:nvPr/>
          </p:nvSpPr>
          <p:spPr>
            <a:xfrm>
              <a:off x="6948477" y="1727593"/>
              <a:ext cx="16979" cy="14367"/>
            </a:xfrm>
            <a:custGeom>
              <a:avLst/>
              <a:gdLst/>
              <a:ahLst/>
              <a:cxnLst/>
              <a:rect l="l" t="t" r="r" b="b"/>
              <a:pathLst>
                <a:path w="533" h="451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8" name="Google Shape;11468;p65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  <a:solidFill>
            <a:srgbClr val="FFAE27"/>
          </a:solidFill>
        </p:grpSpPr>
        <p:sp>
          <p:nvSpPr>
            <p:cNvPr id="11469" name="Google Shape;11469;p65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65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1" name="Google Shape;11471;p65"/>
          <p:cNvGrpSpPr/>
          <p:nvPr/>
        </p:nvGrpSpPr>
        <p:grpSpPr>
          <a:xfrm>
            <a:off x="6196730" y="1525346"/>
            <a:ext cx="369072" cy="317467"/>
            <a:chOff x="6196730" y="1525346"/>
            <a:chExt cx="369072" cy="317467"/>
          </a:xfrm>
          <a:solidFill>
            <a:srgbClr val="FFAE27"/>
          </a:solidFill>
        </p:grpSpPr>
        <p:sp>
          <p:nvSpPr>
            <p:cNvPr id="11472" name="Google Shape;11472;p65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65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65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5" name="Google Shape;11475;p65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  <a:solidFill>
            <a:srgbClr val="FFAE27"/>
          </a:solidFill>
        </p:grpSpPr>
        <p:sp>
          <p:nvSpPr>
            <p:cNvPr id="11476" name="Google Shape;11476;p65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65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65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65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0" name="Google Shape;11480;p65"/>
          <p:cNvGrpSpPr/>
          <p:nvPr/>
        </p:nvGrpSpPr>
        <p:grpSpPr>
          <a:xfrm>
            <a:off x="7964906" y="1499894"/>
            <a:ext cx="380858" cy="367575"/>
            <a:chOff x="7964906" y="1499894"/>
            <a:chExt cx="380858" cy="367575"/>
          </a:xfrm>
          <a:solidFill>
            <a:srgbClr val="FFAE27"/>
          </a:solidFill>
        </p:grpSpPr>
        <p:sp>
          <p:nvSpPr>
            <p:cNvPr id="11481" name="Google Shape;11481;p65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65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65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4" name="Google Shape;11484;p65"/>
          <p:cNvSpPr/>
          <p:nvPr/>
        </p:nvSpPr>
        <p:spPr>
          <a:xfrm>
            <a:off x="5779557" y="2902087"/>
            <a:ext cx="322787" cy="355788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5" name="Google Shape;11485;p65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  <a:solidFill>
            <a:srgbClr val="FFAE27"/>
          </a:solidFill>
        </p:grpSpPr>
        <p:sp>
          <p:nvSpPr>
            <p:cNvPr id="11486" name="Google Shape;11486;p65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65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8" name="Google Shape;11488;p65"/>
          <p:cNvGrpSpPr/>
          <p:nvPr/>
        </p:nvGrpSpPr>
        <p:grpSpPr>
          <a:xfrm>
            <a:off x="6219124" y="2902788"/>
            <a:ext cx="318231" cy="355470"/>
            <a:chOff x="6219124" y="2902788"/>
            <a:chExt cx="318231" cy="355470"/>
          </a:xfrm>
          <a:solidFill>
            <a:srgbClr val="FFAE27"/>
          </a:solidFill>
        </p:grpSpPr>
        <p:sp>
          <p:nvSpPr>
            <p:cNvPr id="11489" name="Google Shape;11489;p65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65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65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2" name="Google Shape;11492;p65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  <a:solidFill>
            <a:srgbClr val="FFAE27"/>
          </a:solidFill>
        </p:grpSpPr>
        <p:sp>
          <p:nvSpPr>
            <p:cNvPr id="11493" name="Google Shape;11493;p65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65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65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65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65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65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9" name="Google Shape;11499;p65"/>
          <p:cNvSpPr/>
          <p:nvPr/>
        </p:nvSpPr>
        <p:spPr>
          <a:xfrm>
            <a:off x="7574555" y="2903043"/>
            <a:ext cx="303387" cy="355597"/>
          </a:xfrm>
          <a:custGeom>
            <a:avLst/>
            <a:gdLst/>
            <a:ahLst/>
            <a:cxnLst/>
            <a:rect l="l" t="t" r="r" b="b"/>
            <a:pathLst>
              <a:path w="9524" h="11163" extrusionOk="0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0" name="Google Shape;11500;p65"/>
          <p:cNvSpPr/>
          <p:nvPr/>
        </p:nvSpPr>
        <p:spPr>
          <a:xfrm>
            <a:off x="7121800" y="2902852"/>
            <a:ext cx="318231" cy="354642"/>
          </a:xfrm>
          <a:custGeom>
            <a:avLst/>
            <a:gdLst/>
            <a:ahLst/>
            <a:cxnLst/>
            <a:rect l="l" t="t" r="r" b="b"/>
            <a:pathLst>
              <a:path w="9990" h="11133" extrusionOk="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1" name="Google Shape;11501;p65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  <a:solidFill>
            <a:srgbClr val="FFAE27"/>
          </a:solidFill>
        </p:grpSpPr>
        <p:sp>
          <p:nvSpPr>
            <p:cNvPr id="11502" name="Google Shape;11502;p65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65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65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5" name="Google Shape;11505;p65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  <a:solidFill>
            <a:srgbClr val="FFAE27"/>
          </a:solidFill>
        </p:grpSpPr>
        <p:sp>
          <p:nvSpPr>
            <p:cNvPr id="11506" name="Google Shape;11506;p65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65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65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9" name="Google Shape;11509;p65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  <a:solidFill>
            <a:srgbClr val="FFAE27"/>
          </a:solidFill>
        </p:grpSpPr>
        <p:sp>
          <p:nvSpPr>
            <p:cNvPr id="11510" name="Google Shape;11510;p65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65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2" name="Google Shape;11512;p65"/>
          <p:cNvGrpSpPr/>
          <p:nvPr/>
        </p:nvGrpSpPr>
        <p:grpSpPr>
          <a:xfrm>
            <a:off x="1750887" y="2425727"/>
            <a:ext cx="320143" cy="343269"/>
            <a:chOff x="1750887" y="2425727"/>
            <a:chExt cx="320143" cy="343269"/>
          </a:xfrm>
          <a:solidFill>
            <a:srgbClr val="FFAE27"/>
          </a:solidFill>
        </p:grpSpPr>
        <p:sp>
          <p:nvSpPr>
            <p:cNvPr id="11513" name="Google Shape;11513;p65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65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5" name="Google Shape;11515;p65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  <a:solidFill>
            <a:srgbClr val="FFAE27"/>
          </a:solidFill>
        </p:grpSpPr>
        <p:sp>
          <p:nvSpPr>
            <p:cNvPr id="11516" name="Google Shape;11516;p65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0" name="Google Shape;11520;p65"/>
          <p:cNvSpPr/>
          <p:nvPr/>
        </p:nvSpPr>
        <p:spPr>
          <a:xfrm>
            <a:off x="848977" y="2418528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21" name="Google Shape;11521;p65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  <a:solidFill>
            <a:srgbClr val="FFAE27"/>
          </a:solidFill>
        </p:grpSpPr>
        <p:sp>
          <p:nvSpPr>
            <p:cNvPr id="11522" name="Google Shape;11522;p65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65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4" name="Google Shape;11524;p65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  <a:solidFill>
            <a:srgbClr val="FFAE27"/>
          </a:solidFill>
        </p:grpSpPr>
        <p:sp>
          <p:nvSpPr>
            <p:cNvPr id="11525" name="Google Shape;11525;p65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65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65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65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9" name="Google Shape;11529;p65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  <a:solidFill>
            <a:srgbClr val="FFAE27"/>
          </a:solidFill>
        </p:grpSpPr>
        <p:sp>
          <p:nvSpPr>
            <p:cNvPr id="11530" name="Google Shape;11530;p65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65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65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3" name="Google Shape;11533;p65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  <a:solidFill>
            <a:srgbClr val="FFAE27"/>
          </a:solidFill>
        </p:grpSpPr>
        <p:sp>
          <p:nvSpPr>
            <p:cNvPr id="11534" name="Google Shape;11534;p65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65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6" name="Google Shape;11536;p65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  <a:solidFill>
            <a:srgbClr val="FFAE27"/>
          </a:solidFill>
        </p:grpSpPr>
        <p:sp>
          <p:nvSpPr>
            <p:cNvPr id="11537" name="Google Shape;11537;p65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65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65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65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65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65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65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4" name="Google Shape;11544;p65"/>
          <p:cNvSpPr/>
          <p:nvPr/>
        </p:nvSpPr>
        <p:spPr>
          <a:xfrm>
            <a:off x="5304695" y="2434551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5" name="Google Shape;11545;p65"/>
          <p:cNvSpPr/>
          <p:nvPr/>
        </p:nvSpPr>
        <p:spPr>
          <a:xfrm>
            <a:off x="7542031" y="2445541"/>
            <a:ext cx="370187" cy="344034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6" name="Google Shape;11546;p65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  <a:solidFill>
            <a:srgbClr val="FFAE27"/>
          </a:solidFill>
        </p:grpSpPr>
        <p:sp>
          <p:nvSpPr>
            <p:cNvPr id="11547" name="Google Shape;11547;p65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65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9" name="Google Shape;11549;p65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  <a:solidFill>
            <a:srgbClr val="FFAE27"/>
          </a:solidFill>
        </p:grpSpPr>
        <p:sp>
          <p:nvSpPr>
            <p:cNvPr id="11550" name="Google Shape;11550;p65"/>
            <p:cNvSpPr/>
            <p:nvPr/>
          </p:nvSpPr>
          <p:spPr>
            <a:xfrm>
              <a:off x="6194086" y="2437737"/>
              <a:ext cx="369837" cy="360471"/>
            </a:xfrm>
            <a:custGeom>
              <a:avLst/>
              <a:gdLst/>
              <a:ahLst/>
              <a:cxnLst/>
              <a:rect l="l" t="t" r="r" b="b"/>
              <a:pathLst>
                <a:path w="11610" h="11316" extrusionOk="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65"/>
            <p:cNvSpPr/>
            <p:nvPr/>
          </p:nvSpPr>
          <p:spPr>
            <a:xfrm>
              <a:off x="6251362" y="2655721"/>
              <a:ext cx="89927" cy="88621"/>
            </a:xfrm>
            <a:custGeom>
              <a:avLst/>
              <a:gdLst/>
              <a:ahLst/>
              <a:cxnLst/>
              <a:rect l="l" t="t" r="r" b="b"/>
              <a:pathLst>
                <a:path w="2823" h="2782" extrusionOk="0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6" name="Google Shape;11556;p66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7" name="Google Shape;11557;p66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58" name="Google Shape;11558;p66"/>
          <p:cNvGrpSpPr/>
          <p:nvPr/>
        </p:nvGrpSpPr>
        <p:grpSpPr>
          <a:xfrm>
            <a:off x="3541011" y="1508594"/>
            <a:ext cx="350166" cy="349434"/>
            <a:chOff x="3541011" y="1508594"/>
            <a:chExt cx="350166" cy="349434"/>
          </a:xfrm>
          <a:solidFill>
            <a:srgbClr val="FFAE27"/>
          </a:solidFill>
        </p:grpSpPr>
        <p:sp>
          <p:nvSpPr>
            <p:cNvPr id="11559" name="Google Shape;11559;p66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66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66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66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66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66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66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66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66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66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66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66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66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2" name="Google Shape;11572;p66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  <a:solidFill>
            <a:srgbClr val="FFAE27"/>
          </a:solidFill>
        </p:grpSpPr>
        <p:sp>
          <p:nvSpPr>
            <p:cNvPr id="11573" name="Google Shape;11573;p66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66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66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66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66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8" name="Google Shape;11578;p66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  <a:solidFill>
            <a:srgbClr val="FFAE27"/>
          </a:solidFill>
        </p:grpSpPr>
        <p:sp>
          <p:nvSpPr>
            <p:cNvPr id="11579" name="Google Shape;11579;p66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66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66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66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66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66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66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66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66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66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66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66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66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66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66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66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66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6" name="Google Shape;11596;p66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  <a:solidFill>
            <a:srgbClr val="FFAE27"/>
          </a:solidFill>
        </p:grpSpPr>
        <p:sp>
          <p:nvSpPr>
            <p:cNvPr id="11597" name="Google Shape;11597;p66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66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66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66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1" name="Google Shape;11601;p66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  <a:solidFill>
            <a:srgbClr val="FFAE27"/>
          </a:solidFill>
        </p:grpSpPr>
        <p:sp>
          <p:nvSpPr>
            <p:cNvPr id="11602" name="Google Shape;11602;p66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66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66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66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66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66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66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66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66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66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66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66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66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66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66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66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66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9" name="Google Shape;11619;p66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  <a:solidFill>
            <a:srgbClr val="FFAE27"/>
          </a:solidFill>
        </p:grpSpPr>
        <p:sp>
          <p:nvSpPr>
            <p:cNvPr id="11620" name="Google Shape;11620;p66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66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66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66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66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5" name="Google Shape;11625;p66"/>
          <p:cNvGrpSpPr/>
          <p:nvPr/>
        </p:nvGrpSpPr>
        <p:grpSpPr>
          <a:xfrm>
            <a:off x="3988156" y="1568461"/>
            <a:ext cx="349052" cy="230049"/>
            <a:chOff x="3988156" y="1568461"/>
            <a:chExt cx="349052" cy="230049"/>
          </a:xfrm>
          <a:solidFill>
            <a:srgbClr val="FFAE27"/>
          </a:solidFill>
        </p:grpSpPr>
        <p:sp>
          <p:nvSpPr>
            <p:cNvPr id="11626" name="Google Shape;11626;p66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66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66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66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66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66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66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3" name="Google Shape;11633;p66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  <a:solidFill>
            <a:srgbClr val="FFAE27"/>
          </a:solidFill>
        </p:grpSpPr>
        <p:sp>
          <p:nvSpPr>
            <p:cNvPr id="11634" name="Google Shape;11634;p66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66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66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66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66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66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0" name="Google Shape;11640;p66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  <a:solidFill>
            <a:srgbClr val="FFAE27"/>
          </a:solidFill>
        </p:grpSpPr>
        <p:sp>
          <p:nvSpPr>
            <p:cNvPr id="11641" name="Google Shape;11641;p66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66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66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66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66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66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66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66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66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0" name="Google Shape;11650;p66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  <a:solidFill>
            <a:srgbClr val="FFAE27"/>
          </a:solidFill>
        </p:grpSpPr>
        <p:sp>
          <p:nvSpPr>
            <p:cNvPr id="11651" name="Google Shape;11651;p66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66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66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66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66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6" name="Google Shape;11656;p66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  <a:solidFill>
            <a:srgbClr val="FFAE27"/>
          </a:solidFill>
        </p:grpSpPr>
        <p:sp>
          <p:nvSpPr>
            <p:cNvPr id="11657" name="Google Shape;11657;p66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66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66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66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66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66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66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66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66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66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66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66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66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66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66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66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66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4" name="Google Shape;11674;p66"/>
          <p:cNvGrpSpPr/>
          <p:nvPr/>
        </p:nvGrpSpPr>
        <p:grpSpPr>
          <a:xfrm>
            <a:off x="4880567" y="1535870"/>
            <a:ext cx="356245" cy="317607"/>
            <a:chOff x="4880567" y="1535870"/>
            <a:chExt cx="356245" cy="317607"/>
          </a:xfrm>
          <a:solidFill>
            <a:srgbClr val="FFAE27"/>
          </a:solidFill>
        </p:grpSpPr>
        <p:sp>
          <p:nvSpPr>
            <p:cNvPr id="11675" name="Google Shape;11675;p66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66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66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66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66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0" name="Google Shape;11680;p66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  <a:solidFill>
            <a:srgbClr val="FFAE27"/>
          </a:solidFill>
        </p:grpSpPr>
        <p:sp>
          <p:nvSpPr>
            <p:cNvPr id="11681" name="Google Shape;11681;p66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66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66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66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5" name="Google Shape;11685;p66"/>
          <p:cNvGrpSpPr/>
          <p:nvPr/>
        </p:nvGrpSpPr>
        <p:grpSpPr>
          <a:xfrm>
            <a:off x="7121669" y="1533610"/>
            <a:ext cx="321362" cy="321362"/>
            <a:chOff x="7121669" y="1533610"/>
            <a:chExt cx="321362" cy="321362"/>
          </a:xfrm>
          <a:solidFill>
            <a:srgbClr val="FFAE27"/>
          </a:solidFill>
        </p:grpSpPr>
        <p:sp>
          <p:nvSpPr>
            <p:cNvPr id="11686" name="Google Shape;11686;p66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66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66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66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0" name="Google Shape;11690;p66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  <a:solidFill>
            <a:srgbClr val="FFAE27"/>
          </a:solidFill>
        </p:grpSpPr>
        <p:sp>
          <p:nvSpPr>
            <p:cNvPr id="11691" name="Google Shape;11691;p66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66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66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66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5" name="Google Shape;11695;p66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  <a:solidFill>
            <a:srgbClr val="FFAE27"/>
          </a:solidFill>
        </p:grpSpPr>
        <p:sp>
          <p:nvSpPr>
            <p:cNvPr id="11696" name="Google Shape;11696;p66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66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66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66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66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66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66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66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66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66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66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66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66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66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66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66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66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3" name="Google Shape;11713;p66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  <a:solidFill>
            <a:srgbClr val="FFAE27"/>
          </a:solidFill>
        </p:grpSpPr>
        <p:sp>
          <p:nvSpPr>
            <p:cNvPr id="11714" name="Google Shape;11714;p66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66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6" name="Google Shape;11716;p66"/>
          <p:cNvGrpSpPr/>
          <p:nvPr/>
        </p:nvGrpSpPr>
        <p:grpSpPr>
          <a:xfrm>
            <a:off x="6671087" y="2009304"/>
            <a:ext cx="332757" cy="281833"/>
            <a:chOff x="6671087" y="2009304"/>
            <a:chExt cx="332757" cy="281833"/>
          </a:xfrm>
          <a:solidFill>
            <a:srgbClr val="FFAE27"/>
          </a:solidFill>
        </p:grpSpPr>
        <p:sp>
          <p:nvSpPr>
            <p:cNvPr id="11717" name="Google Shape;11717;p66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66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9" name="Google Shape;11719;p66"/>
          <p:cNvSpPr/>
          <p:nvPr/>
        </p:nvSpPr>
        <p:spPr>
          <a:xfrm>
            <a:off x="1745940" y="196713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0" name="Google Shape;11720;p66"/>
          <p:cNvGrpSpPr/>
          <p:nvPr/>
        </p:nvGrpSpPr>
        <p:grpSpPr>
          <a:xfrm>
            <a:off x="2201806" y="1976585"/>
            <a:ext cx="349784" cy="349434"/>
            <a:chOff x="2201806" y="1976585"/>
            <a:chExt cx="349784" cy="349434"/>
          </a:xfrm>
          <a:solidFill>
            <a:srgbClr val="FFAE27"/>
          </a:solidFill>
        </p:grpSpPr>
        <p:sp>
          <p:nvSpPr>
            <p:cNvPr id="11721" name="Google Shape;11721;p66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66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66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66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5" name="Google Shape;11725;p66"/>
          <p:cNvGrpSpPr/>
          <p:nvPr/>
        </p:nvGrpSpPr>
        <p:grpSpPr>
          <a:xfrm>
            <a:off x="3094217" y="1976585"/>
            <a:ext cx="350198" cy="350548"/>
            <a:chOff x="3094217" y="1976585"/>
            <a:chExt cx="350198" cy="350548"/>
          </a:xfrm>
          <a:solidFill>
            <a:srgbClr val="FFAE27"/>
          </a:solidFill>
        </p:grpSpPr>
        <p:sp>
          <p:nvSpPr>
            <p:cNvPr id="11726" name="Google Shape;11726;p66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66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66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66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66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66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66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66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66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66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66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66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66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9" name="Google Shape;11739;p66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  <a:solidFill>
            <a:srgbClr val="FFAE27"/>
          </a:solidFill>
        </p:grpSpPr>
        <p:sp>
          <p:nvSpPr>
            <p:cNvPr id="11740" name="Google Shape;11740;p66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66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66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66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44" name="Google Shape;11744;p66"/>
          <p:cNvSpPr/>
          <p:nvPr/>
        </p:nvSpPr>
        <p:spPr>
          <a:xfrm>
            <a:off x="1276039" y="1961817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45" name="Google Shape;11745;p66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  <a:solidFill>
            <a:srgbClr val="FFAE27"/>
          </a:solidFill>
        </p:grpSpPr>
        <p:sp>
          <p:nvSpPr>
            <p:cNvPr id="11746" name="Google Shape;11746;p66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66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66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66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66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66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66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66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66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66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66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66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66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66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66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66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66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66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  <a:solidFill>
            <a:srgbClr val="FFAE27"/>
          </a:solidFill>
        </p:grpSpPr>
        <p:sp>
          <p:nvSpPr>
            <p:cNvPr id="11764" name="Google Shape;11764;p66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66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66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7" name="Google Shape;11767;p66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  <a:solidFill>
            <a:srgbClr val="FFAE27"/>
          </a:solidFill>
        </p:grpSpPr>
        <p:sp>
          <p:nvSpPr>
            <p:cNvPr id="11768" name="Google Shape;11768;p66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66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66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1" name="Google Shape;11771;p66"/>
          <p:cNvSpPr/>
          <p:nvPr/>
        </p:nvSpPr>
        <p:spPr>
          <a:xfrm>
            <a:off x="5775652" y="1969392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2" name="Google Shape;11772;p66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  <a:solidFill>
            <a:srgbClr val="FFAE27"/>
          </a:solidFill>
        </p:grpSpPr>
        <p:sp>
          <p:nvSpPr>
            <p:cNvPr id="11773" name="Google Shape;11773;p66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66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66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66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7" name="Google Shape;11777;p66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  <a:solidFill>
            <a:srgbClr val="FFAE27"/>
          </a:solidFill>
        </p:grpSpPr>
        <p:sp>
          <p:nvSpPr>
            <p:cNvPr id="11778" name="Google Shape;11778;p66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66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0" name="Google Shape;11780;p66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  <a:solidFill>
            <a:srgbClr val="FFAE27"/>
          </a:solidFill>
        </p:grpSpPr>
        <p:sp>
          <p:nvSpPr>
            <p:cNvPr id="11781" name="Google Shape;11781;p66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66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66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66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66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66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66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66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66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0" name="Google Shape;11790;p66"/>
          <p:cNvSpPr/>
          <p:nvPr/>
        </p:nvSpPr>
        <p:spPr>
          <a:xfrm>
            <a:off x="2206357" y="2890607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1" name="Google Shape;11791;p66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  <a:solidFill>
            <a:srgbClr val="FFAE27"/>
          </a:solidFill>
        </p:grpSpPr>
        <p:sp>
          <p:nvSpPr>
            <p:cNvPr id="11792" name="Google Shape;11792;p66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66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66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66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66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7" name="Google Shape;11797;p66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  <a:solidFill>
            <a:srgbClr val="FFAE27"/>
          </a:solidFill>
        </p:grpSpPr>
        <p:sp>
          <p:nvSpPr>
            <p:cNvPr id="11798" name="Google Shape;11798;p66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66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66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66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66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66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66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5" name="Google Shape;11805;p66"/>
          <p:cNvGrpSpPr/>
          <p:nvPr/>
        </p:nvGrpSpPr>
        <p:grpSpPr>
          <a:xfrm>
            <a:off x="7098912" y="1969392"/>
            <a:ext cx="359651" cy="361560"/>
            <a:chOff x="7098912" y="1969392"/>
            <a:chExt cx="359651" cy="361560"/>
          </a:xfrm>
          <a:solidFill>
            <a:srgbClr val="FFAE27"/>
          </a:solidFill>
        </p:grpSpPr>
        <p:sp>
          <p:nvSpPr>
            <p:cNvPr id="11806" name="Google Shape;11806;p66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66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66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66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66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66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66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66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66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66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66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66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66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9" name="Google Shape;11819;p66"/>
          <p:cNvSpPr/>
          <p:nvPr/>
        </p:nvSpPr>
        <p:spPr>
          <a:xfrm>
            <a:off x="3094217" y="2895159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0" name="Google Shape;11820;p66"/>
          <p:cNvGrpSpPr/>
          <p:nvPr/>
        </p:nvGrpSpPr>
        <p:grpSpPr>
          <a:xfrm>
            <a:off x="5352728" y="1990239"/>
            <a:ext cx="327091" cy="322508"/>
            <a:chOff x="5352728" y="1990239"/>
            <a:chExt cx="327091" cy="322508"/>
          </a:xfrm>
          <a:solidFill>
            <a:srgbClr val="FFAE27"/>
          </a:solidFill>
        </p:grpSpPr>
        <p:sp>
          <p:nvSpPr>
            <p:cNvPr id="11821" name="Google Shape;11821;p66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66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66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4" name="Google Shape;11824;p66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  <a:solidFill>
            <a:srgbClr val="FFAE27"/>
          </a:solidFill>
        </p:grpSpPr>
        <p:sp>
          <p:nvSpPr>
            <p:cNvPr id="11825" name="Google Shape;11825;p66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66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66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66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66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66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1" name="Google Shape;11831;p66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  <a:solidFill>
            <a:srgbClr val="FFAE27"/>
          </a:solidFill>
        </p:grpSpPr>
        <p:sp>
          <p:nvSpPr>
            <p:cNvPr id="11832" name="Google Shape;11832;p66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66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66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5" name="Google Shape;11835;p66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  <a:solidFill>
            <a:srgbClr val="FFAE27"/>
          </a:solidFill>
        </p:grpSpPr>
        <p:sp>
          <p:nvSpPr>
            <p:cNvPr id="11836" name="Google Shape;11836;p66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66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66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66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66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66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2" name="Google Shape;11842;p66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  <a:solidFill>
            <a:srgbClr val="FFAE27"/>
          </a:solidFill>
        </p:grpSpPr>
        <p:sp>
          <p:nvSpPr>
            <p:cNvPr id="11843" name="Google Shape;11843;p66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66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5" name="Google Shape;11845;p66"/>
          <p:cNvGrpSpPr/>
          <p:nvPr/>
        </p:nvGrpSpPr>
        <p:grpSpPr>
          <a:xfrm>
            <a:off x="2185128" y="2427549"/>
            <a:ext cx="382758" cy="356595"/>
            <a:chOff x="2185128" y="2427549"/>
            <a:chExt cx="382758" cy="356595"/>
          </a:xfrm>
          <a:solidFill>
            <a:srgbClr val="FFAE27"/>
          </a:solidFill>
        </p:grpSpPr>
        <p:sp>
          <p:nvSpPr>
            <p:cNvPr id="11846" name="Google Shape;11846;p66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66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66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66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0" name="Google Shape;11850;p66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  <a:solidFill>
            <a:srgbClr val="FFAE27"/>
          </a:solidFill>
        </p:grpSpPr>
        <p:sp>
          <p:nvSpPr>
            <p:cNvPr id="11851" name="Google Shape;11851;p66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66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3" name="Google Shape;11853;p66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  <a:solidFill>
            <a:srgbClr val="FFAE27"/>
          </a:solidFill>
        </p:grpSpPr>
        <p:sp>
          <p:nvSpPr>
            <p:cNvPr id="11854" name="Google Shape;11854;p66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66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66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66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66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66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66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1" name="Google Shape;11861;p66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  <a:solidFill>
            <a:srgbClr val="FFAE27"/>
          </a:solidFill>
        </p:grpSpPr>
        <p:sp>
          <p:nvSpPr>
            <p:cNvPr id="11862" name="Google Shape;11862;p66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66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66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66"/>
          <p:cNvGrpSpPr/>
          <p:nvPr/>
        </p:nvGrpSpPr>
        <p:grpSpPr>
          <a:xfrm>
            <a:off x="3097241" y="2433564"/>
            <a:ext cx="344883" cy="343387"/>
            <a:chOff x="3097241" y="2433564"/>
            <a:chExt cx="344883" cy="343387"/>
          </a:xfrm>
          <a:solidFill>
            <a:srgbClr val="FFAE27"/>
          </a:solidFill>
        </p:grpSpPr>
        <p:sp>
          <p:nvSpPr>
            <p:cNvPr id="11866" name="Google Shape;11866;p66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66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66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66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66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66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66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66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66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5" name="Google Shape;11875;p66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  <a:solidFill>
            <a:srgbClr val="FFAE27"/>
          </a:solidFill>
        </p:grpSpPr>
        <p:sp>
          <p:nvSpPr>
            <p:cNvPr id="11876" name="Google Shape;11876;p66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66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66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66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66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66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66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66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4" name="Google Shape;11884;p66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  <a:solidFill>
            <a:srgbClr val="FFAE27"/>
          </a:solidFill>
        </p:grpSpPr>
        <p:sp>
          <p:nvSpPr>
            <p:cNvPr id="11885" name="Google Shape;11885;p66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66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66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66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66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66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66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66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66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66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66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66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66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66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66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66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1" name="Google Shape;11901;p66"/>
          <p:cNvGrpSpPr/>
          <p:nvPr/>
        </p:nvGrpSpPr>
        <p:grpSpPr>
          <a:xfrm>
            <a:off x="6644957" y="2456353"/>
            <a:ext cx="371395" cy="278904"/>
            <a:chOff x="6644957" y="2456353"/>
            <a:chExt cx="371395" cy="278904"/>
          </a:xfrm>
          <a:solidFill>
            <a:srgbClr val="FFAE27"/>
          </a:solidFill>
        </p:grpSpPr>
        <p:sp>
          <p:nvSpPr>
            <p:cNvPr id="11902" name="Google Shape;11902;p66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66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66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66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66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7" name="Google Shape;11907;p66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  <a:solidFill>
            <a:srgbClr val="FFAE27"/>
          </a:solidFill>
        </p:grpSpPr>
        <p:sp>
          <p:nvSpPr>
            <p:cNvPr id="11908" name="Google Shape;11908;p66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66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66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66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66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66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66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66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66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66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66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66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66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66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66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66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66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66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66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66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8" name="Google Shape;11928;p66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  <a:solidFill>
            <a:srgbClr val="FFAE27"/>
          </a:solidFill>
        </p:grpSpPr>
        <p:sp>
          <p:nvSpPr>
            <p:cNvPr id="11929" name="Google Shape;11929;p66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66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66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66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66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4" name="Google Shape;11934;p66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  <a:solidFill>
            <a:srgbClr val="FFAE27"/>
          </a:solidFill>
        </p:grpSpPr>
        <p:sp>
          <p:nvSpPr>
            <p:cNvPr id="11935" name="Google Shape;11935;p66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66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66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66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66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66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66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66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66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66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66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6" name="Google Shape;11946;p66"/>
          <p:cNvGrpSpPr/>
          <p:nvPr/>
        </p:nvGrpSpPr>
        <p:grpSpPr>
          <a:xfrm>
            <a:off x="7529411" y="2414659"/>
            <a:ext cx="355863" cy="362292"/>
            <a:chOff x="7529411" y="2414659"/>
            <a:chExt cx="355863" cy="362292"/>
          </a:xfrm>
          <a:solidFill>
            <a:srgbClr val="FFAE27"/>
          </a:solidFill>
        </p:grpSpPr>
        <p:sp>
          <p:nvSpPr>
            <p:cNvPr id="11947" name="Google Shape;11947;p66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66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66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66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66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66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66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66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66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66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66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66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9" name="Google Shape;11959;p66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  <a:solidFill>
            <a:srgbClr val="FFAE27"/>
          </a:solidFill>
        </p:grpSpPr>
        <p:sp>
          <p:nvSpPr>
            <p:cNvPr id="11960" name="Google Shape;11960;p66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66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66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3" name="Google Shape;11963;p66"/>
          <p:cNvGrpSpPr/>
          <p:nvPr/>
        </p:nvGrpSpPr>
        <p:grpSpPr>
          <a:xfrm>
            <a:off x="4876780" y="2418064"/>
            <a:ext cx="407774" cy="356627"/>
            <a:chOff x="4876780" y="2418064"/>
            <a:chExt cx="407774" cy="356627"/>
          </a:xfrm>
          <a:solidFill>
            <a:srgbClr val="FFAE27"/>
          </a:solidFill>
        </p:grpSpPr>
        <p:sp>
          <p:nvSpPr>
            <p:cNvPr id="11964" name="Google Shape;11964;p66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66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66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66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66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66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66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66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2" name="Google Shape;11972;p66"/>
          <p:cNvGrpSpPr/>
          <p:nvPr/>
        </p:nvGrpSpPr>
        <p:grpSpPr>
          <a:xfrm>
            <a:off x="7070872" y="2410871"/>
            <a:ext cx="398321" cy="371013"/>
            <a:chOff x="7070872" y="2410871"/>
            <a:chExt cx="398321" cy="371013"/>
          </a:xfrm>
          <a:solidFill>
            <a:srgbClr val="FFAE27"/>
          </a:solidFill>
        </p:grpSpPr>
        <p:sp>
          <p:nvSpPr>
            <p:cNvPr id="11973" name="Google Shape;11973;p66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66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66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66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7" name="Google Shape;11977;p66"/>
          <p:cNvSpPr/>
          <p:nvPr/>
        </p:nvSpPr>
        <p:spPr>
          <a:xfrm>
            <a:off x="6238328" y="2433596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8" name="Google Shape;11978;p66"/>
          <p:cNvGrpSpPr/>
          <p:nvPr/>
        </p:nvGrpSpPr>
        <p:grpSpPr>
          <a:xfrm>
            <a:off x="5318259" y="2982111"/>
            <a:ext cx="371013" cy="220787"/>
            <a:chOff x="5318259" y="2982111"/>
            <a:chExt cx="371013" cy="220787"/>
          </a:xfrm>
          <a:solidFill>
            <a:srgbClr val="FFAE27"/>
          </a:solidFill>
        </p:grpSpPr>
        <p:sp>
          <p:nvSpPr>
            <p:cNvPr id="11979" name="Google Shape;11979;p66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66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66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66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66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66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66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66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7" name="Google Shape;11987;p66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  <a:solidFill>
            <a:srgbClr val="FFAE27"/>
          </a:solidFill>
        </p:grpSpPr>
        <p:sp>
          <p:nvSpPr>
            <p:cNvPr id="11988" name="Google Shape;11988;p66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66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66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1" name="Google Shape;11991;p66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  <a:solidFill>
            <a:srgbClr val="FFAE27"/>
          </a:solidFill>
        </p:grpSpPr>
        <p:sp>
          <p:nvSpPr>
            <p:cNvPr id="11992" name="Google Shape;11992;p66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66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4" name="Google Shape;11994;p66"/>
          <p:cNvGrpSpPr/>
          <p:nvPr/>
        </p:nvGrpSpPr>
        <p:grpSpPr>
          <a:xfrm>
            <a:off x="7521454" y="2906139"/>
            <a:ext cx="359651" cy="371013"/>
            <a:chOff x="7521454" y="2906139"/>
            <a:chExt cx="359651" cy="371013"/>
          </a:xfrm>
          <a:solidFill>
            <a:srgbClr val="FFAE27"/>
          </a:solidFill>
        </p:grpSpPr>
        <p:sp>
          <p:nvSpPr>
            <p:cNvPr id="11995" name="Google Shape;11995;p66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66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66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66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66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0" name="Google Shape;12000;p66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  <a:solidFill>
            <a:srgbClr val="FFAE27"/>
          </a:solidFill>
        </p:grpSpPr>
        <p:sp>
          <p:nvSpPr>
            <p:cNvPr id="12001" name="Google Shape;12001;p66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66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66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4" name="Google Shape;12004;p66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  <a:solidFill>
            <a:srgbClr val="FFAE27"/>
          </a:solidFill>
        </p:grpSpPr>
        <p:sp>
          <p:nvSpPr>
            <p:cNvPr id="12005" name="Google Shape;12005;p66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66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66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66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66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66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66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2" name="Google Shape;12012;p66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  <a:solidFill>
            <a:srgbClr val="FFAE27"/>
          </a:solidFill>
        </p:grpSpPr>
        <p:sp>
          <p:nvSpPr>
            <p:cNvPr id="12013" name="Google Shape;12013;p66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66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66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66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7" name="Google Shape;12017;p66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  <a:solidFill>
            <a:srgbClr val="FFAE27"/>
          </a:solidFill>
        </p:grpSpPr>
        <p:sp>
          <p:nvSpPr>
            <p:cNvPr id="12018" name="Google Shape;12018;p66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66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66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66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66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66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66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66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6" name="Google Shape;12026;p66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  <a:solidFill>
            <a:srgbClr val="FFAE27"/>
          </a:solidFill>
        </p:grpSpPr>
        <p:sp>
          <p:nvSpPr>
            <p:cNvPr id="12027" name="Google Shape;12027;p66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66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66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66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66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66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66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66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66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6" name="Google Shape;12036;p66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  <a:solidFill>
            <a:srgbClr val="FFAE27"/>
          </a:solidFill>
        </p:grpSpPr>
        <p:sp>
          <p:nvSpPr>
            <p:cNvPr id="12037" name="Google Shape;12037;p66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66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66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66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66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66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3" name="Google Shape;12043;p66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  <a:solidFill>
            <a:srgbClr val="FFAE27"/>
          </a:solidFill>
        </p:grpSpPr>
        <p:sp>
          <p:nvSpPr>
            <p:cNvPr id="12044" name="Google Shape;12044;p66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66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66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66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66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9" name="Google Shape;12049;p66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  <a:solidFill>
            <a:srgbClr val="FFAE27"/>
          </a:solidFill>
        </p:grpSpPr>
        <p:sp>
          <p:nvSpPr>
            <p:cNvPr id="12050" name="Google Shape;12050;p66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66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66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66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4" name="Google Shape;12054;p66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  <a:solidFill>
            <a:srgbClr val="FFAE27"/>
          </a:solidFill>
        </p:grpSpPr>
        <p:sp>
          <p:nvSpPr>
            <p:cNvPr id="12055" name="Google Shape;12055;p66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66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66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66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66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0" name="Google Shape;12060;p66"/>
          <p:cNvGrpSpPr/>
          <p:nvPr/>
        </p:nvGrpSpPr>
        <p:grpSpPr>
          <a:xfrm>
            <a:off x="1314678" y="3358217"/>
            <a:ext cx="334666" cy="365348"/>
            <a:chOff x="1314678" y="3358217"/>
            <a:chExt cx="334666" cy="365348"/>
          </a:xfrm>
          <a:solidFill>
            <a:srgbClr val="FFAE27"/>
          </a:solidFill>
        </p:grpSpPr>
        <p:sp>
          <p:nvSpPr>
            <p:cNvPr id="12061" name="Google Shape;12061;p66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66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66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66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66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6" name="Google Shape;12066;p66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  <a:solidFill>
            <a:srgbClr val="FFAE27"/>
          </a:solidFill>
        </p:grpSpPr>
        <p:sp>
          <p:nvSpPr>
            <p:cNvPr id="12067" name="Google Shape;12067;p66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68" name="Google Shape;12068;p66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12069" name="Google Shape;12069;p66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0" name="Google Shape;12070;p66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1" name="Google Shape;12071;p66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2" name="Google Shape;12072;p66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  <a:solidFill>
            <a:srgbClr val="FFAE27"/>
          </a:solidFill>
        </p:grpSpPr>
        <p:sp>
          <p:nvSpPr>
            <p:cNvPr id="12073" name="Google Shape;12073;p66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66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66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66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66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66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66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66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66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66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3" name="Google Shape;12083;p66"/>
          <p:cNvGrpSpPr/>
          <p:nvPr/>
        </p:nvGrpSpPr>
        <p:grpSpPr>
          <a:xfrm>
            <a:off x="4886264" y="3366174"/>
            <a:ext cx="350548" cy="350198"/>
            <a:chOff x="4886264" y="3366174"/>
            <a:chExt cx="350548" cy="350198"/>
          </a:xfrm>
          <a:solidFill>
            <a:srgbClr val="FFAE27"/>
          </a:solidFill>
        </p:grpSpPr>
        <p:sp>
          <p:nvSpPr>
            <p:cNvPr id="12084" name="Google Shape;12084;p66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66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66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66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66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66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66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66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66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66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66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66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66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7" name="Google Shape;12097;p66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  <a:solidFill>
            <a:srgbClr val="FFAE27"/>
          </a:solidFill>
        </p:grpSpPr>
        <p:sp>
          <p:nvSpPr>
            <p:cNvPr id="12098" name="Google Shape;12098;p66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66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66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66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66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66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4" name="Google Shape;12104;p66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  <a:solidFill>
            <a:srgbClr val="FFAE27"/>
          </a:solidFill>
        </p:grpSpPr>
        <p:sp>
          <p:nvSpPr>
            <p:cNvPr id="12105" name="Google Shape;12105;p66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66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66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66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66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66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1" name="Google Shape;12111;p66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  <a:solidFill>
            <a:srgbClr val="FFAE27"/>
          </a:solidFill>
        </p:grpSpPr>
        <p:sp>
          <p:nvSpPr>
            <p:cNvPr id="12112" name="Google Shape;12112;p66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66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66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66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6" name="Google Shape;12116;p66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  <a:solidFill>
            <a:srgbClr val="FFAE27"/>
          </a:solidFill>
        </p:grpSpPr>
        <p:sp>
          <p:nvSpPr>
            <p:cNvPr id="12117" name="Google Shape;12117;p66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66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66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66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66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66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66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66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66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66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66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8" name="Google Shape;12128;p66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  <a:solidFill>
            <a:srgbClr val="FFAE27"/>
          </a:solidFill>
        </p:grpSpPr>
        <p:sp>
          <p:nvSpPr>
            <p:cNvPr id="12129" name="Google Shape;12129;p66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66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66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66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3" name="Google Shape;12133;p66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  <a:solidFill>
            <a:srgbClr val="FFAE27"/>
          </a:solidFill>
        </p:grpSpPr>
        <p:sp>
          <p:nvSpPr>
            <p:cNvPr id="12134" name="Google Shape;12134;p66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66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6" name="Google Shape;12136;p66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  <a:solidFill>
            <a:srgbClr val="FFAE27"/>
          </a:solidFill>
        </p:grpSpPr>
        <p:sp>
          <p:nvSpPr>
            <p:cNvPr id="12137" name="Google Shape;12137;p66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66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66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66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66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2" name="Google Shape;12142;p66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  <a:solidFill>
            <a:srgbClr val="FFAE27"/>
          </a:solidFill>
        </p:grpSpPr>
        <p:sp>
          <p:nvSpPr>
            <p:cNvPr id="12143" name="Google Shape;12143;p66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66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66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6" name="Google Shape;12146;p66"/>
          <p:cNvSpPr/>
          <p:nvPr/>
        </p:nvSpPr>
        <p:spPr>
          <a:xfrm>
            <a:off x="1331737" y="4307377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7" name="Google Shape;12147;p66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  <a:solidFill>
            <a:srgbClr val="FFAE27"/>
          </a:solidFill>
        </p:grpSpPr>
        <p:sp>
          <p:nvSpPr>
            <p:cNvPr id="12148" name="Google Shape;12148;p66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66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0" name="Google Shape;12150;p66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  <a:solidFill>
            <a:srgbClr val="FFAE27"/>
          </a:solidFill>
        </p:grpSpPr>
        <p:sp>
          <p:nvSpPr>
            <p:cNvPr id="12151" name="Google Shape;12151;p66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66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66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66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5" name="Google Shape;12155;p66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  <a:solidFill>
            <a:srgbClr val="FFAE27"/>
          </a:solidFill>
        </p:grpSpPr>
        <p:sp>
          <p:nvSpPr>
            <p:cNvPr id="12156" name="Google Shape;12156;p66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66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66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66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66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66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66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66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66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66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66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7" name="Google Shape;12167;p66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  <a:solidFill>
            <a:srgbClr val="FFAE27"/>
          </a:solidFill>
        </p:grpSpPr>
        <p:sp>
          <p:nvSpPr>
            <p:cNvPr id="12168" name="Google Shape;12168;p66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66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66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66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2" name="Google Shape;12172;p66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  <a:solidFill>
            <a:srgbClr val="FFAE27"/>
          </a:solidFill>
        </p:grpSpPr>
        <p:sp>
          <p:nvSpPr>
            <p:cNvPr id="12173" name="Google Shape;12173;p66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66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66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66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66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66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66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66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66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2" name="Google Shape;12182;p66"/>
          <p:cNvGrpSpPr/>
          <p:nvPr/>
        </p:nvGrpSpPr>
        <p:grpSpPr>
          <a:xfrm>
            <a:off x="7565408" y="4279432"/>
            <a:ext cx="248255" cy="361942"/>
            <a:chOff x="7565408" y="4279432"/>
            <a:chExt cx="248255" cy="361942"/>
          </a:xfrm>
          <a:solidFill>
            <a:srgbClr val="FFAE27"/>
          </a:solidFill>
        </p:grpSpPr>
        <p:sp>
          <p:nvSpPr>
            <p:cNvPr id="12183" name="Google Shape;12183;p66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66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66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66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66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66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66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66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1" name="Google Shape;12191;p66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  <a:solidFill>
            <a:srgbClr val="FFAE27"/>
          </a:solidFill>
        </p:grpSpPr>
        <p:sp>
          <p:nvSpPr>
            <p:cNvPr id="12192" name="Google Shape;12192;p66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66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4" name="Google Shape;12194;p66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  <a:solidFill>
            <a:srgbClr val="FFAE27"/>
          </a:solidFill>
        </p:grpSpPr>
        <p:sp>
          <p:nvSpPr>
            <p:cNvPr id="12195" name="Google Shape;12195;p66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66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66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66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9" name="Google Shape;12199;p66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  <a:solidFill>
            <a:srgbClr val="FFAE27"/>
          </a:solidFill>
        </p:grpSpPr>
        <p:sp>
          <p:nvSpPr>
            <p:cNvPr id="12200" name="Google Shape;12200;p66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66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66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66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66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66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66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66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66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66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0" name="Google Shape;12210;p66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  <a:solidFill>
            <a:srgbClr val="FFAE27"/>
          </a:solidFill>
        </p:grpSpPr>
        <p:sp>
          <p:nvSpPr>
            <p:cNvPr id="12211" name="Google Shape;12211;p66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66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66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66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66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6" name="Google Shape;12216;p66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  <a:solidFill>
            <a:srgbClr val="FFAE27"/>
          </a:solidFill>
        </p:grpSpPr>
        <p:sp>
          <p:nvSpPr>
            <p:cNvPr id="12217" name="Google Shape;12217;p66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66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9" name="Google Shape;12219;p66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  <a:solidFill>
            <a:srgbClr val="FFAE27"/>
          </a:solidFill>
        </p:grpSpPr>
        <p:sp>
          <p:nvSpPr>
            <p:cNvPr id="12220" name="Google Shape;12220;p66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66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66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66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66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66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66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7" name="Google Shape;12227;p66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  <a:solidFill>
            <a:srgbClr val="FFAE27"/>
          </a:solidFill>
        </p:grpSpPr>
        <p:sp>
          <p:nvSpPr>
            <p:cNvPr id="12228" name="Google Shape;12228;p66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66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66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66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66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66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66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66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66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66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66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66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66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66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66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66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66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66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6" name="Google Shape;12246;p66"/>
          <p:cNvSpPr/>
          <p:nvPr/>
        </p:nvSpPr>
        <p:spPr>
          <a:xfrm>
            <a:off x="6217513" y="339765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47" name="Google Shape;12247;p66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  <a:solidFill>
            <a:srgbClr val="FFAE27"/>
          </a:solidFill>
        </p:grpSpPr>
        <p:sp>
          <p:nvSpPr>
            <p:cNvPr id="12248" name="Google Shape;12248;p66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66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66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66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2" name="Google Shape;12252;p66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  <a:solidFill>
            <a:srgbClr val="FFAE27"/>
          </a:solidFill>
        </p:grpSpPr>
        <p:sp>
          <p:nvSpPr>
            <p:cNvPr id="12253" name="Google Shape;12253;p66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66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66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66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66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66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66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66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66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66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3" name="Google Shape;12263;p66"/>
          <p:cNvSpPr/>
          <p:nvPr/>
        </p:nvSpPr>
        <p:spPr>
          <a:xfrm>
            <a:off x="1752752" y="3803866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4" name="Google Shape;12264;p66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  <a:solidFill>
            <a:srgbClr val="FFAE27"/>
          </a:solidFill>
        </p:grpSpPr>
        <p:sp>
          <p:nvSpPr>
            <p:cNvPr id="12265" name="Google Shape;12265;p66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66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7" name="Google Shape;12267;p66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  <a:solidFill>
            <a:srgbClr val="FFAE27"/>
          </a:solidFill>
        </p:grpSpPr>
        <p:sp>
          <p:nvSpPr>
            <p:cNvPr id="12268" name="Google Shape;12268;p66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66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66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66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66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66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4" name="Google Shape;12274;p66"/>
          <p:cNvGrpSpPr/>
          <p:nvPr/>
        </p:nvGrpSpPr>
        <p:grpSpPr>
          <a:xfrm>
            <a:off x="1299146" y="3806507"/>
            <a:ext cx="367990" cy="351312"/>
            <a:chOff x="1299146" y="3806507"/>
            <a:chExt cx="367990" cy="351312"/>
          </a:xfrm>
          <a:solidFill>
            <a:srgbClr val="FFAE27"/>
          </a:solidFill>
        </p:grpSpPr>
        <p:sp>
          <p:nvSpPr>
            <p:cNvPr id="12275" name="Google Shape;12275;p66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66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77" name="Google Shape;12277;p66"/>
          <p:cNvSpPr/>
          <p:nvPr/>
        </p:nvSpPr>
        <p:spPr>
          <a:xfrm>
            <a:off x="3524716" y="3804184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78" name="Google Shape;12278;p66"/>
          <p:cNvGrpSpPr/>
          <p:nvPr/>
        </p:nvGrpSpPr>
        <p:grpSpPr>
          <a:xfrm>
            <a:off x="3095745" y="3805393"/>
            <a:ext cx="352840" cy="354717"/>
            <a:chOff x="3095745" y="3805393"/>
            <a:chExt cx="352840" cy="354717"/>
          </a:xfrm>
          <a:solidFill>
            <a:srgbClr val="FFAE27"/>
          </a:solidFill>
        </p:grpSpPr>
        <p:sp>
          <p:nvSpPr>
            <p:cNvPr id="12279" name="Google Shape;12279;p66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66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66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66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66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66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5" name="Google Shape;12285;p66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  <a:solidFill>
            <a:srgbClr val="FFAE27"/>
          </a:solidFill>
        </p:grpSpPr>
        <p:sp>
          <p:nvSpPr>
            <p:cNvPr id="12286" name="Google Shape;12286;p66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66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66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66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66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66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66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66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66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66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66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66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66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66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66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66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66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66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4" name="Google Shape;12304;p66"/>
          <p:cNvSpPr/>
          <p:nvPr/>
        </p:nvSpPr>
        <p:spPr>
          <a:xfrm>
            <a:off x="7114476" y="3808799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5" name="Google Shape;12305;p66"/>
          <p:cNvGrpSpPr/>
          <p:nvPr/>
        </p:nvGrpSpPr>
        <p:grpSpPr>
          <a:xfrm>
            <a:off x="6659725" y="3808035"/>
            <a:ext cx="367608" cy="350548"/>
            <a:chOff x="6659725" y="3808035"/>
            <a:chExt cx="367608" cy="350548"/>
          </a:xfrm>
          <a:solidFill>
            <a:srgbClr val="FFAE27"/>
          </a:solidFill>
        </p:grpSpPr>
        <p:sp>
          <p:nvSpPr>
            <p:cNvPr id="12306" name="Google Shape;12306;p66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66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8" name="Google Shape;12308;p66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  <a:solidFill>
            <a:srgbClr val="FFAE27"/>
          </a:solidFill>
        </p:grpSpPr>
        <p:sp>
          <p:nvSpPr>
            <p:cNvPr id="12309" name="Google Shape;12309;p66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66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66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66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3" name="Google Shape;12313;p66"/>
          <p:cNvGrpSpPr/>
          <p:nvPr/>
        </p:nvGrpSpPr>
        <p:grpSpPr>
          <a:xfrm>
            <a:off x="5778676" y="3826972"/>
            <a:ext cx="349052" cy="313055"/>
            <a:chOff x="5778676" y="3826972"/>
            <a:chExt cx="349052" cy="313055"/>
          </a:xfrm>
          <a:solidFill>
            <a:srgbClr val="FFAE27"/>
          </a:solidFill>
        </p:grpSpPr>
        <p:sp>
          <p:nvSpPr>
            <p:cNvPr id="12314" name="Google Shape;12314;p66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66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66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66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66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9" name="Google Shape;12319;p66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  <a:solidFill>
            <a:srgbClr val="FFAE27"/>
          </a:solidFill>
        </p:grpSpPr>
        <p:sp>
          <p:nvSpPr>
            <p:cNvPr id="12320" name="Google Shape;12320;p66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66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66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66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4" name="Google Shape;12324;p66"/>
          <p:cNvGrpSpPr/>
          <p:nvPr/>
        </p:nvGrpSpPr>
        <p:grpSpPr>
          <a:xfrm>
            <a:off x="8036455" y="3807271"/>
            <a:ext cx="292176" cy="353985"/>
            <a:chOff x="8036455" y="3807271"/>
            <a:chExt cx="292176" cy="353985"/>
          </a:xfrm>
          <a:solidFill>
            <a:srgbClr val="FFAE27"/>
          </a:solidFill>
        </p:grpSpPr>
        <p:sp>
          <p:nvSpPr>
            <p:cNvPr id="12325" name="Google Shape;12325;p66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66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7" name="Google Shape;12327;p66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  <a:solidFill>
            <a:srgbClr val="FFAE27"/>
          </a:solidFill>
        </p:grpSpPr>
        <p:sp>
          <p:nvSpPr>
            <p:cNvPr id="12328" name="Google Shape;12328;p66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66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66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66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66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66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66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66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66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66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66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66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66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66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66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66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66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>
            <a:spLocks noGrp="1"/>
          </p:cNvSpPr>
          <p:nvPr>
            <p:ph type="body" idx="1"/>
          </p:nvPr>
        </p:nvSpPr>
        <p:spPr>
          <a:xfrm>
            <a:off x="605850" y="1389600"/>
            <a:ext cx="2432700" cy="21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 Solar System. The planet’s name has nothing to do with the liquid metal</a:t>
            </a:r>
            <a:endParaRPr/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/>
          </p:nvPr>
        </p:nvSpPr>
        <p:spPr>
          <a:xfrm>
            <a:off x="591425" y="554300"/>
            <a:ext cx="783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196" y="554300"/>
            <a:ext cx="4298529" cy="4223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1"/>
          <p:cNvGrpSpPr/>
          <p:nvPr/>
        </p:nvGrpSpPr>
        <p:grpSpPr>
          <a:xfrm>
            <a:off x="6856853" y="1982238"/>
            <a:ext cx="844275" cy="844300"/>
            <a:chOff x="2802325" y="1304963"/>
            <a:chExt cx="844275" cy="844300"/>
          </a:xfrm>
        </p:grpSpPr>
        <p:sp>
          <p:nvSpPr>
            <p:cNvPr id="582" name="Google Shape;582;p31"/>
            <p:cNvSpPr/>
            <p:nvPr/>
          </p:nvSpPr>
          <p:spPr>
            <a:xfrm>
              <a:off x="3155100" y="1657738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179825" y="1682463"/>
              <a:ext cx="465250" cy="464875"/>
            </a:xfrm>
            <a:custGeom>
              <a:avLst/>
              <a:gdLst/>
              <a:ahLst/>
              <a:cxnLst/>
              <a:rect l="l" t="t" r="r" b="b"/>
              <a:pathLst>
                <a:path w="18610" h="18595" extrusionOk="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205700" y="1708363"/>
              <a:ext cx="440525" cy="440500"/>
            </a:xfrm>
            <a:custGeom>
              <a:avLst/>
              <a:gdLst/>
              <a:ahLst/>
              <a:cxnLst/>
              <a:rect l="l" t="t" r="r" b="b"/>
              <a:pathLst>
                <a:path w="17621" h="17620" extrusionOk="0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233150" y="1735788"/>
              <a:ext cx="413450" cy="413475"/>
            </a:xfrm>
            <a:custGeom>
              <a:avLst/>
              <a:gdLst/>
              <a:ahLst/>
              <a:cxnLst/>
              <a:rect l="l" t="t" r="r" b="b"/>
              <a:pathLst>
                <a:path w="16538" h="16539" extrusionOk="0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262900" y="1765163"/>
              <a:ext cx="382175" cy="382175"/>
            </a:xfrm>
            <a:custGeom>
              <a:avLst/>
              <a:gdLst/>
              <a:ahLst/>
              <a:cxnLst/>
              <a:rect l="l" t="t" r="r" b="b"/>
              <a:pathLst>
                <a:path w="15287" h="15287" extrusionOk="0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048450" y="1551488"/>
              <a:ext cx="561450" cy="561450"/>
            </a:xfrm>
            <a:custGeom>
              <a:avLst/>
              <a:gdLst/>
              <a:ahLst/>
              <a:cxnLst/>
              <a:rect l="l" t="t" r="r" b="b"/>
              <a:pathLst>
                <a:path w="22458" h="22458" extrusionOk="0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068150" y="1570813"/>
              <a:ext cx="550250" cy="550250"/>
            </a:xfrm>
            <a:custGeom>
              <a:avLst/>
              <a:gdLst/>
              <a:ahLst/>
              <a:cxnLst/>
              <a:rect l="l" t="t" r="r" b="b"/>
              <a:pathLst>
                <a:path w="22010" h="22010" extrusionOk="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994750" y="1497388"/>
              <a:ext cx="586175" cy="586175"/>
            </a:xfrm>
            <a:custGeom>
              <a:avLst/>
              <a:gdLst/>
              <a:ahLst/>
              <a:cxnLst/>
              <a:rect l="l" t="t" r="r" b="b"/>
              <a:pathLst>
                <a:path w="23447" h="23447" extrusionOk="0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012125" y="1514763"/>
              <a:ext cx="579225" cy="579250"/>
            </a:xfrm>
            <a:custGeom>
              <a:avLst/>
              <a:gdLst/>
              <a:ahLst/>
              <a:cxnLst/>
              <a:rect l="l" t="t" r="r" b="b"/>
              <a:pathLst>
                <a:path w="23169" h="23170" extrusionOk="0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947200" y="1449863"/>
              <a:ext cx="598175" cy="598150"/>
            </a:xfrm>
            <a:custGeom>
              <a:avLst/>
              <a:gdLst/>
              <a:ahLst/>
              <a:cxnLst/>
              <a:rect l="l" t="t" r="r" b="b"/>
              <a:pathLst>
                <a:path w="23927" h="23926" extrusionOk="0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932525" y="1435188"/>
              <a:ext cx="599725" cy="599700"/>
            </a:xfrm>
            <a:custGeom>
              <a:avLst/>
              <a:gdLst/>
              <a:ahLst/>
              <a:cxnLst/>
              <a:rect l="l" t="t" r="r" b="b"/>
              <a:pathLst>
                <a:path w="23989" h="23988" extrusionOk="0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962675" y="1464938"/>
              <a:ext cx="595075" cy="595450"/>
            </a:xfrm>
            <a:custGeom>
              <a:avLst/>
              <a:gdLst/>
              <a:ahLst/>
              <a:cxnLst/>
              <a:rect l="l" t="t" r="r" b="b"/>
              <a:pathLst>
                <a:path w="23803" h="23818" extrusionOk="0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919000" y="1421663"/>
              <a:ext cx="599325" cy="599325"/>
            </a:xfrm>
            <a:custGeom>
              <a:avLst/>
              <a:gdLst/>
              <a:ahLst/>
              <a:cxnLst/>
              <a:rect l="l" t="t" r="r" b="b"/>
              <a:pathLst>
                <a:path w="23973" h="23973" extrusionOk="0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420150" y="1922813"/>
              <a:ext cx="178550" cy="178525"/>
            </a:xfrm>
            <a:custGeom>
              <a:avLst/>
              <a:gdLst/>
              <a:ahLst/>
              <a:cxnLst/>
              <a:rect l="l" t="t" r="r" b="b"/>
              <a:pathLst>
                <a:path w="7142" h="7141" extrusionOk="0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370325" y="1872588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329750" y="1832388"/>
              <a:ext cx="303725" cy="303725"/>
            </a:xfrm>
            <a:custGeom>
              <a:avLst/>
              <a:gdLst/>
              <a:ahLst/>
              <a:cxnLst/>
              <a:rect l="l" t="t" r="r" b="b"/>
              <a:pathLst>
                <a:path w="12149" h="12149" extrusionOk="0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294575" y="1797238"/>
              <a:ext cx="346250" cy="346225"/>
            </a:xfrm>
            <a:custGeom>
              <a:avLst/>
              <a:gdLst/>
              <a:ahLst/>
              <a:cxnLst/>
              <a:rect l="l" t="t" r="r" b="b"/>
              <a:pathLst>
                <a:path w="13850" h="13849" extrusionOk="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807725" y="1310763"/>
              <a:ext cx="489575" cy="489200"/>
            </a:xfrm>
            <a:custGeom>
              <a:avLst/>
              <a:gdLst/>
              <a:ahLst/>
              <a:cxnLst/>
              <a:rect l="l" t="t" r="r" b="b"/>
              <a:pathLst>
                <a:path w="19583" h="19568" extrusionOk="0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804625" y="1307288"/>
              <a:ext cx="468350" cy="468325"/>
            </a:xfrm>
            <a:custGeom>
              <a:avLst/>
              <a:gdLst/>
              <a:ahLst/>
              <a:cxnLst/>
              <a:rect l="l" t="t" r="r" b="b"/>
              <a:pathLst>
                <a:path w="18734" h="18733" extrusionOk="0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2802700" y="1305738"/>
              <a:ext cx="444775" cy="444000"/>
            </a:xfrm>
            <a:custGeom>
              <a:avLst/>
              <a:gdLst/>
              <a:ahLst/>
              <a:cxnLst/>
              <a:rect l="l" t="t" r="r" b="b"/>
              <a:pathLst>
                <a:path w="17791" h="17760" extrusionOk="0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2802325" y="1304963"/>
              <a:ext cx="417700" cy="417725"/>
            </a:xfrm>
            <a:custGeom>
              <a:avLst/>
              <a:gdLst/>
              <a:ahLst/>
              <a:cxnLst/>
              <a:rect l="l" t="t" r="r" b="b"/>
              <a:pathLst>
                <a:path w="16708" h="16709" extrusionOk="0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2807325" y="1309988"/>
              <a:ext cx="352050" cy="352025"/>
            </a:xfrm>
            <a:custGeom>
              <a:avLst/>
              <a:gdLst/>
              <a:ahLst/>
              <a:cxnLst/>
              <a:rect l="l" t="t" r="r" b="b"/>
              <a:pathLst>
                <a:path w="14082" h="14081" extrusionOk="0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131900" y="1634563"/>
              <a:ext cx="505450" cy="505425"/>
            </a:xfrm>
            <a:custGeom>
              <a:avLst/>
              <a:gdLst/>
              <a:ahLst/>
              <a:cxnLst/>
              <a:rect l="l" t="t" r="r" b="b"/>
              <a:pathLst>
                <a:path w="20218" h="20217" extrusionOk="0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109500" y="1612138"/>
              <a:ext cx="522425" cy="522450"/>
            </a:xfrm>
            <a:custGeom>
              <a:avLst/>
              <a:gdLst/>
              <a:ahLst/>
              <a:cxnLst/>
              <a:rect l="l" t="t" r="r" b="b"/>
              <a:pathLst>
                <a:path w="20897" h="20898" extrusionOk="0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088625" y="1590888"/>
              <a:ext cx="537125" cy="537125"/>
            </a:xfrm>
            <a:custGeom>
              <a:avLst/>
              <a:gdLst/>
              <a:ahLst/>
              <a:cxnLst/>
              <a:rect l="l" t="t" r="r" b="b"/>
              <a:pathLst>
                <a:path w="21485" h="21485" extrusionOk="0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2825875" y="1328538"/>
              <a:ext cx="259700" cy="259300"/>
            </a:xfrm>
            <a:custGeom>
              <a:avLst/>
              <a:gdLst/>
              <a:ahLst/>
              <a:cxnLst/>
              <a:rect l="l" t="t" r="r" b="b"/>
              <a:pathLst>
                <a:path w="10388" h="10372" extrusionOk="0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030275" y="1532538"/>
              <a:ext cx="570750" cy="571125"/>
            </a:xfrm>
            <a:custGeom>
              <a:avLst/>
              <a:gdLst/>
              <a:ahLst/>
              <a:cxnLst/>
              <a:rect l="l" t="t" r="r" b="b"/>
              <a:pathLst>
                <a:path w="22830" h="22845" extrusionOk="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2845975" y="1348613"/>
              <a:ext cx="191300" cy="191300"/>
            </a:xfrm>
            <a:custGeom>
              <a:avLst/>
              <a:gdLst/>
              <a:ahLst/>
              <a:cxnLst/>
              <a:rect l="l" t="t" r="r" b="b"/>
              <a:pathLst>
                <a:path w="7652" h="7652" extrusionOk="0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978500" y="1481163"/>
              <a:ext cx="591225" cy="591200"/>
            </a:xfrm>
            <a:custGeom>
              <a:avLst/>
              <a:gdLst/>
              <a:ahLst/>
              <a:cxnLst/>
              <a:rect l="l" t="t" r="r" b="b"/>
              <a:pathLst>
                <a:path w="23649" h="23648" extrusionOk="0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2895825" y="1398088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2905475" y="1408138"/>
              <a:ext cx="598550" cy="598150"/>
            </a:xfrm>
            <a:custGeom>
              <a:avLst/>
              <a:gdLst/>
              <a:ahLst/>
              <a:cxnLst/>
              <a:rect l="l" t="t" r="r" b="b"/>
              <a:pathLst>
                <a:path w="23942" h="23926" extrusionOk="0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881150" y="1383788"/>
              <a:ext cx="591975" cy="591975"/>
            </a:xfrm>
            <a:custGeom>
              <a:avLst/>
              <a:gdLst/>
              <a:ahLst/>
              <a:cxnLst/>
              <a:rect l="l" t="t" r="r" b="b"/>
              <a:pathLst>
                <a:path w="23679" h="23679" extrusionOk="0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869925" y="1372188"/>
              <a:ext cx="586975" cy="586975"/>
            </a:xfrm>
            <a:custGeom>
              <a:avLst/>
              <a:gdLst/>
              <a:ahLst/>
              <a:cxnLst/>
              <a:rect l="l" t="t" r="r" b="b"/>
              <a:pathLst>
                <a:path w="23479" h="23479" extrusionOk="0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2893125" y="1395763"/>
              <a:ext cx="595825" cy="595450"/>
            </a:xfrm>
            <a:custGeom>
              <a:avLst/>
              <a:gdLst/>
              <a:ahLst/>
              <a:cxnLst/>
              <a:rect l="l" t="t" r="r" b="b"/>
              <a:pathLst>
                <a:path w="23833" h="23818" extrusionOk="0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2849450" y="1352113"/>
              <a:ext cx="572275" cy="572275"/>
            </a:xfrm>
            <a:custGeom>
              <a:avLst/>
              <a:gdLst/>
              <a:ahLst/>
              <a:cxnLst/>
              <a:rect l="l" t="t" r="r" b="b"/>
              <a:pathLst>
                <a:path w="22891" h="22891" extrusionOk="0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2840575" y="1342838"/>
              <a:ext cx="562600" cy="563000"/>
            </a:xfrm>
            <a:custGeom>
              <a:avLst/>
              <a:gdLst/>
              <a:ahLst/>
              <a:cxnLst/>
              <a:rect l="l" t="t" r="r" b="b"/>
              <a:pathLst>
                <a:path w="22504" h="22520" extrusionOk="0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2859500" y="1361763"/>
              <a:ext cx="580000" cy="580400"/>
            </a:xfrm>
            <a:custGeom>
              <a:avLst/>
              <a:gdLst/>
              <a:ahLst/>
              <a:cxnLst/>
              <a:rect l="l" t="t" r="r" b="b"/>
              <a:pathLst>
                <a:path w="23200" h="23216" extrusionOk="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2814300" y="1316938"/>
              <a:ext cx="310300" cy="310300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812350" y="1315013"/>
              <a:ext cx="508150" cy="507750"/>
            </a:xfrm>
            <a:custGeom>
              <a:avLst/>
              <a:gdLst/>
              <a:ahLst/>
              <a:cxnLst/>
              <a:rect l="l" t="t" r="r" b="b"/>
              <a:pathLst>
                <a:path w="20326" h="20310" extrusionOk="0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824350" y="1326988"/>
              <a:ext cx="539025" cy="539050"/>
            </a:xfrm>
            <a:custGeom>
              <a:avLst/>
              <a:gdLst/>
              <a:ahLst/>
              <a:cxnLst/>
              <a:rect l="l" t="t" r="r" b="b"/>
              <a:pathLst>
                <a:path w="21561" h="21562" extrusionOk="0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817775" y="1320413"/>
              <a:ext cx="524750" cy="524375"/>
            </a:xfrm>
            <a:custGeom>
              <a:avLst/>
              <a:gdLst/>
              <a:ahLst/>
              <a:cxnLst/>
              <a:rect l="l" t="t" r="r" b="b"/>
              <a:pathLst>
                <a:path w="20990" h="20975" extrusionOk="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832075" y="1334713"/>
              <a:ext cx="551800" cy="551400"/>
            </a:xfrm>
            <a:custGeom>
              <a:avLst/>
              <a:gdLst/>
              <a:ahLst/>
              <a:cxnLst/>
              <a:rect l="l" t="t" r="r" b="b"/>
              <a:pathLst>
                <a:path w="22072" h="22056" extrusionOk="0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803850" y="1306113"/>
              <a:ext cx="387200" cy="387200"/>
            </a:xfrm>
            <a:custGeom>
              <a:avLst/>
              <a:gdLst/>
              <a:ahLst/>
              <a:cxnLst/>
              <a:rect l="l" t="t" r="r" b="b"/>
              <a:pathLst>
                <a:path w="15488" h="15488" extrusionOk="0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1"/>
          <p:cNvGrpSpPr/>
          <p:nvPr/>
        </p:nvGrpSpPr>
        <p:grpSpPr>
          <a:xfrm>
            <a:off x="5125553" y="1982238"/>
            <a:ext cx="844275" cy="844300"/>
            <a:chOff x="2802325" y="1304963"/>
            <a:chExt cx="844275" cy="844300"/>
          </a:xfrm>
        </p:grpSpPr>
        <p:sp>
          <p:nvSpPr>
            <p:cNvPr id="626" name="Google Shape;626;p31"/>
            <p:cNvSpPr/>
            <p:nvPr/>
          </p:nvSpPr>
          <p:spPr>
            <a:xfrm>
              <a:off x="3155100" y="1657738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179825" y="1682463"/>
              <a:ext cx="465250" cy="464875"/>
            </a:xfrm>
            <a:custGeom>
              <a:avLst/>
              <a:gdLst/>
              <a:ahLst/>
              <a:cxnLst/>
              <a:rect l="l" t="t" r="r" b="b"/>
              <a:pathLst>
                <a:path w="18610" h="18595" extrusionOk="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205700" y="1708363"/>
              <a:ext cx="440525" cy="440500"/>
            </a:xfrm>
            <a:custGeom>
              <a:avLst/>
              <a:gdLst/>
              <a:ahLst/>
              <a:cxnLst/>
              <a:rect l="l" t="t" r="r" b="b"/>
              <a:pathLst>
                <a:path w="17621" h="17620" extrusionOk="0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233150" y="1735788"/>
              <a:ext cx="413450" cy="413475"/>
            </a:xfrm>
            <a:custGeom>
              <a:avLst/>
              <a:gdLst/>
              <a:ahLst/>
              <a:cxnLst/>
              <a:rect l="l" t="t" r="r" b="b"/>
              <a:pathLst>
                <a:path w="16538" h="16539" extrusionOk="0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262900" y="1765163"/>
              <a:ext cx="382175" cy="382175"/>
            </a:xfrm>
            <a:custGeom>
              <a:avLst/>
              <a:gdLst/>
              <a:ahLst/>
              <a:cxnLst/>
              <a:rect l="l" t="t" r="r" b="b"/>
              <a:pathLst>
                <a:path w="15287" h="15287" extrusionOk="0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048450" y="1551488"/>
              <a:ext cx="561450" cy="561450"/>
            </a:xfrm>
            <a:custGeom>
              <a:avLst/>
              <a:gdLst/>
              <a:ahLst/>
              <a:cxnLst/>
              <a:rect l="l" t="t" r="r" b="b"/>
              <a:pathLst>
                <a:path w="22458" h="22458" extrusionOk="0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068150" y="1570813"/>
              <a:ext cx="550250" cy="550250"/>
            </a:xfrm>
            <a:custGeom>
              <a:avLst/>
              <a:gdLst/>
              <a:ahLst/>
              <a:cxnLst/>
              <a:rect l="l" t="t" r="r" b="b"/>
              <a:pathLst>
                <a:path w="22010" h="22010" extrusionOk="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994750" y="1497388"/>
              <a:ext cx="586175" cy="586175"/>
            </a:xfrm>
            <a:custGeom>
              <a:avLst/>
              <a:gdLst/>
              <a:ahLst/>
              <a:cxnLst/>
              <a:rect l="l" t="t" r="r" b="b"/>
              <a:pathLst>
                <a:path w="23447" h="23447" extrusionOk="0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012125" y="1514763"/>
              <a:ext cx="579225" cy="579250"/>
            </a:xfrm>
            <a:custGeom>
              <a:avLst/>
              <a:gdLst/>
              <a:ahLst/>
              <a:cxnLst/>
              <a:rect l="l" t="t" r="r" b="b"/>
              <a:pathLst>
                <a:path w="23169" h="23170" extrusionOk="0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947200" y="1449863"/>
              <a:ext cx="598175" cy="598150"/>
            </a:xfrm>
            <a:custGeom>
              <a:avLst/>
              <a:gdLst/>
              <a:ahLst/>
              <a:cxnLst/>
              <a:rect l="l" t="t" r="r" b="b"/>
              <a:pathLst>
                <a:path w="23927" h="23926" extrusionOk="0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2932525" y="1435188"/>
              <a:ext cx="599725" cy="599700"/>
            </a:xfrm>
            <a:custGeom>
              <a:avLst/>
              <a:gdLst/>
              <a:ahLst/>
              <a:cxnLst/>
              <a:rect l="l" t="t" r="r" b="b"/>
              <a:pathLst>
                <a:path w="23989" h="23988" extrusionOk="0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2962675" y="1464938"/>
              <a:ext cx="595075" cy="595450"/>
            </a:xfrm>
            <a:custGeom>
              <a:avLst/>
              <a:gdLst/>
              <a:ahLst/>
              <a:cxnLst/>
              <a:rect l="l" t="t" r="r" b="b"/>
              <a:pathLst>
                <a:path w="23803" h="23818" extrusionOk="0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2919000" y="1421663"/>
              <a:ext cx="599325" cy="599325"/>
            </a:xfrm>
            <a:custGeom>
              <a:avLst/>
              <a:gdLst/>
              <a:ahLst/>
              <a:cxnLst/>
              <a:rect l="l" t="t" r="r" b="b"/>
              <a:pathLst>
                <a:path w="23973" h="23973" extrusionOk="0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420150" y="1922813"/>
              <a:ext cx="178550" cy="178525"/>
            </a:xfrm>
            <a:custGeom>
              <a:avLst/>
              <a:gdLst/>
              <a:ahLst/>
              <a:cxnLst/>
              <a:rect l="l" t="t" r="r" b="b"/>
              <a:pathLst>
                <a:path w="7142" h="7141" extrusionOk="0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370325" y="1872588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329750" y="1832388"/>
              <a:ext cx="303725" cy="303725"/>
            </a:xfrm>
            <a:custGeom>
              <a:avLst/>
              <a:gdLst/>
              <a:ahLst/>
              <a:cxnLst/>
              <a:rect l="l" t="t" r="r" b="b"/>
              <a:pathLst>
                <a:path w="12149" h="12149" extrusionOk="0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94575" y="1797238"/>
              <a:ext cx="346250" cy="346225"/>
            </a:xfrm>
            <a:custGeom>
              <a:avLst/>
              <a:gdLst/>
              <a:ahLst/>
              <a:cxnLst/>
              <a:rect l="l" t="t" r="r" b="b"/>
              <a:pathLst>
                <a:path w="13850" h="13849" extrusionOk="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2807725" y="1310763"/>
              <a:ext cx="489575" cy="489200"/>
            </a:xfrm>
            <a:custGeom>
              <a:avLst/>
              <a:gdLst/>
              <a:ahLst/>
              <a:cxnLst/>
              <a:rect l="l" t="t" r="r" b="b"/>
              <a:pathLst>
                <a:path w="19583" h="19568" extrusionOk="0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2804625" y="1307288"/>
              <a:ext cx="468350" cy="468325"/>
            </a:xfrm>
            <a:custGeom>
              <a:avLst/>
              <a:gdLst/>
              <a:ahLst/>
              <a:cxnLst/>
              <a:rect l="l" t="t" r="r" b="b"/>
              <a:pathLst>
                <a:path w="18734" h="18733" extrusionOk="0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2802700" y="1305738"/>
              <a:ext cx="444775" cy="444000"/>
            </a:xfrm>
            <a:custGeom>
              <a:avLst/>
              <a:gdLst/>
              <a:ahLst/>
              <a:cxnLst/>
              <a:rect l="l" t="t" r="r" b="b"/>
              <a:pathLst>
                <a:path w="17791" h="17760" extrusionOk="0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2802325" y="1304963"/>
              <a:ext cx="417700" cy="417725"/>
            </a:xfrm>
            <a:custGeom>
              <a:avLst/>
              <a:gdLst/>
              <a:ahLst/>
              <a:cxnLst/>
              <a:rect l="l" t="t" r="r" b="b"/>
              <a:pathLst>
                <a:path w="16708" h="16709" extrusionOk="0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2807325" y="1309988"/>
              <a:ext cx="352050" cy="352025"/>
            </a:xfrm>
            <a:custGeom>
              <a:avLst/>
              <a:gdLst/>
              <a:ahLst/>
              <a:cxnLst/>
              <a:rect l="l" t="t" r="r" b="b"/>
              <a:pathLst>
                <a:path w="14082" h="14081" extrusionOk="0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131900" y="1634563"/>
              <a:ext cx="505450" cy="505425"/>
            </a:xfrm>
            <a:custGeom>
              <a:avLst/>
              <a:gdLst/>
              <a:ahLst/>
              <a:cxnLst/>
              <a:rect l="l" t="t" r="r" b="b"/>
              <a:pathLst>
                <a:path w="20218" h="20217" extrusionOk="0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109500" y="1612138"/>
              <a:ext cx="522425" cy="522450"/>
            </a:xfrm>
            <a:custGeom>
              <a:avLst/>
              <a:gdLst/>
              <a:ahLst/>
              <a:cxnLst/>
              <a:rect l="l" t="t" r="r" b="b"/>
              <a:pathLst>
                <a:path w="20897" h="20898" extrusionOk="0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088625" y="1590888"/>
              <a:ext cx="537125" cy="537125"/>
            </a:xfrm>
            <a:custGeom>
              <a:avLst/>
              <a:gdLst/>
              <a:ahLst/>
              <a:cxnLst/>
              <a:rect l="l" t="t" r="r" b="b"/>
              <a:pathLst>
                <a:path w="21485" h="21485" extrusionOk="0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825875" y="1328538"/>
              <a:ext cx="259700" cy="259300"/>
            </a:xfrm>
            <a:custGeom>
              <a:avLst/>
              <a:gdLst/>
              <a:ahLst/>
              <a:cxnLst/>
              <a:rect l="l" t="t" r="r" b="b"/>
              <a:pathLst>
                <a:path w="10388" h="10372" extrusionOk="0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030275" y="1532538"/>
              <a:ext cx="570750" cy="571125"/>
            </a:xfrm>
            <a:custGeom>
              <a:avLst/>
              <a:gdLst/>
              <a:ahLst/>
              <a:cxnLst/>
              <a:rect l="l" t="t" r="r" b="b"/>
              <a:pathLst>
                <a:path w="22830" h="22845" extrusionOk="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2845975" y="1348613"/>
              <a:ext cx="191300" cy="191300"/>
            </a:xfrm>
            <a:custGeom>
              <a:avLst/>
              <a:gdLst/>
              <a:ahLst/>
              <a:cxnLst/>
              <a:rect l="l" t="t" r="r" b="b"/>
              <a:pathLst>
                <a:path w="7652" h="7652" extrusionOk="0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978500" y="1481163"/>
              <a:ext cx="591225" cy="591200"/>
            </a:xfrm>
            <a:custGeom>
              <a:avLst/>
              <a:gdLst/>
              <a:ahLst/>
              <a:cxnLst/>
              <a:rect l="l" t="t" r="r" b="b"/>
              <a:pathLst>
                <a:path w="23649" h="23648" extrusionOk="0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2895825" y="1398088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2905475" y="1408138"/>
              <a:ext cx="598550" cy="598150"/>
            </a:xfrm>
            <a:custGeom>
              <a:avLst/>
              <a:gdLst/>
              <a:ahLst/>
              <a:cxnLst/>
              <a:rect l="l" t="t" r="r" b="b"/>
              <a:pathLst>
                <a:path w="23942" h="23926" extrusionOk="0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881150" y="1383788"/>
              <a:ext cx="591975" cy="591975"/>
            </a:xfrm>
            <a:custGeom>
              <a:avLst/>
              <a:gdLst/>
              <a:ahLst/>
              <a:cxnLst/>
              <a:rect l="l" t="t" r="r" b="b"/>
              <a:pathLst>
                <a:path w="23679" h="23679" extrusionOk="0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2869925" y="1372188"/>
              <a:ext cx="586975" cy="586975"/>
            </a:xfrm>
            <a:custGeom>
              <a:avLst/>
              <a:gdLst/>
              <a:ahLst/>
              <a:cxnLst/>
              <a:rect l="l" t="t" r="r" b="b"/>
              <a:pathLst>
                <a:path w="23479" h="23479" extrusionOk="0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2893125" y="1395763"/>
              <a:ext cx="595825" cy="595450"/>
            </a:xfrm>
            <a:custGeom>
              <a:avLst/>
              <a:gdLst/>
              <a:ahLst/>
              <a:cxnLst/>
              <a:rect l="l" t="t" r="r" b="b"/>
              <a:pathLst>
                <a:path w="23833" h="23818" extrusionOk="0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2849450" y="1352113"/>
              <a:ext cx="572275" cy="572275"/>
            </a:xfrm>
            <a:custGeom>
              <a:avLst/>
              <a:gdLst/>
              <a:ahLst/>
              <a:cxnLst/>
              <a:rect l="l" t="t" r="r" b="b"/>
              <a:pathLst>
                <a:path w="22891" h="22891" extrusionOk="0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2840575" y="1342838"/>
              <a:ext cx="562600" cy="563000"/>
            </a:xfrm>
            <a:custGeom>
              <a:avLst/>
              <a:gdLst/>
              <a:ahLst/>
              <a:cxnLst/>
              <a:rect l="l" t="t" r="r" b="b"/>
              <a:pathLst>
                <a:path w="22504" h="22520" extrusionOk="0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2859500" y="1361763"/>
              <a:ext cx="580000" cy="580400"/>
            </a:xfrm>
            <a:custGeom>
              <a:avLst/>
              <a:gdLst/>
              <a:ahLst/>
              <a:cxnLst/>
              <a:rect l="l" t="t" r="r" b="b"/>
              <a:pathLst>
                <a:path w="23200" h="23216" extrusionOk="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2814300" y="1316938"/>
              <a:ext cx="310300" cy="310300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812350" y="1315013"/>
              <a:ext cx="508150" cy="507750"/>
            </a:xfrm>
            <a:custGeom>
              <a:avLst/>
              <a:gdLst/>
              <a:ahLst/>
              <a:cxnLst/>
              <a:rect l="l" t="t" r="r" b="b"/>
              <a:pathLst>
                <a:path w="20326" h="20310" extrusionOk="0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824350" y="1326988"/>
              <a:ext cx="539025" cy="539050"/>
            </a:xfrm>
            <a:custGeom>
              <a:avLst/>
              <a:gdLst/>
              <a:ahLst/>
              <a:cxnLst/>
              <a:rect l="l" t="t" r="r" b="b"/>
              <a:pathLst>
                <a:path w="21561" h="21562" extrusionOk="0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817775" y="1320413"/>
              <a:ext cx="524750" cy="524375"/>
            </a:xfrm>
            <a:custGeom>
              <a:avLst/>
              <a:gdLst/>
              <a:ahLst/>
              <a:cxnLst/>
              <a:rect l="l" t="t" r="r" b="b"/>
              <a:pathLst>
                <a:path w="20990" h="20975" extrusionOk="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2832075" y="1334713"/>
              <a:ext cx="551800" cy="551400"/>
            </a:xfrm>
            <a:custGeom>
              <a:avLst/>
              <a:gdLst/>
              <a:ahLst/>
              <a:cxnLst/>
              <a:rect l="l" t="t" r="r" b="b"/>
              <a:pathLst>
                <a:path w="22072" h="22056" extrusionOk="0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2803850" y="1306113"/>
              <a:ext cx="387200" cy="387200"/>
            </a:xfrm>
            <a:custGeom>
              <a:avLst/>
              <a:gdLst/>
              <a:ahLst/>
              <a:cxnLst/>
              <a:rect l="l" t="t" r="r" b="b"/>
              <a:pathLst>
                <a:path w="15488" h="15488" extrusionOk="0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1"/>
          <p:cNvGrpSpPr/>
          <p:nvPr/>
        </p:nvGrpSpPr>
        <p:grpSpPr>
          <a:xfrm>
            <a:off x="3394253" y="1982238"/>
            <a:ext cx="844275" cy="844300"/>
            <a:chOff x="2802325" y="1304963"/>
            <a:chExt cx="844275" cy="844300"/>
          </a:xfrm>
        </p:grpSpPr>
        <p:sp>
          <p:nvSpPr>
            <p:cNvPr id="670" name="Google Shape;670;p31"/>
            <p:cNvSpPr/>
            <p:nvPr/>
          </p:nvSpPr>
          <p:spPr>
            <a:xfrm>
              <a:off x="3155100" y="1657738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179825" y="1682463"/>
              <a:ext cx="465250" cy="464875"/>
            </a:xfrm>
            <a:custGeom>
              <a:avLst/>
              <a:gdLst/>
              <a:ahLst/>
              <a:cxnLst/>
              <a:rect l="l" t="t" r="r" b="b"/>
              <a:pathLst>
                <a:path w="18610" h="18595" extrusionOk="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205700" y="1708363"/>
              <a:ext cx="440525" cy="440500"/>
            </a:xfrm>
            <a:custGeom>
              <a:avLst/>
              <a:gdLst/>
              <a:ahLst/>
              <a:cxnLst/>
              <a:rect l="l" t="t" r="r" b="b"/>
              <a:pathLst>
                <a:path w="17621" h="17620" extrusionOk="0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233150" y="1735788"/>
              <a:ext cx="413450" cy="413475"/>
            </a:xfrm>
            <a:custGeom>
              <a:avLst/>
              <a:gdLst/>
              <a:ahLst/>
              <a:cxnLst/>
              <a:rect l="l" t="t" r="r" b="b"/>
              <a:pathLst>
                <a:path w="16538" h="16539" extrusionOk="0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262900" y="1765163"/>
              <a:ext cx="382175" cy="382175"/>
            </a:xfrm>
            <a:custGeom>
              <a:avLst/>
              <a:gdLst/>
              <a:ahLst/>
              <a:cxnLst/>
              <a:rect l="l" t="t" r="r" b="b"/>
              <a:pathLst>
                <a:path w="15287" h="15287" extrusionOk="0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048450" y="1551488"/>
              <a:ext cx="561450" cy="561450"/>
            </a:xfrm>
            <a:custGeom>
              <a:avLst/>
              <a:gdLst/>
              <a:ahLst/>
              <a:cxnLst/>
              <a:rect l="l" t="t" r="r" b="b"/>
              <a:pathLst>
                <a:path w="22458" h="22458" extrusionOk="0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068150" y="1570813"/>
              <a:ext cx="550250" cy="550250"/>
            </a:xfrm>
            <a:custGeom>
              <a:avLst/>
              <a:gdLst/>
              <a:ahLst/>
              <a:cxnLst/>
              <a:rect l="l" t="t" r="r" b="b"/>
              <a:pathLst>
                <a:path w="22010" h="22010" extrusionOk="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994750" y="1497388"/>
              <a:ext cx="586175" cy="586175"/>
            </a:xfrm>
            <a:custGeom>
              <a:avLst/>
              <a:gdLst/>
              <a:ahLst/>
              <a:cxnLst/>
              <a:rect l="l" t="t" r="r" b="b"/>
              <a:pathLst>
                <a:path w="23447" h="23447" extrusionOk="0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012125" y="1514763"/>
              <a:ext cx="579225" cy="579250"/>
            </a:xfrm>
            <a:custGeom>
              <a:avLst/>
              <a:gdLst/>
              <a:ahLst/>
              <a:cxnLst/>
              <a:rect l="l" t="t" r="r" b="b"/>
              <a:pathLst>
                <a:path w="23169" h="23170" extrusionOk="0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947200" y="1449863"/>
              <a:ext cx="598175" cy="598150"/>
            </a:xfrm>
            <a:custGeom>
              <a:avLst/>
              <a:gdLst/>
              <a:ahLst/>
              <a:cxnLst/>
              <a:rect l="l" t="t" r="r" b="b"/>
              <a:pathLst>
                <a:path w="23927" h="23926" extrusionOk="0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932525" y="1435188"/>
              <a:ext cx="599725" cy="599700"/>
            </a:xfrm>
            <a:custGeom>
              <a:avLst/>
              <a:gdLst/>
              <a:ahLst/>
              <a:cxnLst/>
              <a:rect l="l" t="t" r="r" b="b"/>
              <a:pathLst>
                <a:path w="23989" h="23988" extrusionOk="0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2962675" y="1464938"/>
              <a:ext cx="595075" cy="595450"/>
            </a:xfrm>
            <a:custGeom>
              <a:avLst/>
              <a:gdLst/>
              <a:ahLst/>
              <a:cxnLst/>
              <a:rect l="l" t="t" r="r" b="b"/>
              <a:pathLst>
                <a:path w="23803" h="23818" extrusionOk="0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2919000" y="1421663"/>
              <a:ext cx="599325" cy="599325"/>
            </a:xfrm>
            <a:custGeom>
              <a:avLst/>
              <a:gdLst/>
              <a:ahLst/>
              <a:cxnLst/>
              <a:rect l="l" t="t" r="r" b="b"/>
              <a:pathLst>
                <a:path w="23973" h="23973" extrusionOk="0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420150" y="1922813"/>
              <a:ext cx="178550" cy="178525"/>
            </a:xfrm>
            <a:custGeom>
              <a:avLst/>
              <a:gdLst/>
              <a:ahLst/>
              <a:cxnLst/>
              <a:rect l="l" t="t" r="r" b="b"/>
              <a:pathLst>
                <a:path w="7142" h="7141" extrusionOk="0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370325" y="1872588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329750" y="1832388"/>
              <a:ext cx="303725" cy="303725"/>
            </a:xfrm>
            <a:custGeom>
              <a:avLst/>
              <a:gdLst/>
              <a:ahLst/>
              <a:cxnLst/>
              <a:rect l="l" t="t" r="r" b="b"/>
              <a:pathLst>
                <a:path w="12149" h="12149" extrusionOk="0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294575" y="1797238"/>
              <a:ext cx="346250" cy="346225"/>
            </a:xfrm>
            <a:custGeom>
              <a:avLst/>
              <a:gdLst/>
              <a:ahLst/>
              <a:cxnLst/>
              <a:rect l="l" t="t" r="r" b="b"/>
              <a:pathLst>
                <a:path w="13850" h="13849" extrusionOk="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807725" y="1310763"/>
              <a:ext cx="489575" cy="489200"/>
            </a:xfrm>
            <a:custGeom>
              <a:avLst/>
              <a:gdLst/>
              <a:ahLst/>
              <a:cxnLst/>
              <a:rect l="l" t="t" r="r" b="b"/>
              <a:pathLst>
                <a:path w="19583" h="19568" extrusionOk="0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2804625" y="1307288"/>
              <a:ext cx="468350" cy="468325"/>
            </a:xfrm>
            <a:custGeom>
              <a:avLst/>
              <a:gdLst/>
              <a:ahLst/>
              <a:cxnLst/>
              <a:rect l="l" t="t" r="r" b="b"/>
              <a:pathLst>
                <a:path w="18734" h="18733" extrusionOk="0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2802700" y="1305738"/>
              <a:ext cx="444775" cy="444000"/>
            </a:xfrm>
            <a:custGeom>
              <a:avLst/>
              <a:gdLst/>
              <a:ahLst/>
              <a:cxnLst/>
              <a:rect l="l" t="t" r="r" b="b"/>
              <a:pathLst>
                <a:path w="17791" h="17760" extrusionOk="0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2802325" y="1304963"/>
              <a:ext cx="417700" cy="417725"/>
            </a:xfrm>
            <a:custGeom>
              <a:avLst/>
              <a:gdLst/>
              <a:ahLst/>
              <a:cxnLst/>
              <a:rect l="l" t="t" r="r" b="b"/>
              <a:pathLst>
                <a:path w="16708" h="16709" extrusionOk="0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2807325" y="1309988"/>
              <a:ext cx="352050" cy="352025"/>
            </a:xfrm>
            <a:custGeom>
              <a:avLst/>
              <a:gdLst/>
              <a:ahLst/>
              <a:cxnLst/>
              <a:rect l="l" t="t" r="r" b="b"/>
              <a:pathLst>
                <a:path w="14082" h="14081" extrusionOk="0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3131900" y="1634563"/>
              <a:ext cx="505450" cy="505425"/>
            </a:xfrm>
            <a:custGeom>
              <a:avLst/>
              <a:gdLst/>
              <a:ahLst/>
              <a:cxnLst/>
              <a:rect l="l" t="t" r="r" b="b"/>
              <a:pathLst>
                <a:path w="20218" h="20217" extrusionOk="0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109500" y="1612138"/>
              <a:ext cx="522425" cy="522450"/>
            </a:xfrm>
            <a:custGeom>
              <a:avLst/>
              <a:gdLst/>
              <a:ahLst/>
              <a:cxnLst/>
              <a:rect l="l" t="t" r="r" b="b"/>
              <a:pathLst>
                <a:path w="20897" h="20898" extrusionOk="0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3088625" y="1590888"/>
              <a:ext cx="537125" cy="537125"/>
            </a:xfrm>
            <a:custGeom>
              <a:avLst/>
              <a:gdLst/>
              <a:ahLst/>
              <a:cxnLst/>
              <a:rect l="l" t="t" r="r" b="b"/>
              <a:pathLst>
                <a:path w="21485" h="21485" extrusionOk="0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2825875" y="1328538"/>
              <a:ext cx="259700" cy="259300"/>
            </a:xfrm>
            <a:custGeom>
              <a:avLst/>
              <a:gdLst/>
              <a:ahLst/>
              <a:cxnLst/>
              <a:rect l="l" t="t" r="r" b="b"/>
              <a:pathLst>
                <a:path w="10388" h="10372" extrusionOk="0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030275" y="1532538"/>
              <a:ext cx="570750" cy="571125"/>
            </a:xfrm>
            <a:custGeom>
              <a:avLst/>
              <a:gdLst/>
              <a:ahLst/>
              <a:cxnLst/>
              <a:rect l="l" t="t" r="r" b="b"/>
              <a:pathLst>
                <a:path w="22830" h="22845" extrusionOk="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2845975" y="1348613"/>
              <a:ext cx="191300" cy="191300"/>
            </a:xfrm>
            <a:custGeom>
              <a:avLst/>
              <a:gdLst/>
              <a:ahLst/>
              <a:cxnLst/>
              <a:rect l="l" t="t" r="r" b="b"/>
              <a:pathLst>
                <a:path w="7652" h="7652" extrusionOk="0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2978500" y="1481163"/>
              <a:ext cx="591225" cy="591200"/>
            </a:xfrm>
            <a:custGeom>
              <a:avLst/>
              <a:gdLst/>
              <a:ahLst/>
              <a:cxnLst/>
              <a:rect l="l" t="t" r="r" b="b"/>
              <a:pathLst>
                <a:path w="23649" h="23648" extrusionOk="0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2895825" y="1398088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2905475" y="1408138"/>
              <a:ext cx="598550" cy="598150"/>
            </a:xfrm>
            <a:custGeom>
              <a:avLst/>
              <a:gdLst/>
              <a:ahLst/>
              <a:cxnLst/>
              <a:rect l="l" t="t" r="r" b="b"/>
              <a:pathLst>
                <a:path w="23942" h="23926" extrusionOk="0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2881150" y="1383788"/>
              <a:ext cx="591975" cy="591975"/>
            </a:xfrm>
            <a:custGeom>
              <a:avLst/>
              <a:gdLst/>
              <a:ahLst/>
              <a:cxnLst/>
              <a:rect l="l" t="t" r="r" b="b"/>
              <a:pathLst>
                <a:path w="23679" h="23679" extrusionOk="0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2869925" y="1372188"/>
              <a:ext cx="586975" cy="586975"/>
            </a:xfrm>
            <a:custGeom>
              <a:avLst/>
              <a:gdLst/>
              <a:ahLst/>
              <a:cxnLst/>
              <a:rect l="l" t="t" r="r" b="b"/>
              <a:pathLst>
                <a:path w="23479" h="23479" extrusionOk="0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2893125" y="1395763"/>
              <a:ext cx="595825" cy="595450"/>
            </a:xfrm>
            <a:custGeom>
              <a:avLst/>
              <a:gdLst/>
              <a:ahLst/>
              <a:cxnLst/>
              <a:rect l="l" t="t" r="r" b="b"/>
              <a:pathLst>
                <a:path w="23833" h="23818" extrusionOk="0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2849450" y="1352113"/>
              <a:ext cx="572275" cy="572275"/>
            </a:xfrm>
            <a:custGeom>
              <a:avLst/>
              <a:gdLst/>
              <a:ahLst/>
              <a:cxnLst/>
              <a:rect l="l" t="t" r="r" b="b"/>
              <a:pathLst>
                <a:path w="22891" h="22891" extrusionOk="0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2840575" y="1342838"/>
              <a:ext cx="562600" cy="563000"/>
            </a:xfrm>
            <a:custGeom>
              <a:avLst/>
              <a:gdLst/>
              <a:ahLst/>
              <a:cxnLst/>
              <a:rect l="l" t="t" r="r" b="b"/>
              <a:pathLst>
                <a:path w="22504" h="22520" extrusionOk="0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2859500" y="1361763"/>
              <a:ext cx="580000" cy="580400"/>
            </a:xfrm>
            <a:custGeom>
              <a:avLst/>
              <a:gdLst/>
              <a:ahLst/>
              <a:cxnLst/>
              <a:rect l="l" t="t" r="r" b="b"/>
              <a:pathLst>
                <a:path w="23200" h="23216" extrusionOk="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2814300" y="1316938"/>
              <a:ext cx="310300" cy="310300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12350" y="1315013"/>
              <a:ext cx="508150" cy="507750"/>
            </a:xfrm>
            <a:custGeom>
              <a:avLst/>
              <a:gdLst/>
              <a:ahLst/>
              <a:cxnLst/>
              <a:rect l="l" t="t" r="r" b="b"/>
              <a:pathLst>
                <a:path w="20326" h="20310" extrusionOk="0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824350" y="1326988"/>
              <a:ext cx="539025" cy="539050"/>
            </a:xfrm>
            <a:custGeom>
              <a:avLst/>
              <a:gdLst/>
              <a:ahLst/>
              <a:cxnLst/>
              <a:rect l="l" t="t" r="r" b="b"/>
              <a:pathLst>
                <a:path w="21561" h="21562" extrusionOk="0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817775" y="1320413"/>
              <a:ext cx="524750" cy="524375"/>
            </a:xfrm>
            <a:custGeom>
              <a:avLst/>
              <a:gdLst/>
              <a:ahLst/>
              <a:cxnLst/>
              <a:rect l="l" t="t" r="r" b="b"/>
              <a:pathLst>
                <a:path w="20990" h="20975" extrusionOk="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832075" y="1334713"/>
              <a:ext cx="551800" cy="551400"/>
            </a:xfrm>
            <a:custGeom>
              <a:avLst/>
              <a:gdLst/>
              <a:ahLst/>
              <a:cxnLst/>
              <a:rect l="l" t="t" r="r" b="b"/>
              <a:pathLst>
                <a:path w="22072" h="22056" extrusionOk="0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803850" y="1306113"/>
              <a:ext cx="387200" cy="387200"/>
            </a:xfrm>
            <a:custGeom>
              <a:avLst/>
              <a:gdLst/>
              <a:ahLst/>
              <a:cxnLst/>
              <a:rect l="l" t="t" r="r" b="b"/>
              <a:pathLst>
                <a:path w="15488" h="15488" extrusionOk="0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1"/>
          <p:cNvGrpSpPr/>
          <p:nvPr/>
        </p:nvGrpSpPr>
        <p:grpSpPr>
          <a:xfrm>
            <a:off x="1654528" y="1982238"/>
            <a:ext cx="844275" cy="844300"/>
            <a:chOff x="2802325" y="1304963"/>
            <a:chExt cx="844275" cy="844300"/>
          </a:xfrm>
        </p:grpSpPr>
        <p:sp>
          <p:nvSpPr>
            <p:cNvPr id="714" name="Google Shape;714;p31"/>
            <p:cNvSpPr/>
            <p:nvPr/>
          </p:nvSpPr>
          <p:spPr>
            <a:xfrm>
              <a:off x="3155100" y="1657738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3179825" y="1682463"/>
              <a:ext cx="465250" cy="464875"/>
            </a:xfrm>
            <a:custGeom>
              <a:avLst/>
              <a:gdLst/>
              <a:ahLst/>
              <a:cxnLst/>
              <a:rect l="l" t="t" r="r" b="b"/>
              <a:pathLst>
                <a:path w="18610" h="18595" extrusionOk="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205700" y="1708363"/>
              <a:ext cx="440525" cy="440500"/>
            </a:xfrm>
            <a:custGeom>
              <a:avLst/>
              <a:gdLst/>
              <a:ahLst/>
              <a:cxnLst/>
              <a:rect l="l" t="t" r="r" b="b"/>
              <a:pathLst>
                <a:path w="17621" h="17620" extrusionOk="0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3233150" y="1735788"/>
              <a:ext cx="413450" cy="413475"/>
            </a:xfrm>
            <a:custGeom>
              <a:avLst/>
              <a:gdLst/>
              <a:ahLst/>
              <a:cxnLst/>
              <a:rect l="l" t="t" r="r" b="b"/>
              <a:pathLst>
                <a:path w="16538" h="16539" extrusionOk="0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262900" y="1765163"/>
              <a:ext cx="382175" cy="382175"/>
            </a:xfrm>
            <a:custGeom>
              <a:avLst/>
              <a:gdLst/>
              <a:ahLst/>
              <a:cxnLst/>
              <a:rect l="l" t="t" r="r" b="b"/>
              <a:pathLst>
                <a:path w="15287" h="15287" extrusionOk="0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048450" y="1551488"/>
              <a:ext cx="561450" cy="561450"/>
            </a:xfrm>
            <a:custGeom>
              <a:avLst/>
              <a:gdLst/>
              <a:ahLst/>
              <a:cxnLst/>
              <a:rect l="l" t="t" r="r" b="b"/>
              <a:pathLst>
                <a:path w="22458" h="22458" extrusionOk="0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068150" y="1570813"/>
              <a:ext cx="550250" cy="550250"/>
            </a:xfrm>
            <a:custGeom>
              <a:avLst/>
              <a:gdLst/>
              <a:ahLst/>
              <a:cxnLst/>
              <a:rect l="l" t="t" r="r" b="b"/>
              <a:pathLst>
                <a:path w="22010" h="22010" extrusionOk="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2994750" y="1497388"/>
              <a:ext cx="586175" cy="586175"/>
            </a:xfrm>
            <a:custGeom>
              <a:avLst/>
              <a:gdLst/>
              <a:ahLst/>
              <a:cxnLst/>
              <a:rect l="l" t="t" r="r" b="b"/>
              <a:pathLst>
                <a:path w="23447" h="23447" extrusionOk="0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012125" y="1514763"/>
              <a:ext cx="579225" cy="579250"/>
            </a:xfrm>
            <a:custGeom>
              <a:avLst/>
              <a:gdLst/>
              <a:ahLst/>
              <a:cxnLst/>
              <a:rect l="l" t="t" r="r" b="b"/>
              <a:pathLst>
                <a:path w="23169" h="23170" extrusionOk="0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2947200" y="1449863"/>
              <a:ext cx="598175" cy="598150"/>
            </a:xfrm>
            <a:custGeom>
              <a:avLst/>
              <a:gdLst/>
              <a:ahLst/>
              <a:cxnLst/>
              <a:rect l="l" t="t" r="r" b="b"/>
              <a:pathLst>
                <a:path w="23927" h="23926" extrusionOk="0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2932525" y="1435188"/>
              <a:ext cx="599725" cy="599700"/>
            </a:xfrm>
            <a:custGeom>
              <a:avLst/>
              <a:gdLst/>
              <a:ahLst/>
              <a:cxnLst/>
              <a:rect l="l" t="t" r="r" b="b"/>
              <a:pathLst>
                <a:path w="23989" h="23988" extrusionOk="0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2962675" y="1464938"/>
              <a:ext cx="595075" cy="595450"/>
            </a:xfrm>
            <a:custGeom>
              <a:avLst/>
              <a:gdLst/>
              <a:ahLst/>
              <a:cxnLst/>
              <a:rect l="l" t="t" r="r" b="b"/>
              <a:pathLst>
                <a:path w="23803" h="23818" extrusionOk="0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2919000" y="1421663"/>
              <a:ext cx="599325" cy="599325"/>
            </a:xfrm>
            <a:custGeom>
              <a:avLst/>
              <a:gdLst/>
              <a:ahLst/>
              <a:cxnLst/>
              <a:rect l="l" t="t" r="r" b="b"/>
              <a:pathLst>
                <a:path w="23973" h="23973" extrusionOk="0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420150" y="1922813"/>
              <a:ext cx="178550" cy="178525"/>
            </a:xfrm>
            <a:custGeom>
              <a:avLst/>
              <a:gdLst/>
              <a:ahLst/>
              <a:cxnLst/>
              <a:rect l="l" t="t" r="r" b="b"/>
              <a:pathLst>
                <a:path w="7142" h="7141" extrusionOk="0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370325" y="1872588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3329750" y="1832388"/>
              <a:ext cx="303725" cy="303725"/>
            </a:xfrm>
            <a:custGeom>
              <a:avLst/>
              <a:gdLst/>
              <a:ahLst/>
              <a:cxnLst/>
              <a:rect l="l" t="t" r="r" b="b"/>
              <a:pathLst>
                <a:path w="12149" h="12149" extrusionOk="0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294575" y="1797238"/>
              <a:ext cx="346250" cy="346225"/>
            </a:xfrm>
            <a:custGeom>
              <a:avLst/>
              <a:gdLst/>
              <a:ahLst/>
              <a:cxnLst/>
              <a:rect l="l" t="t" r="r" b="b"/>
              <a:pathLst>
                <a:path w="13850" h="13849" extrusionOk="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2807725" y="1310763"/>
              <a:ext cx="489575" cy="489200"/>
            </a:xfrm>
            <a:custGeom>
              <a:avLst/>
              <a:gdLst/>
              <a:ahLst/>
              <a:cxnLst/>
              <a:rect l="l" t="t" r="r" b="b"/>
              <a:pathLst>
                <a:path w="19583" h="19568" extrusionOk="0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2804625" y="1307288"/>
              <a:ext cx="468350" cy="468325"/>
            </a:xfrm>
            <a:custGeom>
              <a:avLst/>
              <a:gdLst/>
              <a:ahLst/>
              <a:cxnLst/>
              <a:rect l="l" t="t" r="r" b="b"/>
              <a:pathLst>
                <a:path w="18734" h="18733" extrusionOk="0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2802700" y="1305738"/>
              <a:ext cx="444775" cy="444000"/>
            </a:xfrm>
            <a:custGeom>
              <a:avLst/>
              <a:gdLst/>
              <a:ahLst/>
              <a:cxnLst/>
              <a:rect l="l" t="t" r="r" b="b"/>
              <a:pathLst>
                <a:path w="17791" h="17760" extrusionOk="0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2802325" y="1304963"/>
              <a:ext cx="417700" cy="417725"/>
            </a:xfrm>
            <a:custGeom>
              <a:avLst/>
              <a:gdLst/>
              <a:ahLst/>
              <a:cxnLst/>
              <a:rect l="l" t="t" r="r" b="b"/>
              <a:pathLst>
                <a:path w="16708" h="16709" extrusionOk="0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2807325" y="1309988"/>
              <a:ext cx="352050" cy="352025"/>
            </a:xfrm>
            <a:custGeom>
              <a:avLst/>
              <a:gdLst/>
              <a:ahLst/>
              <a:cxnLst/>
              <a:rect l="l" t="t" r="r" b="b"/>
              <a:pathLst>
                <a:path w="14082" h="14081" extrusionOk="0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3131900" y="1634563"/>
              <a:ext cx="505450" cy="505425"/>
            </a:xfrm>
            <a:custGeom>
              <a:avLst/>
              <a:gdLst/>
              <a:ahLst/>
              <a:cxnLst/>
              <a:rect l="l" t="t" r="r" b="b"/>
              <a:pathLst>
                <a:path w="20218" h="20217" extrusionOk="0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109500" y="1612138"/>
              <a:ext cx="522425" cy="522450"/>
            </a:xfrm>
            <a:custGeom>
              <a:avLst/>
              <a:gdLst/>
              <a:ahLst/>
              <a:cxnLst/>
              <a:rect l="l" t="t" r="r" b="b"/>
              <a:pathLst>
                <a:path w="20897" h="20898" extrusionOk="0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3088625" y="1590888"/>
              <a:ext cx="537125" cy="537125"/>
            </a:xfrm>
            <a:custGeom>
              <a:avLst/>
              <a:gdLst/>
              <a:ahLst/>
              <a:cxnLst/>
              <a:rect l="l" t="t" r="r" b="b"/>
              <a:pathLst>
                <a:path w="21485" h="21485" extrusionOk="0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825875" y="1328538"/>
              <a:ext cx="259700" cy="259300"/>
            </a:xfrm>
            <a:custGeom>
              <a:avLst/>
              <a:gdLst/>
              <a:ahLst/>
              <a:cxnLst/>
              <a:rect l="l" t="t" r="r" b="b"/>
              <a:pathLst>
                <a:path w="10388" h="10372" extrusionOk="0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3030275" y="1532538"/>
              <a:ext cx="570750" cy="571125"/>
            </a:xfrm>
            <a:custGeom>
              <a:avLst/>
              <a:gdLst/>
              <a:ahLst/>
              <a:cxnLst/>
              <a:rect l="l" t="t" r="r" b="b"/>
              <a:pathLst>
                <a:path w="22830" h="22845" extrusionOk="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2845975" y="1348613"/>
              <a:ext cx="191300" cy="191300"/>
            </a:xfrm>
            <a:custGeom>
              <a:avLst/>
              <a:gdLst/>
              <a:ahLst/>
              <a:cxnLst/>
              <a:rect l="l" t="t" r="r" b="b"/>
              <a:pathLst>
                <a:path w="7652" h="7652" extrusionOk="0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978500" y="1481163"/>
              <a:ext cx="591225" cy="591200"/>
            </a:xfrm>
            <a:custGeom>
              <a:avLst/>
              <a:gdLst/>
              <a:ahLst/>
              <a:cxnLst/>
              <a:rect l="l" t="t" r="r" b="b"/>
              <a:pathLst>
                <a:path w="23649" h="23648" extrusionOk="0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2895825" y="1398088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2905475" y="1408138"/>
              <a:ext cx="598550" cy="598150"/>
            </a:xfrm>
            <a:custGeom>
              <a:avLst/>
              <a:gdLst/>
              <a:ahLst/>
              <a:cxnLst/>
              <a:rect l="l" t="t" r="r" b="b"/>
              <a:pathLst>
                <a:path w="23942" h="23926" extrusionOk="0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2881150" y="1383788"/>
              <a:ext cx="591975" cy="591975"/>
            </a:xfrm>
            <a:custGeom>
              <a:avLst/>
              <a:gdLst/>
              <a:ahLst/>
              <a:cxnLst/>
              <a:rect l="l" t="t" r="r" b="b"/>
              <a:pathLst>
                <a:path w="23679" h="23679" extrusionOk="0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2869925" y="1372188"/>
              <a:ext cx="586975" cy="586975"/>
            </a:xfrm>
            <a:custGeom>
              <a:avLst/>
              <a:gdLst/>
              <a:ahLst/>
              <a:cxnLst/>
              <a:rect l="l" t="t" r="r" b="b"/>
              <a:pathLst>
                <a:path w="23479" h="23479" extrusionOk="0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2893125" y="1395763"/>
              <a:ext cx="595825" cy="595450"/>
            </a:xfrm>
            <a:custGeom>
              <a:avLst/>
              <a:gdLst/>
              <a:ahLst/>
              <a:cxnLst/>
              <a:rect l="l" t="t" r="r" b="b"/>
              <a:pathLst>
                <a:path w="23833" h="23818" extrusionOk="0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2849450" y="1352113"/>
              <a:ext cx="572275" cy="572275"/>
            </a:xfrm>
            <a:custGeom>
              <a:avLst/>
              <a:gdLst/>
              <a:ahLst/>
              <a:cxnLst/>
              <a:rect l="l" t="t" r="r" b="b"/>
              <a:pathLst>
                <a:path w="22891" h="22891" extrusionOk="0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2840575" y="1342838"/>
              <a:ext cx="562600" cy="563000"/>
            </a:xfrm>
            <a:custGeom>
              <a:avLst/>
              <a:gdLst/>
              <a:ahLst/>
              <a:cxnLst/>
              <a:rect l="l" t="t" r="r" b="b"/>
              <a:pathLst>
                <a:path w="22504" h="22520" extrusionOk="0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2859500" y="1361763"/>
              <a:ext cx="580000" cy="580400"/>
            </a:xfrm>
            <a:custGeom>
              <a:avLst/>
              <a:gdLst/>
              <a:ahLst/>
              <a:cxnLst/>
              <a:rect l="l" t="t" r="r" b="b"/>
              <a:pathLst>
                <a:path w="23200" h="23216" extrusionOk="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2814300" y="1316938"/>
              <a:ext cx="310300" cy="310300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2812350" y="1315013"/>
              <a:ext cx="508150" cy="507750"/>
            </a:xfrm>
            <a:custGeom>
              <a:avLst/>
              <a:gdLst/>
              <a:ahLst/>
              <a:cxnLst/>
              <a:rect l="l" t="t" r="r" b="b"/>
              <a:pathLst>
                <a:path w="20326" h="20310" extrusionOk="0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2824350" y="1326988"/>
              <a:ext cx="539025" cy="539050"/>
            </a:xfrm>
            <a:custGeom>
              <a:avLst/>
              <a:gdLst/>
              <a:ahLst/>
              <a:cxnLst/>
              <a:rect l="l" t="t" r="r" b="b"/>
              <a:pathLst>
                <a:path w="21561" h="21562" extrusionOk="0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2817775" y="1320413"/>
              <a:ext cx="524750" cy="524375"/>
            </a:xfrm>
            <a:custGeom>
              <a:avLst/>
              <a:gdLst/>
              <a:ahLst/>
              <a:cxnLst/>
              <a:rect l="l" t="t" r="r" b="b"/>
              <a:pathLst>
                <a:path w="20990" h="20975" extrusionOk="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2832075" y="1334713"/>
              <a:ext cx="551800" cy="551400"/>
            </a:xfrm>
            <a:custGeom>
              <a:avLst/>
              <a:gdLst/>
              <a:ahLst/>
              <a:cxnLst/>
              <a:rect l="l" t="t" r="r" b="b"/>
              <a:pathLst>
                <a:path w="22072" h="22056" extrusionOk="0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2803850" y="1306113"/>
              <a:ext cx="387200" cy="387200"/>
            </a:xfrm>
            <a:custGeom>
              <a:avLst/>
              <a:gdLst/>
              <a:ahLst/>
              <a:cxnLst/>
              <a:rect l="l" t="t" r="r" b="b"/>
              <a:pathLst>
                <a:path w="15488" h="15488" extrusionOk="0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31"/>
          <p:cNvSpPr txBox="1">
            <a:spLocks noGrp="1"/>
          </p:cNvSpPr>
          <p:nvPr>
            <p:ph type="title" idx="8"/>
          </p:nvPr>
        </p:nvSpPr>
        <p:spPr>
          <a:xfrm>
            <a:off x="593742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EVOLUTION</a:t>
            </a:r>
            <a:endParaRPr/>
          </a:p>
        </p:txBody>
      </p:sp>
      <p:sp>
        <p:nvSpPr>
          <p:cNvPr id="758" name="Google Shape;758;p31"/>
          <p:cNvSpPr txBox="1">
            <a:spLocks noGrp="1"/>
          </p:cNvSpPr>
          <p:nvPr>
            <p:ph type="subTitle" idx="3"/>
          </p:nvPr>
        </p:nvSpPr>
        <p:spPr>
          <a:xfrm>
            <a:off x="1234500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cxnSp>
        <p:nvCxnSpPr>
          <p:cNvPr id="759" name="Google Shape;759;p31"/>
          <p:cNvCxnSpPr>
            <a:stCxn id="760" idx="6"/>
          </p:cNvCxnSpPr>
          <p:nvPr/>
        </p:nvCxnSpPr>
        <p:spPr>
          <a:xfrm>
            <a:off x="2279456" y="2332928"/>
            <a:ext cx="6873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31"/>
          <p:cNvCxnSpPr/>
          <p:nvPr/>
        </p:nvCxnSpPr>
        <p:spPr>
          <a:xfrm rot="10800000">
            <a:off x="1959144" y="2610738"/>
            <a:ext cx="0" cy="422100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0" name="Google Shape;760;p31"/>
          <p:cNvSpPr/>
          <p:nvPr/>
        </p:nvSpPr>
        <p:spPr>
          <a:xfrm>
            <a:off x="1638956" y="2012828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2" name="Google Shape;762;p31"/>
          <p:cNvCxnSpPr/>
          <p:nvPr/>
        </p:nvCxnSpPr>
        <p:spPr>
          <a:xfrm>
            <a:off x="3700297" y="2652757"/>
            <a:ext cx="0" cy="380100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3" name="Google Shape;763;p31"/>
          <p:cNvSpPr/>
          <p:nvPr/>
        </p:nvSpPr>
        <p:spPr>
          <a:xfrm>
            <a:off x="3380540" y="2012473"/>
            <a:ext cx="641100" cy="64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4" name="Google Shape;764;p31"/>
          <p:cNvCxnSpPr/>
          <p:nvPr/>
        </p:nvCxnSpPr>
        <p:spPr>
          <a:xfrm rot="10800000">
            <a:off x="5443595" y="2610805"/>
            <a:ext cx="0" cy="422100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5" name="Google Shape;765;p31"/>
          <p:cNvSpPr/>
          <p:nvPr/>
        </p:nvSpPr>
        <p:spPr>
          <a:xfrm>
            <a:off x="5123414" y="2012868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6" name="Google Shape;766;p31"/>
          <p:cNvCxnSpPr/>
          <p:nvPr/>
        </p:nvCxnSpPr>
        <p:spPr>
          <a:xfrm>
            <a:off x="7185914" y="2653249"/>
            <a:ext cx="0" cy="379574"/>
          </a:xfrm>
          <a:prstGeom prst="straightConnector1">
            <a:avLst/>
          </a:prstGeom>
          <a:noFill/>
          <a:ln w="9525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7" name="Google Shape;767;p31"/>
          <p:cNvSpPr/>
          <p:nvPr/>
        </p:nvSpPr>
        <p:spPr>
          <a:xfrm>
            <a:off x="6865620" y="2012868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 txBox="1">
            <a:spLocks noGrp="1"/>
          </p:cNvSpPr>
          <p:nvPr>
            <p:ph type="subTitle" idx="1"/>
          </p:nvPr>
        </p:nvSpPr>
        <p:spPr>
          <a:xfrm>
            <a:off x="4719100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769" name="Google Shape;769;p31"/>
          <p:cNvSpPr txBox="1">
            <a:spLocks noGrp="1"/>
          </p:cNvSpPr>
          <p:nvPr>
            <p:ph type="subTitle" idx="2"/>
          </p:nvPr>
        </p:nvSpPr>
        <p:spPr>
          <a:xfrm>
            <a:off x="6464375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770" name="Google Shape;770;p31"/>
          <p:cNvSpPr txBox="1">
            <a:spLocks noGrp="1"/>
          </p:cNvSpPr>
          <p:nvPr>
            <p:ph type="subTitle" idx="4"/>
          </p:nvPr>
        </p:nvSpPr>
        <p:spPr>
          <a:xfrm>
            <a:off x="2973825" y="3535200"/>
            <a:ext cx="14532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</a:t>
            </a:r>
            <a:endParaRPr/>
          </a:p>
        </p:txBody>
      </p:sp>
      <p:sp>
        <p:nvSpPr>
          <p:cNvPr id="771" name="Google Shape;771;p31"/>
          <p:cNvSpPr txBox="1">
            <a:spLocks noGrp="1"/>
          </p:cNvSpPr>
          <p:nvPr>
            <p:ph type="title"/>
          </p:nvPr>
        </p:nvSpPr>
        <p:spPr>
          <a:xfrm>
            <a:off x="1424698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2008</a:t>
            </a:r>
            <a:endParaRPr/>
          </a:p>
        </p:txBody>
      </p:sp>
      <p:sp>
        <p:nvSpPr>
          <p:cNvPr id="772" name="Google Shape;772;p31"/>
          <p:cNvSpPr txBox="1">
            <a:spLocks noGrp="1"/>
          </p:cNvSpPr>
          <p:nvPr>
            <p:ph type="title" idx="5"/>
          </p:nvPr>
        </p:nvSpPr>
        <p:spPr>
          <a:xfrm>
            <a:off x="3161868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2010</a:t>
            </a:r>
            <a:endParaRPr/>
          </a:p>
        </p:txBody>
      </p:sp>
      <p:sp>
        <p:nvSpPr>
          <p:cNvPr id="773" name="Google Shape;773;p31"/>
          <p:cNvSpPr txBox="1">
            <a:spLocks noGrp="1"/>
          </p:cNvSpPr>
          <p:nvPr>
            <p:ph type="title" idx="6"/>
          </p:nvPr>
        </p:nvSpPr>
        <p:spPr>
          <a:xfrm>
            <a:off x="4906960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</a:t>
            </a:r>
            <a:endParaRPr/>
          </a:p>
        </p:txBody>
      </p:sp>
      <p:sp>
        <p:nvSpPr>
          <p:cNvPr id="774" name="Google Shape;774;p31"/>
          <p:cNvSpPr txBox="1">
            <a:spLocks noGrp="1"/>
          </p:cNvSpPr>
          <p:nvPr>
            <p:ph type="title" idx="7"/>
          </p:nvPr>
        </p:nvSpPr>
        <p:spPr>
          <a:xfrm>
            <a:off x="6649484" y="307712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grpSp>
        <p:nvGrpSpPr>
          <p:cNvPr id="775" name="Google Shape;775;p31"/>
          <p:cNvGrpSpPr/>
          <p:nvPr/>
        </p:nvGrpSpPr>
        <p:grpSpPr>
          <a:xfrm>
            <a:off x="1803477" y="2151031"/>
            <a:ext cx="311458" cy="354341"/>
            <a:chOff x="-46762575" y="3200500"/>
            <a:chExt cx="263100" cy="299325"/>
          </a:xfrm>
        </p:grpSpPr>
        <p:sp>
          <p:nvSpPr>
            <p:cNvPr id="776" name="Google Shape;776;p31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1"/>
          <p:cNvGrpSpPr/>
          <p:nvPr/>
        </p:nvGrpSpPr>
        <p:grpSpPr>
          <a:xfrm>
            <a:off x="7008241" y="2150555"/>
            <a:ext cx="355258" cy="355288"/>
            <a:chOff x="-44924250" y="3206000"/>
            <a:chExt cx="300100" cy="300125"/>
          </a:xfrm>
        </p:grpSpPr>
        <p:sp>
          <p:nvSpPr>
            <p:cNvPr id="782" name="Google Shape;782;p31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1"/>
          <p:cNvGrpSpPr/>
          <p:nvPr/>
        </p:nvGrpSpPr>
        <p:grpSpPr>
          <a:xfrm>
            <a:off x="3523461" y="2177308"/>
            <a:ext cx="355258" cy="311458"/>
            <a:chOff x="-46042675" y="3218600"/>
            <a:chExt cx="300100" cy="263100"/>
          </a:xfrm>
        </p:grpSpPr>
        <p:sp>
          <p:nvSpPr>
            <p:cNvPr id="788" name="Google Shape;788;p31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31"/>
          <p:cNvGrpSpPr/>
          <p:nvPr/>
        </p:nvGrpSpPr>
        <p:grpSpPr>
          <a:xfrm>
            <a:off x="5265554" y="2153118"/>
            <a:ext cx="356221" cy="333366"/>
            <a:chOff x="-12643475" y="3657325"/>
            <a:chExt cx="353675" cy="330950"/>
          </a:xfrm>
        </p:grpSpPr>
        <p:sp>
          <p:nvSpPr>
            <p:cNvPr id="795" name="Google Shape;795;p31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32"/>
          <p:cNvGrpSpPr/>
          <p:nvPr/>
        </p:nvGrpSpPr>
        <p:grpSpPr>
          <a:xfrm rot="5400000">
            <a:off x="6625056" y="2605847"/>
            <a:ext cx="1871888" cy="1780798"/>
            <a:chOff x="1118175" y="1197925"/>
            <a:chExt cx="1268560" cy="852750"/>
          </a:xfrm>
        </p:grpSpPr>
        <p:sp>
          <p:nvSpPr>
            <p:cNvPr id="914" name="Google Shape;914;p32"/>
            <p:cNvSpPr/>
            <p:nvPr/>
          </p:nvSpPr>
          <p:spPr>
            <a:xfrm>
              <a:off x="2383257" y="2047789"/>
              <a:ext cx="3478" cy="2886"/>
            </a:xfrm>
            <a:custGeom>
              <a:avLst/>
              <a:gdLst/>
              <a:ahLst/>
              <a:cxnLst/>
              <a:rect l="l" t="t" r="r" b="b"/>
              <a:pathLst>
                <a:path w="94" h="78" extrusionOk="0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24406" y="1388938"/>
              <a:ext cx="662308" cy="661716"/>
            </a:xfrm>
            <a:custGeom>
              <a:avLst/>
              <a:gdLst/>
              <a:ahLst/>
              <a:cxnLst/>
              <a:rect l="l" t="t" r="r" b="b"/>
              <a:pathLst>
                <a:path w="17899" h="17883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094998" y="1759530"/>
              <a:ext cx="291728" cy="291136"/>
            </a:xfrm>
            <a:custGeom>
              <a:avLst/>
              <a:gdLst/>
              <a:ahLst/>
              <a:cxnLst/>
              <a:rect l="l" t="t" r="r" b="b"/>
              <a:pathLst>
                <a:path w="7884" h="7868" extrusionOk="0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342072" y="2006604"/>
              <a:ext cx="44662" cy="44070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2300887" y="1965419"/>
              <a:ext cx="85846" cy="85254"/>
            </a:xfrm>
            <a:custGeom>
              <a:avLst/>
              <a:gdLst/>
              <a:ahLst/>
              <a:cxnLst/>
              <a:rect l="l" t="t" r="r" b="b"/>
              <a:pathLst>
                <a:path w="2320" h="2304" extrusionOk="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2259702" y="1924270"/>
              <a:ext cx="127030" cy="126401"/>
            </a:xfrm>
            <a:custGeom>
              <a:avLst/>
              <a:gdLst/>
              <a:ahLst/>
              <a:cxnLst/>
              <a:rect l="l" t="t" r="r" b="b"/>
              <a:pathLst>
                <a:path w="3433" h="3416" extrusionOk="0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2218554" y="1883085"/>
              <a:ext cx="168176" cy="167584"/>
            </a:xfrm>
            <a:custGeom>
              <a:avLst/>
              <a:gdLst/>
              <a:ahLst/>
              <a:cxnLst/>
              <a:rect l="l" t="t" r="r" b="b"/>
              <a:pathLst>
                <a:path w="4545" h="4529" extrusionOk="0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1353777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2177369" y="1841900"/>
              <a:ext cx="209360" cy="208768"/>
            </a:xfrm>
            <a:custGeom>
              <a:avLst/>
              <a:gdLst/>
              <a:ahLst/>
              <a:cxnLst/>
              <a:rect l="l" t="t" r="r" b="b"/>
              <a:pathLst>
                <a:path w="5658" h="5642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2136183" y="1800715"/>
              <a:ext cx="250544" cy="249952"/>
            </a:xfrm>
            <a:custGeom>
              <a:avLst/>
              <a:gdLst/>
              <a:ahLst/>
              <a:cxnLst/>
              <a:rect l="l" t="t" r="r" b="b"/>
              <a:pathLst>
                <a:path w="6771" h="6755" extrusionOk="0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2053813" y="1718382"/>
              <a:ext cx="332911" cy="332282"/>
            </a:xfrm>
            <a:custGeom>
              <a:avLst/>
              <a:gdLst/>
              <a:ahLst/>
              <a:cxnLst/>
              <a:rect l="l" t="t" r="r" b="b"/>
              <a:pathLst>
                <a:path w="8997" h="8980" extrusionOk="0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2012665" y="1677197"/>
              <a:ext cx="374058" cy="373466"/>
            </a:xfrm>
            <a:custGeom>
              <a:avLst/>
              <a:gdLst/>
              <a:ahLst/>
              <a:cxnLst/>
              <a:rect l="l" t="t" r="r" b="b"/>
              <a:pathLst>
                <a:path w="10109" h="10093" extrusionOk="0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1971480" y="1636012"/>
              <a:ext cx="415242" cy="414650"/>
            </a:xfrm>
            <a:custGeom>
              <a:avLst/>
              <a:gdLst/>
              <a:ahLst/>
              <a:cxnLst/>
              <a:rect l="l" t="t" r="r" b="b"/>
              <a:pathLst>
                <a:path w="11222" h="11206" extrusionOk="0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1930295" y="1594827"/>
              <a:ext cx="456426" cy="455834"/>
            </a:xfrm>
            <a:custGeom>
              <a:avLst/>
              <a:gdLst/>
              <a:ahLst/>
              <a:cxnLst/>
              <a:rect l="l" t="t" r="r" b="b"/>
              <a:pathLst>
                <a:path w="12335" h="12319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1889110" y="1553641"/>
              <a:ext cx="497610" cy="497018"/>
            </a:xfrm>
            <a:custGeom>
              <a:avLst/>
              <a:gdLst/>
              <a:ahLst/>
              <a:cxnLst/>
              <a:rect l="l" t="t" r="r" b="b"/>
              <a:pathLst>
                <a:path w="13448" h="13432" extrusionOk="0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1847925" y="1512456"/>
              <a:ext cx="538793" cy="538201"/>
            </a:xfrm>
            <a:custGeom>
              <a:avLst/>
              <a:gdLst/>
              <a:ahLst/>
              <a:cxnLst/>
              <a:rect l="l" t="t" r="r" b="b"/>
              <a:pathLst>
                <a:path w="14561" h="14545" extrusionOk="0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1806740" y="1471308"/>
              <a:ext cx="579977" cy="579348"/>
            </a:xfrm>
            <a:custGeom>
              <a:avLst/>
              <a:gdLst/>
              <a:ahLst/>
              <a:cxnLst/>
              <a:rect l="l" t="t" r="r" b="b"/>
              <a:pathLst>
                <a:path w="15674" h="15657" extrusionOk="0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765592" y="1430123"/>
              <a:ext cx="621124" cy="620532"/>
            </a:xfrm>
            <a:custGeom>
              <a:avLst/>
              <a:gdLst/>
              <a:ahLst/>
              <a:cxnLst/>
              <a:rect l="l" t="t" r="r" b="b"/>
              <a:pathLst>
                <a:path w="16786" h="16770" extrusionOk="0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683221" y="1347753"/>
              <a:ext cx="703492" cy="702899"/>
            </a:xfrm>
            <a:custGeom>
              <a:avLst/>
              <a:gdLst/>
              <a:ahLst/>
              <a:cxnLst/>
              <a:rect l="l" t="t" r="r" b="b"/>
              <a:pathLst>
                <a:path w="19012" h="18996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642036" y="1306568"/>
              <a:ext cx="744675" cy="744083"/>
            </a:xfrm>
            <a:custGeom>
              <a:avLst/>
              <a:gdLst/>
              <a:ahLst/>
              <a:cxnLst/>
              <a:rect l="l" t="t" r="r" b="b"/>
              <a:pathLst>
                <a:path w="20125" h="20109" extrusionOk="0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600851" y="1265420"/>
              <a:ext cx="785859" cy="785230"/>
            </a:xfrm>
            <a:custGeom>
              <a:avLst/>
              <a:gdLst/>
              <a:ahLst/>
              <a:cxnLst/>
              <a:rect l="l" t="t" r="r" b="b"/>
              <a:pathLst>
                <a:path w="21238" h="21221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559703" y="1224235"/>
              <a:ext cx="827006" cy="826414"/>
            </a:xfrm>
            <a:custGeom>
              <a:avLst/>
              <a:gdLst/>
              <a:ahLst/>
              <a:cxnLst/>
              <a:rect l="l" t="t" r="r" b="b"/>
              <a:pathLst>
                <a:path w="22350" h="22334" extrusionOk="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151851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147733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143614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139496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131262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127144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123025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118907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114788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1118175" y="1197925"/>
              <a:ext cx="25754" cy="25754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1118175" y="1197925"/>
              <a:ext cx="66938" cy="66938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1118175" y="1197925"/>
              <a:ext cx="108121" cy="108121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118175" y="1197925"/>
              <a:ext cx="149305" cy="14930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1118175" y="1197925"/>
              <a:ext cx="190452" cy="190489"/>
            </a:xfrm>
            <a:custGeom>
              <a:avLst/>
              <a:gdLst/>
              <a:ahLst/>
              <a:cxnLst/>
              <a:rect l="l" t="t" r="r" b="b"/>
              <a:pathLst>
                <a:path w="5147" h="5148" extrusionOk="0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1118175" y="1197925"/>
              <a:ext cx="231636" cy="231636"/>
            </a:xfrm>
            <a:custGeom>
              <a:avLst/>
              <a:gdLst/>
              <a:ahLst/>
              <a:cxnLst/>
              <a:rect l="l" t="t" r="r" b="b"/>
              <a:pathLst>
                <a:path w="6260" h="6260" extrusionOk="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1118175" y="1197925"/>
              <a:ext cx="272819" cy="272819"/>
            </a:xfrm>
            <a:custGeom>
              <a:avLst/>
              <a:gdLst/>
              <a:ahLst/>
              <a:cxnLst/>
              <a:rect l="l" t="t" r="r" b="b"/>
              <a:pathLst>
                <a:path w="7373" h="7373" extrusionOk="0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1118175" y="1197925"/>
              <a:ext cx="314003" cy="314003"/>
            </a:xfrm>
            <a:custGeom>
              <a:avLst/>
              <a:gdLst/>
              <a:ahLst/>
              <a:cxnLst/>
              <a:rect l="l" t="t" r="r" b="b"/>
              <a:pathLst>
                <a:path w="8486" h="8486" extrusionOk="0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118175" y="1197925"/>
              <a:ext cx="355187" cy="355187"/>
            </a:xfrm>
            <a:custGeom>
              <a:avLst/>
              <a:gdLst/>
              <a:ahLst/>
              <a:cxnLst/>
              <a:rect l="l" t="t" r="r" b="b"/>
              <a:pathLst>
                <a:path w="9599" h="9599" extrusionOk="0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118175" y="1197925"/>
              <a:ext cx="396371" cy="396371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1118175" y="1197925"/>
              <a:ext cx="437518" cy="437518"/>
            </a:xfrm>
            <a:custGeom>
              <a:avLst/>
              <a:gdLst/>
              <a:ahLst/>
              <a:cxnLst/>
              <a:rect l="l" t="t" r="r" b="b"/>
              <a:pathLst>
                <a:path w="11824" h="11824" extrusionOk="0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1118175" y="1197925"/>
              <a:ext cx="478701" cy="478701"/>
            </a:xfrm>
            <a:custGeom>
              <a:avLst/>
              <a:gdLst/>
              <a:ahLst/>
              <a:cxnLst/>
              <a:rect l="l" t="t" r="r" b="b"/>
              <a:pathLst>
                <a:path w="12937" h="12937" extrusionOk="0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1118175" y="1197925"/>
              <a:ext cx="519885" cy="519885"/>
            </a:xfrm>
            <a:custGeom>
              <a:avLst/>
              <a:gdLst/>
              <a:ahLst/>
              <a:cxnLst/>
              <a:rect l="l" t="t" r="r" b="b"/>
              <a:pathLst>
                <a:path w="14050" h="14050" extrusionOk="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1118175" y="1197925"/>
              <a:ext cx="561069" cy="561069"/>
            </a:xfrm>
            <a:custGeom>
              <a:avLst/>
              <a:gdLst/>
              <a:ahLst/>
              <a:cxnLst/>
              <a:rect l="l" t="t" r="r" b="b"/>
              <a:pathLst>
                <a:path w="15163" h="15163" extrusionOk="0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1118175" y="1197925"/>
              <a:ext cx="602253" cy="602253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1118175" y="1197925"/>
              <a:ext cx="643399" cy="643436"/>
            </a:xfrm>
            <a:custGeom>
              <a:avLst/>
              <a:gdLst/>
              <a:ahLst/>
              <a:cxnLst/>
              <a:rect l="l" t="t" r="r" b="b"/>
              <a:pathLst>
                <a:path w="17388" h="17389" extrusionOk="0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1118175" y="1197925"/>
              <a:ext cx="684583" cy="684583"/>
            </a:xfrm>
            <a:custGeom>
              <a:avLst/>
              <a:gdLst/>
              <a:ahLst/>
              <a:cxnLst/>
              <a:rect l="l" t="t" r="r" b="b"/>
              <a:pathLst>
                <a:path w="18501" h="18501" extrusionOk="0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1118175" y="1197925"/>
              <a:ext cx="725767" cy="725767"/>
            </a:xfrm>
            <a:custGeom>
              <a:avLst/>
              <a:gdLst/>
              <a:ahLst/>
              <a:cxnLst/>
              <a:rect l="l" t="t" r="r" b="b"/>
              <a:pathLst>
                <a:path w="19614" h="19614" extrusionOk="0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1118175" y="1197925"/>
              <a:ext cx="766951" cy="766951"/>
            </a:xfrm>
            <a:custGeom>
              <a:avLst/>
              <a:gdLst/>
              <a:ahLst/>
              <a:cxnLst/>
              <a:rect l="l" t="t" r="r" b="b"/>
              <a:pathLst>
                <a:path w="20727" h="20727" extrusionOk="0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1118175" y="1197925"/>
              <a:ext cx="808135" cy="808135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1118175" y="1197925"/>
              <a:ext cx="849318" cy="849318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66" name="Google Shape;966;p32"/>
          <p:cNvSpPr/>
          <p:nvPr/>
        </p:nvSpPr>
        <p:spPr>
          <a:xfrm>
            <a:off x="6279096" y="2128427"/>
            <a:ext cx="1780500" cy="19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32"/>
          <p:cNvGrpSpPr/>
          <p:nvPr/>
        </p:nvGrpSpPr>
        <p:grpSpPr>
          <a:xfrm rot="5400000">
            <a:off x="3781297" y="2605847"/>
            <a:ext cx="1871888" cy="1780798"/>
            <a:chOff x="1118175" y="1197925"/>
            <a:chExt cx="1268560" cy="852750"/>
          </a:xfrm>
        </p:grpSpPr>
        <p:sp>
          <p:nvSpPr>
            <p:cNvPr id="860" name="Google Shape;860;p32"/>
            <p:cNvSpPr/>
            <p:nvPr/>
          </p:nvSpPr>
          <p:spPr>
            <a:xfrm>
              <a:off x="2383257" y="2047789"/>
              <a:ext cx="3478" cy="2886"/>
            </a:xfrm>
            <a:custGeom>
              <a:avLst/>
              <a:gdLst/>
              <a:ahLst/>
              <a:cxnLst/>
              <a:rect l="l" t="t" r="r" b="b"/>
              <a:pathLst>
                <a:path w="94" h="78" extrusionOk="0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1724406" y="1388938"/>
              <a:ext cx="662308" cy="661716"/>
            </a:xfrm>
            <a:custGeom>
              <a:avLst/>
              <a:gdLst/>
              <a:ahLst/>
              <a:cxnLst/>
              <a:rect l="l" t="t" r="r" b="b"/>
              <a:pathLst>
                <a:path w="17899" h="17883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2094998" y="1759530"/>
              <a:ext cx="291728" cy="291136"/>
            </a:xfrm>
            <a:custGeom>
              <a:avLst/>
              <a:gdLst/>
              <a:ahLst/>
              <a:cxnLst/>
              <a:rect l="l" t="t" r="r" b="b"/>
              <a:pathLst>
                <a:path w="7884" h="7868" extrusionOk="0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2342072" y="2006604"/>
              <a:ext cx="44662" cy="44070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2300887" y="1965419"/>
              <a:ext cx="85846" cy="85254"/>
            </a:xfrm>
            <a:custGeom>
              <a:avLst/>
              <a:gdLst/>
              <a:ahLst/>
              <a:cxnLst/>
              <a:rect l="l" t="t" r="r" b="b"/>
              <a:pathLst>
                <a:path w="2320" h="2304" extrusionOk="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2259702" y="1924270"/>
              <a:ext cx="127030" cy="126401"/>
            </a:xfrm>
            <a:custGeom>
              <a:avLst/>
              <a:gdLst/>
              <a:ahLst/>
              <a:cxnLst/>
              <a:rect l="l" t="t" r="r" b="b"/>
              <a:pathLst>
                <a:path w="3433" h="3416" extrusionOk="0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2218554" y="1883085"/>
              <a:ext cx="168176" cy="167584"/>
            </a:xfrm>
            <a:custGeom>
              <a:avLst/>
              <a:gdLst/>
              <a:ahLst/>
              <a:cxnLst/>
              <a:rect l="l" t="t" r="r" b="b"/>
              <a:pathLst>
                <a:path w="4545" h="4529" extrusionOk="0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1353777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2177369" y="1841900"/>
              <a:ext cx="209360" cy="208768"/>
            </a:xfrm>
            <a:custGeom>
              <a:avLst/>
              <a:gdLst/>
              <a:ahLst/>
              <a:cxnLst/>
              <a:rect l="l" t="t" r="r" b="b"/>
              <a:pathLst>
                <a:path w="5658" h="5642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2136183" y="1800715"/>
              <a:ext cx="250544" cy="249952"/>
            </a:xfrm>
            <a:custGeom>
              <a:avLst/>
              <a:gdLst/>
              <a:ahLst/>
              <a:cxnLst/>
              <a:rect l="l" t="t" r="r" b="b"/>
              <a:pathLst>
                <a:path w="6771" h="6755" extrusionOk="0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2053813" y="1718382"/>
              <a:ext cx="332911" cy="332282"/>
            </a:xfrm>
            <a:custGeom>
              <a:avLst/>
              <a:gdLst/>
              <a:ahLst/>
              <a:cxnLst/>
              <a:rect l="l" t="t" r="r" b="b"/>
              <a:pathLst>
                <a:path w="8997" h="8980" extrusionOk="0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2012665" y="1677197"/>
              <a:ext cx="374058" cy="373466"/>
            </a:xfrm>
            <a:custGeom>
              <a:avLst/>
              <a:gdLst/>
              <a:ahLst/>
              <a:cxnLst/>
              <a:rect l="l" t="t" r="r" b="b"/>
              <a:pathLst>
                <a:path w="10109" h="10093" extrusionOk="0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1971480" y="1636012"/>
              <a:ext cx="415242" cy="414650"/>
            </a:xfrm>
            <a:custGeom>
              <a:avLst/>
              <a:gdLst/>
              <a:ahLst/>
              <a:cxnLst/>
              <a:rect l="l" t="t" r="r" b="b"/>
              <a:pathLst>
                <a:path w="11222" h="11206" extrusionOk="0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1930295" y="1594827"/>
              <a:ext cx="456426" cy="455834"/>
            </a:xfrm>
            <a:custGeom>
              <a:avLst/>
              <a:gdLst/>
              <a:ahLst/>
              <a:cxnLst/>
              <a:rect l="l" t="t" r="r" b="b"/>
              <a:pathLst>
                <a:path w="12335" h="12319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1889110" y="1553641"/>
              <a:ext cx="497610" cy="497018"/>
            </a:xfrm>
            <a:custGeom>
              <a:avLst/>
              <a:gdLst/>
              <a:ahLst/>
              <a:cxnLst/>
              <a:rect l="l" t="t" r="r" b="b"/>
              <a:pathLst>
                <a:path w="13448" h="13432" extrusionOk="0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1847925" y="1512456"/>
              <a:ext cx="538793" cy="538201"/>
            </a:xfrm>
            <a:custGeom>
              <a:avLst/>
              <a:gdLst/>
              <a:ahLst/>
              <a:cxnLst/>
              <a:rect l="l" t="t" r="r" b="b"/>
              <a:pathLst>
                <a:path w="14561" h="14545" extrusionOk="0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806740" y="1471308"/>
              <a:ext cx="579977" cy="579348"/>
            </a:xfrm>
            <a:custGeom>
              <a:avLst/>
              <a:gdLst/>
              <a:ahLst/>
              <a:cxnLst/>
              <a:rect l="l" t="t" r="r" b="b"/>
              <a:pathLst>
                <a:path w="15674" h="15657" extrusionOk="0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1765592" y="1430123"/>
              <a:ext cx="621124" cy="620532"/>
            </a:xfrm>
            <a:custGeom>
              <a:avLst/>
              <a:gdLst/>
              <a:ahLst/>
              <a:cxnLst/>
              <a:rect l="l" t="t" r="r" b="b"/>
              <a:pathLst>
                <a:path w="16786" h="16770" extrusionOk="0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1683221" y="1347753"/>
              <a:ext cx="703492" cy="702899"/>
            </a:xfrm>
            <a:custGeom>
              <a:avLst/>
              <a:gdLst/>
              <a:ahLst/>
              <a:cxnLst/>
              <a:rect l="l" t="t" r="r" b="b"/>
              <a:pathLst>
                <a:path w="19012" h="18996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1642036" y="1306568"/>
              <a:ext cx="744675" cy="744083"/>
            </a:xfrm>
            <a:custGeom>
              <a:avLst/>
              <a:gdLst/>
              <a:ahLst/>
              <a:cxnLst/>
              <a:rect l="l" t="t" r="r" b="b"/>
              <a:pathLst>
                <a:path w="20125" h="20109" extrusionOk="0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1600851" y="1265420"/>
              <a:ext cx="785859" cy="785230"/>
            </a:xfrm>
            <a:custGeom>
              <a:avLst/>
              <a:gdLst/>
              <a:ahLst/>
              <a:cxnLst/>
              <a:rect l="l" t="t" r="r" b="b"/>
              <a:pathLst>
                <a:path w="21238" h="21221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1559703" y="1224235"/>
              <a:ext cx="827006" cy="826414"/>
            </a:xfrm>
            <a:custGeom>
              <a:avLst/>
              <a:gdLst/>
              <a:ahLst/>
              <a:cxnLst/>
              <a:rect l="l" t="t" r="r" b="b"/>
              <a:pathLst>
                <a:path w="22350" h="22334" extrusionOk="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151851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147733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143614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39496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31262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127144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123025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118907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114788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1118175" y="1197925"/>
              <a:ext cx="25754" cy="25754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1118175" y="1197925"/>
              <a:ext cx="66938" cy="66938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1118175" y="1197925"/>
              <a:ext cx="108121" cy="108121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1118175" y="1197925"/>
              <a:ext cx="149305" cy="14930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1118175" y="1197925"/>
              <a:ext cx="190452" cy="190489"/>
            </a:xfrm>
            <a:custGeom>
              <a:avLst/>
              <a:gdLst/>
              <a:ahLst/>
              <a:cxnLst/>
              <a:rect l="l" t="t" r="r" b="b"/>
              <a:pathLst>
                <a:path w="5147" h="5148" extrusionOk="0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1118175" y="1197925"/>
              <a:ext cx="231636" cy="231636"/>
            </a:xfrm>
            <a:custGeom>
              <a:avLst/>
              <a:gdLst/>
              <a:ahLst/>
              <a:cxnLst/>
              <a:rect l="l" t="t" r="r" b="b"/>
              <a:pathLst>
                <a:path w="6260" h="6260" extrusionOk="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1118175" y="1197925"/>
              <a:ext cx="272819" cy="272819"/>
            </a:xfrm>
            <a:custGeom>
              <a:avLst/>
              <a:gdLst/>
              <a:ahLst/>
              <a:cxnLst/>
              <a:rect l="l" t="t" r="r" b="b"/>
              <a:pathLst>
                <a:path w="7373" h="7373" extrusionOk="0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1118175" y="1197925"/>
              <a:ext cx="314003" cy="314003"/>
            </a:xfrm>
            <a:custGeom>
              <a:avLst/>
              <a:gdLst/>
              <a:ahLst/>
              <a:cxnLst/>
              <a:rect l="l" t="t" r="r" b="b"/>
              <a:pathLst>
                <a:path w="8486" h="8486" extrusionOk="0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1118175" y="1197925"/>
              <a:ext cx="355187" cy="355187"/>
            </a:xfrm>
            <a:custGeom>
              <a:avLst/>
              <a:gdLst/>
              <a:ahLst/>
              <a:cxnLst/>
              <a:rect l="l" t="t" r="r" b="b"/>
              <a:pathLst>
                <a:path w="9599" h="9599" extrusionOk="0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118175" y="1197925"/>
              <a:ext cx="396371" cy="396371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118175" y="1197925"/>
              <a:ext cx="437518" cy="437518"/>
            </a:xfrm>
            <a:custGeom>
              <a:avLst/>
              <a:gdLst/>
              <a:ahLst/>
              <a:cxnLst/>
              <a:rect l="l" t="t" r="r" b="b"/>
              <a:pathLst>
                <a:path w="11824" h="11824" extrusionOk="0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118175" y="1197925"/>
              <a:ext cx="478701" cy="478701"/>
            </a:xfrm>
            <a:custGeom>
              <a:avLst/>
              <a:gdLst/>
              <a:ahLst/>
              <a:cxnLst/>
              <a:rect l="l" t="t" r="r" b="b"/>
              <a:pathLst>
                <a:path w="12937" h="12937" extrusionOk="0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118175" y="1197925"/>
              <a:ext cx="519885" cy="519885"/>
            </a:xfrm>
            <a:custGeom>
              <a:avLst/>
              <a:gdLst/>
              <a:ahLst/>
              <a:cxnLst/>
              <a:rect l="l" t="t" r="r" b="b"/>
              <a:pathLst>
                <a:path w="14050" h="14050" extrusionOk="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1118175" y="1197925"/>
              <a:ext cx="561069" cy="561069"/>
            </a:xfrm>
            <a:custGeom>
              <a:avLst/>
              <a:gdLst/>
              <a:ahLst/>
              <a:cxnLst/>
              <a:rect l="l" t="t" r="r" b="b"/>
              <a:pathLst>
                <a:path w="15163" h="15163" extrusionOk="0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1118175" y="1197925"/>
              <a:ext cx="602253" cy="602253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1118175" y="1197925"/>
              <a:ext cx="643399" cy="643436"/>
            </a:xfrm>
            <a:custGeom>
              <a:avLst/>
              <a:gdLst/>
              <a:ahLst/>
              <a:cxnLst/>
              <a:rect l="l" t="t" r="r" b="b"/>
              <a:pathLst>
                <a:path w="17388" h="17389" extrusionOk="0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1118175" y="1197925"/>
              <a:ext cx="684583" cy="684583"/>
            </a:xfrm>
            <a:custGeom>
              <a:avLst/>
              <a:gdLst/>
              <a:ahLst/>
              <a:cxnLst/>
              <a:rect l="l" t="t" r="r" b="b"/>
              <a:pathLst>
                <a:path w="18501" h="18501" extrusionOk="0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118175" y="1197925"/>
              <a:ext cx="725767" cy="725767"/>
            </a:xfrm>
            <a:custGeom>
              <a:avLst/>
              <a:gdLst/>
              <a:ahLst/>
              <a:cxnLst/>
              <a:rect l="l" t="t" r="r" b="b"/>
              <a:pathLst>
                <a:path w="19614" h="19614" extrusionOk="0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1118175" y="1197925"/>
              <a:ext cx="766951" cy="766951"/>
            </a:xfrm>
            <a:custGeom>
              <a:avLst/>
              <a:gdLst/>
              <a:ahLst/>
              <a:cxnLst/>
              <a:rect l="l" t="t" r="r" b="b"/>
              <a:pathLst>
                <a:path w="20727" h="20727" extrusionOk="0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118175" y="1197925"/>
              <a:ext cx="808135" cy="808135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1118175" y="1197925"/>
              <a:ext cx="849318" cy="849318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12" name="Google Shape;912;p32"/>
          <p:cNvSpPr/>
          <p:nvPr/>
        </p:nvSpPr>
        <p:spPr>
          <a:xfrm>
            <a:off x="3440116" y="2128427"/>
            <a:ext cx="1780500" cy="19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Imagen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94" y="1547321"/>
            <a:ext cx="1934566" cy="1934566"/>
          </a:xfrm>
          <a:prstGeom prst="rect">
            <a:avLst/>
          </a:prstGeom>
        </p:spPr>
      </p:pic>
      <p:pic>
        <p:nvPicPr>
          <p:cNvPr id="173" name="Imagen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05" y="1556809"/>
            <a:ext cx="1934566" cy="1934566"/>
          </a:xfrm>
          <a:prstGeom prst="rect">
            <a:avLst/>
          </a:prstGeom>
        </p:spPr>
      </p:pic>
      <p:grpSp>
        <p:nvGrpSpPr>
          <p:cNvPr id="805" name="Google Shape;805;p32"/>
          <p:cNvGrpSpPr/>
          <p:nvPr/>
        </p:nvGrpSpPr>
        <p:grpSpPr>
          <a:xfrm rot="5400000">
            <a:off x="1056499" y="2605847"/>
            <a:ext cx="1871888" cy="1780798"/>
            <a:chOff x="1118175" y="1197925"/>
            <a:chExt cx="1268560" cy="852750"/>
          </a:xfrm>
        </p:grpSpPr>
        <p:sp>
          <p:nvSpPr>
            <p:cNvPr id="806" name="Google Shape;806;p32"/>
            <p:cNvSpPr/>
            <p:nvPr/>
          </p:nvSpPr>
          <p:spPr>
            <a:xfrm>
              <a:off x="2383257" y="2047789"/>
              <a:ext cx="3478" cy="2886"/>
            </a:xfrm>
            <a:custGeom>
              <a:avLst/>
              <a:gdLst/>
              <a:ahLst/>
              <a:cxnLst/>
              <a:rect l="l" t="t" r="r" b="b"/>
              <a:pathLst>
                <a:path w="94" h="78" extrusionOk="0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1724406" y="1388938"/>
              <a:ext cx="662308" cy="661716"/>
            </a:xfrm>
            <a:custGeom>
              <a:avLst/>
              <a:gdLst/>
              <a:ahLst/>
              <a:cxnLst/>
              <a:rect l="l" t="t" r="r" b="b"/>
              <a:pathLst>
                <a:path w="17899" h="17883" extrusionOk="0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094998" y="1759530"/>
              <a:ext cx="291728" cy="291136"/>
            </a:xfrm>
            <a:custGeom>
              <a:avLst/>
              <a:gdLst/>
              <a:ahLst/>
              <a:cxnLst/>
              <a:rect l="l" t="t" r="r" b="b"/>
              <a:pathLst>
                <a:path w="7884" h="7868" extrusionOk="0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2342072" y="2006604"/>
              <a:ext cx="44662" cy="44070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2300887" y="1965419"/>
              <a:ext cx="85846" cy="85254"/>
            </a:xfrm>
            <a:custGeom>
              <a:avLst/>
              <a:gdLst/>
              <a:ahLst/>
              <a:cxnLst/>
              <a:rect l="l" t="t" r="r" b="b"/>
              <a:pathLst>
                <a:path w="2320" h="2304" extrusionOk="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259702" y="1924270"/>
              <a:ext cx="127030" cy="126401"/>
            </a:xfrm>
            <a:custGeom>
              <a:avLst/>
              <a:gdLst/>
              <a:ahLst/>
              <a:cxnLst/>
              <a:rect l="l" t="t" r="r" b="b"/>
              <a:pathLst>
                <a:path w="3433" h="3416" extrusionOk="0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218554" y="1883085"/>
              <a:ext cx="168176" cy="167584"/>
            </a:xfrm>
            <a:custGeom>
              <a:avLst/>
              <a:gdLst/>
              <a:ahLst/>
              <a:cxnLst/>
              <a:rect l="l" t="t" r="r" b="b"/>
              <a:pathLst>
                <a:path w="4545" h="4529" extrusionOk="0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1353777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2177369" y="1841900"/>
              <a:ext cx="209360" cy="208768"/>
            </a:xfrm>
            <a:custGeom>
              <a:avLst/>
              <a:gdLst/>
              <a:ahLst/>
              <a:cxnLst/>
              <a:rect l="l" t="t" r="r" b="b"/>
              <a:pathLst>
                <a:path w="5658" h="5642" extrusionOk="0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2136183" y="1800715"/>
              <a:ext cx="250544" cy="249952"/>
            </a:xfrm>
            <a:custGeom>
              <a:avLst/>
              <a:gdLst/>
              <a:ahLst/>
              <a:cxnLst/>
              <a:rect l="l" t="t" r="r" b="b"/>
              <a:pathLst>
                <a:path w="6771" h="6755" extrusionOk="0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2053813" y="1718382"/>
              <a:ext cx="332911" cy="332282"/>
            </a:xfrm>
            <a:custGeom>
              <a:avLst/>
              <a:gdLst/>
              <a:ahLst/>
              <a:cxnLst/>
              <a:rect l="l" t="t" r="r" b="b"/>
              <a:pathLst>
                <a:path w="8997" h="8980" extrusionOk="0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012665" y="1677197"/>
              <a:ext cx="374058" cy="373466"/>
            </a:xfrm>
            <a:custGeom>
              <a:avLst/>
              <a:gdLst/>
              <a:ahLst/>
              <a:cxnLst/>
              <a:rect l="l" t="t" r="r" b="b"/>
              <a:pathLst>
                <a:path w="10109" h="10093" extrusionOk="0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1971480" y="1636012"/>
              <a:ext cx="415242" cy="414650"/>
            </a:xfrm>
            <a:custGeom>
              <a:avLst/>
              <a:gdLst/>
              <a:ahLst/>
              <a:cxnLst/>
              <a:rect l="l" t="t" r="r" b="b"/>
              <a:pathLst>
                <a:path w="11222" h="11206" extrusionOk="0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1930295" y="1594827"/>
              <a:ext cx="456426" cy="455834"/>
            </a:xfrm>
            <a:custGeom>
              <a:avLst/>
              <a:gdLst/>
              <a:ahLst/>
              <a:cxnLst/>
              <a:rect l="l" t="t" r="r" b="b"/>
              <a:pathLst>
                <a:path w="12335" h="12319" extrusionOk="0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1889110" y="1553641"/>
              <a:ext cx="497610" cy="497018"/>
            </a:xfrm>
            <a:custGeom>
              <a:avLst/>
              <a:gdLst/>
              <a:ahLst/>
              <a:cxnLst/>
              <a:rect l="l" t="t" r="r" b="b"/>
              <a:pathLst>
                <a:path w="13448" h="13432" extrusionOk="0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1847925" y="1512456"/>
              <a:ext cx="538793" cy="538201"/>
            </a:xfrm>
            <a:custGeom>
              <a:avLst/>
              <a:gdLst/>
              <a:ahLst/>
              <a:cxnLst/>
              <a:rect l="l" t="t" r="r" b="b"/>
              <a:pathLst>
                <a:path w="14561" h="14545" extrusionOk="0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1806740" y="1471308"/>
              <a:ext cx="579977" cy="579348"/>
            </a:xfrm>
            <a:custGeom>
              <a:avLst/>
              <a:gdLst/>
              <a:ahLst/>
              <a:cxnLst/>
              <a:rect l="l" t="t" r="r" b="b"/>
              <a:pathLst>
                <a:path w="15674" h="15657" extrusionOk="0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1765592" y="1430123"/>
              <a:ext cx="621124" cy="620532"/>
            </a:xfrm>
            <a:custGeom>
              <a:avLst/>
              <a:gdLst/>
              <a:ahLst/>
              <a:cxnLst/>
              <a:rect l="l" t="t" r="r" b="b"/>
              <a:pathLst>
                <a:path w="16786" h="16770" extrusionOk="0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1683221" y="1347753"/>
              <a:ext cx="703492" cy="702899"/>
            </a:xfrm>
            <a:custGeom>
              <a:avLst/>
              <a:gdLst/>
              <a:ahLst/>
              <a:cxnLst/>
              <a:rect l="l" t="t" r="r" b="b"/>
              <a:pathLst>
                <a:path w="19012" h="18996" extrusionOk="0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1642036" y="1306568"/>
              <a:ext cx="744675" cy="744083"/>
            </a:xfrm>
            <a:custGeom>
              <a:avLst/>
              <a:gdLst/>
              <a:ahLst/>
              <a:cxnLst/>
              <a:rect l="l" t="t" r="r" b="b"/>
              <a:pathLst>
                <a:path w="20125" h="20109" extrusionOk="0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1600851" y="1265420"/>
              <a:ext cx="785859" cy="785230"/>
            </a:xfrm>
            <a:custGeom>
              <a:avLst/>
              <a:gdLst/>
              <a:ahLst/>
              <a:cxnLst/>
              <a:rect l="l" t="t" r="r" b="b"/>
              <a:pathLst>
                <a:path w="21238" h="21221" extrusionOk="0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1559703" y="1224235"/>
              <a:ext cx="827006" cy="826414"/>
            </a:xfrm>
            <a:custGeom>
              <a:avLst/>
              <a:gdLst/>
              <a:ahLst/>
              <a:cxnLst/>
              <a:rect l="l" t="t" r="r" b="b"/>
              <a:pathLst>
                <a:path w="22350" h="22334" extrusionOk="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151851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147733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1436148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1394963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131262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127144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123025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189074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147889" y="1197925"/>
              <a:ext cx="860752" cy="852723"/>
            </a:xfrm>
            <a:custGeom>
              <a:avLst/>
              <a:gdLst/>
              <a:ahLst/>
              <a:cxnLst/>
              <a:rect l="l" t="t" r="r" b="b"/>
              <a:pathLst>
                <a:path w="23262" h="23045" extrusionOk="0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118175" y="1197925"/>
              <a:ext cx="25754" cy="25754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118175" y="1197925"/>
              <a:ext cx="66938" cy="66938"/>
            </a:xfrm>
            <a:custGeom>
              <a:avLst/>
              <a:gdLst/>
              <a:ahLst/>
              <a:cxnLst/>
              <a:rect l="l" t="t" r="r" b="b"/>
              <a:pathLst>
                <a:path w="1809" h="1809" extrusionOk="0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118175" y="1197925"/>
              <a:ext cx="108121" cy="108121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118175" y="1197925"/>
              <a:ext cx="149305" cy="149305"/>
            </a:xfrm>
            <a:custGeom>
              <a:avLst/>
              <a:gdLst/>
              <a:ahLst/>
              <a:cxnLst/>
              <a:rect l="l" t="t" r="r" b="b"/>
              <a:pathLst>
                <a:path w="4035" h="4035" extrusionOk="0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1118175" y="1197925"/>
              <a:ext cx="190452" cy="190489"/>
            </a:xfrm>
            <a:custGeom>
              <a:avLst/>
              <a:gdLst/>
              <a:ahLst/>
              <a:cxnLst/>
              <a:rect l="l" t="t" r="r" b="b"/>
              <a:pathLst>
                <a:path w="5147" h="5148" extrusionOk="0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1118175" y="1197925"/>
              <a:ext cx="231636" cy="231636"/>
            </a:xfrm>
            <a:custGeom>
              <a:avLst/>
              <a:gdLst/>
              <a:ahLst/>
              <a:cxnLst/>
              <a:rect l="l" t="t" r="r" b="b"/>
              <a:pathLst>
                <a:path w="6260" h="6260" extrusionOk="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1118175" y="1197925"/>
              <a:ext cx="272819" cy="272819"/>
            </a:xfrm>
            <a:custGeom>
              <a:avLst/>
              <a:gdLst/>
              <a:ahLst/>
              <a:cxnLst/>
              <a:rect l="l" t="t" r="r" b="b"/>
              <a:pathLst>
                <a:path w="7373" h="7373" extrusionOk="0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1118175" y="1197925"/>
              <a:ext cx="314003" cy="314003"/>
            </a:xfrm>
            <a:custGeom>
              <a:avLst/>
              <a:gdLst/>
              <a:ahLst/>
              <a:cxnLst/>
              <a:rect l="l" t="t" r="r" b="b"/>
              <a:pathLst>
                <a:path w="8486" h="8486" extrusionOk="0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1118175" y="1197925"/>
              <a:ext cx="355187" cy="355187"/>
            </a:xfrm>
            <a:custGeom>
              <a:avLst/>
              <a:gdLst/>
              <a:ahLst/>
              <a:cxnLst/>
              <a:rect l="l" t="t" r="r" b="b"/>
              <a:pathLst>
                <a:path w="9599" h="9599" extrusionOk="0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1118175" y="1197925"/>
              <a:ext cx="396371" cy="396371"/>
            </a:xfrm>
            <a:custGeom>
              <a:avLst/>
              <a:gdLst/>
              <a:ahLst/>
              <a:cxnLst/>
              <a:rect l="l" t="t" r="r" b="b"/>
              <a:pathLst>
                <a:path w="10712" h="10712" extrusionOk="0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1118175" y="1197925"/>
              <a:ext cx="437518" cy="437518"/>
            </a:xfrm>
            <a:custGeom>
              <a:avLst/>
              <a:gdLst/>
              <a:ahLst/>
              <a:cxnLst/>
              <a:rect l="l" t="t" r="r" b="b"/>
              <a:pathLst>
                <a:path w="11824" h="11824" extrusionOk="0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1118175" y="1197925"/>
              <a:ext cx="478701" cy="478701"/>
            </a:xfrm>
            <a:custGeom>
              <a:avLst/>
              <a:gdLst/>
              <a:ahLst/>
              <a:cxnLst/>
              <a:rect l="l" t="t" r="r" b="b"/>
              <a:pathLst>
                <a:path w="12937" h="12937" extrusionOk="0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1118175" y="1197925"/>
              <a:ext cx="519885" cy="519885"/>
            </a:xfrm>
            <a:custGeom>
              <a:avLst/>
              <a:gdLst/>
              <a:ahLst/>
              <a:cxnLst/>
              <a:rect l="l" t="t" r="r" b="b"/>
              <a:pathLst>
                <a:path w="14050" h="14050" extrusionOk="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1118175" y="1197925"/>
              <a:ext cx="561069" cy="561069"/>
            </a:xfrm>
            <a:custGeom>
              <a:avLst/>
              <a:gdLst/>
              <a:ahLst/>
              <a:cxnLst/>
              <a:rect l="l" t="t" r="r" b="b"/>
              <a:pathLst>
                <a:path w="15163" h="15163" extrusionOk="0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1118175" y="1197925"/>
              <a:ext cx="602253" cy="602253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1118175" y="1197925"/>
              <a:ext cx="643399" cy="643436"/>
            </a:xfrm>
            <a:custGeom>
              <a:avLst/>
              <a:gdLst/>
              <a:ahLst/>
              <a:cxnLst/>
              <a:rect l="l" t="t" r="r" b="b"/>
              <a:pathLst>
                <a:path w="17388" h="17389" extrusionOk="0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1118175" y="1197925"/>
              <a:ext cx="684583" cy="684583"/>
            </a:xfrm>
            <a:custGeom>
              <a:avLst/>
              <a:gdLst/>
              <a:ahLst/>
              <a:cxnLst/>
              <a:rect l="l" t="t" r="r" b="b"/>
              <a:pathLst>
                <a:path w="18501" h="18501" extrusionOk="0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1118175" y="1197925"/>
              <a:ext cx="725767" cy="725767"/>
            </a:xfrm>
            <a:custGeom>
              <a:avLst/>
              <a:gdLst/>
              <a:ahLst/>
              <a:cxnLst/>
              <a:rect l="l" t="t" r="r" b="b"/>
              <a:pathLst>
                <a:path w="19614" h="19614" extrusionOk="0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1118175" y="1197925"/>
              <a:ext cx="766951" cy="766951"/>
            </a:xfrm>
            <a:custGeom>
              <a:avLst/>
              <a:gdLst/>
              <a:ahLst/>
              <a:cxnLst/>
              <a:rect l="l" t="t" r="r" b="b"/>
              <a:pathLst>
                <a:path w="20727" h="20727" extrusionOk="0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118175" y="1197925"/>
              <a:ext cx="808135" cy="808135"/>
            </a:xfrm>
            <a:custGeom>
              <a:avLst/>
              <a:gdLst/>
              <a:ahLst/>
              <a:cxnLst/>
              <a:rect l="l" t="t" r="r" b="b"/>
              <a:pathLst>
                <a:path w="21840" h="21840" extrusionOk="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1118175" y="1197925"/>
              <a:ext cx="849318" cy="849318"/>
            </a:xfrm>
            <a:custGeom>
              <a:avLst/>
              <a:gdLst/>
              <a:ahLst/>
              <a:cxnLst/>
              <a:rect l="l" t="t" r="r" b="b"/>
              <a:pathLst>
                <a:path w="22953" h="22953" extrusionOk="0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58" name="Google Shape;858;p32"/>
          <p:cNvSpPr/>
          <p:nvPr/>
        </p:nvSpPr>
        <p:spPr>
          <a:xfrm>
            <a:off x="710690" y="2128427"/>
            <a:ext cx="1780500" cy="19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4" y="1558936"/>
            <a:ext cx="1934566" cy="1934566"/>
          </a:xfrm>
          <a:prstGeom prst="rect">
            <a:avLst/>
          </a:prstGeom>
        </p:spPr>
      </p:pic>
      <p:sp>
        <p:nvSpPr>
          <p:cNvPr id="967" name="Google Shape;967;p32"/>
          <p:cNvSpPr txBox="1">
            <a:spLocks noGrp="1"/>
          </p:cNvSpPr>
          <p:nvPr>
            <p:ph type="subTitle" idx="1"/>
          </p:nvPr>
        </p:nvSpPr>
        <p:spPr>
          <a:xfrm flipH="1">
            <a:off x="3565066" y="2689625"/>
            <a:ext cx="15306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It’s the farthest planet from the Sun and the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fourth-largest in the Solar System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68" name="Google Shape;968;p32"/>
          <p:cNvSpPr txBox="1">
            <a:spLocks noGrp="1"/>
          </p:cNvSpPr>
          <p:nvPr>
            <p:ph type="subTitle" idx="2"/>
          </p:nvPr>
        </p:nvSpPr>
        <p:spPr>
          <a:xfrm flipH="1">
            <a:off x="6395196" y="2689625"/>
            <a:ext cx="15483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Despite being red, Mars is actually a cold place full of iron oxide dust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69" name="Google Shape;969;p32"/>
          <p:cNvSpPr txBox="1">
            <a:spLocks noGrp="1"/>
          </p:cNvSpPr>
          <p:nvPr>
            <p:ph type="subTitle" idx="3"/>
          </p:nvPr>
        </p:nvSpPr>
        <p:spPr>
          <a:xfrm flipH="1">
            <a:off x="826790" y="2689675"/>
            <a:ext cx="15483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Mercury is the closest planet to the Sun and also the smallest in the Solar System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70" name="Google Shape;970;p32"/>
          <p:cNvSpPr txBox="1">
            <a:spLocks noGrp="1"/>
          </p:cNvSpPr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US APART?</a:t>
            </a:r>
            <a:endParaRPr/>
          </a:p>
        </p:txBody>
      </p:sp>
      <p:sp>
        <p:nvSpPr>
          <p:cNvPr id="971" name="Google Shape;971;p32"/>
          <p:cNvSpPr txBox="1">
            <a:spLocks noGrp="1"/>
          </p:cNvSpPr>
          <p:nvPr>
            <p:ph type="title" idx="4"/>
          </p:nvPr>
        </p:nvSpPr>
        <p:spPr>
          <a:xfrm>
            <a:off x="3439966" y="2287909"/>
            <a:ext cx="1780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NEPTUNE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72" name="Google Shape;972;p32"/>
          <p:cNvSpPr txBox="1">
            <a:spLocks noGrp="1"/>
          </p:cNvSpPr>
          <p:nvPr>
            <p:ph type="title" idx="5"/>
          </p:nvPr>
        </p:nvSpPr>
        <p:spPr>
          <a:xfrm>
            <a:off x="710540" y="2287909"/>
            <a:ext cx="1780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73" name="Google Shape;973;p32"/>
          <p:cNvSpPr txBox="1">
            <a:spLocks noGrp="1"/>
          </p:cNvSpPr>
          <p:nvPr>
            <p:ph type="title" idx="6"/>
          </p:nvPr>
        </p:nvSpPr>
        <p:spPr>
          <a:xfrm>
            <a:off x="6279096" y="2287909"/>
            <a:ext cx="17805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MARS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3"/>
          <p:cNvSpPr txBox="1">
            <a:spLocks noGrp="1"/>
          </p:cNvSpPr>
          <p:nvPr>
            <p:ph type="title"/>
          </p:nvPr>
        </p:nvSpPr>
        <p:spPr>
          <a:xfrm>
            <a:off x="4090059" y="4223053"/>
            <a:ext cx="3261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979" name="Google Shape;979;p33"/>
          <p:cNvSpPr txBox="1">
            <a:spLocks noGrp="1"/>
          </p:cNvSpPr>
          <p:nvPr>
            <p:ph type="subTitle" idx="1"/>
          </p:nvPr>
        </p:nvSpPr>
        <p:spPr>
          <a:xfrm>
            <a:off x="1794434" y="2957303"/>
            <a:ext cx="5556600" cy="13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quote. Words full of wisdom that someone important said and can make the reader get inspired.”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47" y="1071200"/>
            <a:ext cx="1283431" cy="17842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-17934"/>
            <a:ext cx="9144000" cy="9330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35"/>
          <p:cNvGrpSpPr/>
          <p:nvPr/>
        </p:nvGrpSpPr>
        <p:grpSpPr>
          <a:xfrm>
            <a:off x="3432088" y="2143175"/>
            <a:ext cx="2432297" cy="2132894"/>
            <a:chOff x="8075588" y="2016650"/>
            <a:chExt cx="2432297" cy="2132894"/>
          </a:xfrm>
        </p:grpSpPr>
        <p:sp>
          <p:nvSpPr>
            <p:cNvPr id="1124" name="Google Shape;1124;p35"/>
            <p:cNvSpPr/>
            <p:nvPr/>
          </p:nvSpPr>
          <p:spPr>
            <a:xfrm>
              <a:off x="9444090" y="3085801"/>
              <a:ext cx="1063795" cy="1063744"/>
            </a:xfrm>
            <a:custGeom>
              <a:avLst/>
              <a:gdLst/>
              <a:ahLst/>
              <a:cxnLst/>
              <a:rect l="l" t="t" r="r" b="b"/>
              <a:pathLst>
                <a:path w="20759" h="20758" extrusionOk="0">
                  <a:moveTo>
                    <a:pt x="16" y="1"/>
                  </a:moveTo>
                  <a:lnTo>
                    <a:pt x="16" y="5796"/>
                  </a:lnTo>
                  <a:cubicBezTo>
                    <a:pt x="16" y="6181"/>
                    <a:pt x="325" y="6454"/>
                    <a:pt x="666" y="6454"/>
                  </a:cubicBezTo>
                  <a:cubicBezTo>
                    <a:pt x="763" y="6454"/>
                    <a:pt x="863" y="6432"/>
                    <a:pt x="959" y="6384"/>
                  </a:cubicBezTo>
                  <a:cubicBezTo>
                    <a:pt x="1531" y="6090"/>
                    <a:pt x="2149" y="5905"/>
                    <a:pt x="2798" y="5858"/>
                  </a:cubicBezTo>
                  <a:cubicBezTo>
                    <a:pt x="4019" y="5858"/>
                    <a:pt x="4684" y="6832"/>
                    <a:pt x="4684" y="8038"/>
                  </a:cubicBezTo>
                  <a:cubicBezTo>
                    <a:pt x="4684" y="9243"/>
                    <a:pt x="4019" y="10201"/>
                    <a:pt x="2783" y="10201"/>
                  </a:cubicBezTo>
                  <a:cubicBezTo>
                    <a:pt x="2288" y="10201"/>
                    <a:pt x="1593" y="9985"/>
                    <a:pt x="959" y="9660"/>
                  </a:cubicBezTo>
                  <a:cubicBezTo>
                    <a:pt x="858" y="9608"/>
                    <a:pt x="753" y="9584"/>
                    <a:pt x="652" y="9584"/>
                  </a:cubicBezTo>
                  <a:cubicBezTo>
                    <a:pt x="306" y="9584"/>
                    <a:pt x="1" y="9865"/>
                    <a:pt x="1" y="10248"/>
                  </a:cubicBezTo>
                  <a:lnTo>
                    <a:pt x="1" y="16090"/>
                  </a:lnTo>
                  <a:lnTo>
                    <a:pt x="5797" y="16090"/>
                  </a:lnTo>
                  <a:cubicBezTo>
                    <a:pt x="6276" y="16090"/>
                    <a:pt x="6601" y="16600"/>
                    <a:pt x="6384" y="17033"/>
                  </a:cubicBezTo>
                  <a:cubicBezTo>
                    <a:pt x="6075" y="17605"/>
                    <a:pt x="5905" y="18223"/>
                    <a:pt x="5859" y="18872"/>
                  </a:cubicBezTo>
                  <a:cubicBezTo>
                    <a:pt x="5859" y="20093"/>
                    <a:pt x="6817" y="20758"/>
                    <a:pt x="8022" y="20758"/>
                  </a:cubicBezTo>
                  <a:cubicBezTo>
                    <a:pt x="9228" y="20758"/>
                    <a:pt x="10202" y="20093"/>
                    <a:pt x="10202" y="18872"/>
                  </a:cubicBezTo>
                  <a:cubicBezTo>
                    <a:pt x="10202" y="18362"/>
                    <a:pt x="9970" y="17667"/>
                    <a:pt x="9645" y="17033"/>
                  </a:cubicBezTo>
                  <a:cubicBezTo>
                    <a:pt x="9432" y="16606"/>
                    <a:pt x="9744" y="16090"/>
                    <a:pt x="10212" y="16090"/>
                  </a:cubicBezTo>
                  <a:cubicBezTo>
                    <a:pt x="10219" y="16090"/>
                    <a:pt x="10226" y="16090"/>
                    <a:pt x="10233" y="16090"/>
                  </a:cubicBezTo>
                  <a:lnTo>
                    <a:pt x="16075" y="16090"/>
                  </a:lnTo>
                  <a:lnTo>
                    <a:pt x="16075" y="10248"/>
                  </a:lnTo>
                  <a:cubicBezTo>
                    <a:pt x="16075" y="9865"/>
                    <a:pt x="16380" y="9584"/>
                    <a:pt x="16726" y="9584"/>
                  </a:cubicBezTo>
                  <a:cubicBezTo>
                    <a:pt x="16827" y="9584"/>
                    <a:pt x="16932" y="9608"/>
                    <a:pt x="17033" y="9660"/>
                  </a:cubicBezTo>
                  <a:cubicBezTo>
                    <a:pt x="17667" y="9985"/>
                    <a:pt x="18362" y="10201"/>
                    <a:pt x="18857" y="10201"/>
                  </a:cubicBezTo>
                  <a:cubicBezTo>
                    <a:pt x="20093" y="10201"/>
                    <a:pt x="20758" y="9243"/>
                    <a:pt x="20758" y="8038"/>
                  </a:cubicBezTo>
                  <a:cubicBezTo>
                    <a:pt x="20758" y="6832"/>
                    <a:pt x="20093" y="5858"/>
                    <a:pt x="18857" y="5858"/>
                  </a:cubicBezTo>
                  <a:cubicBezTo>
                    <a:pt x="18223" y="5905"/>
                    <a:pt x="17605" y="6090"/>
                    <a:pt x="17033" y="6384"/>
                  </a:cubicBezTo>
                  <a:cubicBezTo>
                    <a:pt x="16937" y="6432"/>
                    <a:pt x="16837" y="6454"/>
                    <a:pt x="16740" y="6454"/>
                  </a:cubicBezTo>
                  <a:cubicBezTo>
                    <a:pt x="16399" y="6454"/>
                    <a:pt x="16087" y="6181"/>
                    <a:pt x="16075" y="5796"/>
                  </a:cubicBezTo>
                  <a:lnTo>
                    <a:pt x="16075" y="1"/>
                  </a:lnTo>
                  <a:lnTo>
                    <a:pt x="10248" y="1"/>
                  </a:lnTo>
                  <a:cubicBezTo>
                    <a:pt x="9754" y="1"/>
                    <a:pt x="9444" y="526"/>
                    <a:pt x="9661" y="959"/>
                  </a:cubicBezTo>
                  <a:cubicBezTo>
                    <a:pt x="9985" y="1592"/>
                    <a:pt x="10217" y="2288"/>
                    <a:pt x="10217" y="2783"/>
                  </a:cubicBezTo>
                  <a:cubicBezTo>
                    <a:pt x="10217" y="4019"/>
                    <a:pt x="9243" y="4684"/>
                    <a:pt x="8038" y="4684"/>
                  </a:cubicBezTo>
                  <a:cubicBezTo>
                    <a:pt x="6832" y="4684"/>
                    <a:pt x="5874" y="4019"/>
                    <a:pt x="5874" y="2783"/>
                  </a:cubicBezTo>
                  <a:cubicBezTo>
                    <a:pt x="5905" y="2149"/>
                    <a:pt x="6090" y="1531"/>
                    <a:pt x="6384" y="959"/>
                  </a:cubicBezTo>
                  <a:cubicBezTo>
                    <a:pt x="6601" y="526"/>
                    <a:pt x="6291" y="16"/>
                    <a:pt x="58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5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  </a:t>
              </a: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8075588" y="2016650"/>
              <a:ext cx="1063744" cy="1062975"/>
            </a:xfrm>
            <a:custGeom>
              <a:avLst/>
              <a:gdLst/>
              <a:ahLst/>
              <a:cxnLst/>
              <a:rect l="l" t="t" r="r" b="b"/>
              <a:pathLst>
                <a:path w="20758" h="20743" extrusionOk="0">
                  <a:moveTo>
                    <a:pt x="12736" y="0"/>
                  </a:moveTo>
                  <a:cubicBezTo>
                    <a:pt x="11531" y="0"/>
                    <a:pt x="10557" y="649"/>
                    <a:pt x="10557" y="1886"/>
                  </a:cubicBezTo>
                  <a:cubicBezTo>
                    <a:pt x="10557" y="2396"/>
                    <a:pt x="10789" y="3076"/>
                    <a:pt x="11113" y="3710"/>
                  </a:cubicBezTo>
                  <a:cubicBezTo>
                    <a:pt x="11330" y="4158"/>
                    <a:pt x="11005" y="4668"/>
                    <a:pt x="10526" y="4668"/>
                  </a:cubicBezTo>
                  <a:lnTo>
                    <a:pt x="4668" y="4668"/>
                  </a:lnTo>
                  <a:lnTo>
                    <a:pt x="4668" y="10510"/>
                  </a:lnTo>
                  <a:cubicBezTo>
                    <a:pt x="4668" y="10886"/>
                    <a:pt x="4356" y="11166"/>
                    <a:pt x="4012" y="11166"/>
                  </a:cubicBezTo>
                  <a:cubicBezTo>
                    <a:pt x="3917" y="11166"/>
                    <a:pt x="3819" y="11145"/>
                    <a:pt x="3726" y="11098"/>
                  </a:cubicBezTo>
                  <a:cubicBezTo>
                    <a:pt x="3092" y="10773"/>
                    <a:pt x="2396" y="10557"/>
                    <a:pt x="1886" y="10557"/>
                  </a:cubicBezTo>
                  <a:cubicBezTo>
                    <a:pt x="665" y="10557"/>
                    <a:pt x="1" y="11515"/>
                    <a:pt x="1" y="12720"/>
                  </a:cubicBezTo>
                  <a:cubicBezTo>
                    <a:pt x="1" y="13926"/>
                    <a:pt x="665" y="14884"/>
                    <a:pt x="1886" y="14884"/>
                  </a:cubicBezTo>
                  <a:cubicBezTo>
                    <a:pt x="2536" y="14853"/>
                    <a:pt x="3154" y="14668"/>
                    <a:pt x="3726" y="14374"/>
                  </a:cubicBezTo>
                  <a:cubicBezTo>
                    <a:pt x="3822" y="14326"/>
                    <a:pt x="3922" y="14304"/>
                    <a:pt x="4020" y="14304"/>
                  </a:cubicBezTo>
                  <a:cubicBezTo>
                    <a:pt x="4360" y="14304"/>
                    <a:pt x="4668" y="14574"/>
                    <a:pt x="4668" y="14946"/>
                  </a:cubicBezTo>
                  <a:lnTo>
                    <a:pt x="4668" y="20742"/>
                  </a:lnTo>
                  <a:lnTo>
                    <a:pt x="10511" y="20742"/>
                  </a:lnTo>
                  <a:cubicBezTo>
                    <a:pt x="11005" y="20742"/>
                    <a:pt x="11330" y="20232"/>
                    <a:pt x="11113" y="19799"/>
                  </a:cubicBezTo>
                  <a:cubicBezTo>
                    <a:pt x="10789" y="19166"/>
                    <a:pt x="10557" y="18470"/>
                    <a:pt x="10557" y="17960"/>
                  </a:cubicBezTo>
                  <a:cubicBezTo>
                    <a:pt x="10557" y="16739"/>
                    <a:pt x="11515" y="16074"/>
                    <a:pt x="12721" y="16074"/>
                  </a:cubicBezTo>
                  <a:cubicBezTo>
                    <a:pt x="13926" y="16074"/>
                    <a:pt x="14900" y="16739"/>
                    <a:pt x="14900" y="17960"/>
                  </a:cubicBezTo>
                  <a:cubicBezTo>
                    <a:pt x="14854" y="18609"/>
                    <a:pt x="14668" y="19227"/>
                    <a:pt x="14375" y="19799"/>
                  </a:cubicBezTo>
                  <a:cubicBezTo>
                    <a:pt x="14158" y="20232"/>
                    <a:pt x="14467" y="20742"/>
                    <a:pt x="14962" y="20742"/>
                  </a:cubicBezTo>
                  <a:lnTo>
                    <a:pt x="20758" y="20742"/>
                  </a:lnTo>
                  <a:lnTo>
                    <a:pt x="20758" y="14946"/>
                  </a:lnTo>
                  <a:cubicBezTo>
                    <a:pt x="20746" y="14574"/>
                    <a:pt x="20435" y="14304"/>
                    <a:pt x="20094" y="14304"/>
                  </a:cubicBezTo>
                  <a:cubicBezTo>
                    <a:pt x="19996" y="14304"/>
                    <a:pt x="19896" y="14326"/>
                    <a:pt x="19800" y="14374"/>
                  </a:cubicBezTo>
                  <a:cubicBezTo>
                    <a:pt x="19228" y="14668"/>
                    <a:pt x="18610" y="14853"/>
                    <a:pt x="17976" y="14884"/>
                  </a:cubicBezTo>
                  <a:cubicBezTo>
                    <a:pt x="16739" y="14884"/>
                    <a:pt x="16075" y="13926"/>
                    <a:pt x="16075" y="12720"/>
                  </a:cubicBezTo>
                  <a:cubicBezTo>
                    <a:pt x="16075" y="11515"/>
                    <a:pt x="16755" y="10557"/>
                    <a:pt x="17976" y="10557"/>
                  </a:cubicBezTo>
                  <a:cubicBezTo>
                    <a:pt x="18486" y="10557"/>
                    <a:pt x="19166" y="10773"/>
                    <a:pt x="19815" y="11098"/>
                  </a:cubicBezTo>
                  <a:cubicBezTo>
                    <a:pt x="19909" y="11145"/>
                    <a:pt x="20006" y="11166"/>
                    <a:pt x="20101" y="11166"/>
                  </a:cubicBezTo>
                  <a:cubicBezTo>
                    <a:pt x="20445" y="11166"/>
                    <a:pt x="20758" y="10886"/>
                    <a:pt x="20758" y="10510"/>
                  </a:cubicBezTo>
                  <a:lnTo>
                    <a:pt x="20758" y="4668"/>
                  </a:lnTo>
                  <a:lnTo>
                    <a:pt x="14962" y="4668"/>
                  </a:lnTo>
                  <a:cubicBezTo>
                    <a:pt x="14483" y="4668"/>
                    <a:pt x="14158" y="4158"/>
                    <a:pt x="14390" y="3725"/>
                  </a:cubicBezTo>
                  <a:cubicBezTo>
                    <a:pt x="14684" y="3153"/>
                    <a:pt x="14854" y="2520"/>
                    <a:pt x="14900" y="1886"/>
                  </a:cubicBezTo>
                  <a:cubicBezTo>
                    <a:pt x="14900" y="649"/>
                    <a:pt x="13942" y="0"/>
                    <a:pt x="127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5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9204107" y="2255863"/>
              <a:ext cx="1063744" cy="1063744"/>
            </a:xfrm>
            <a:custGeom>
              <a:avLst/>
              <a:gdLst/>
              <a:ahLst/>
              <a:cxnLst/>
              <a:rect l="l" t="t" r="r" b="b"/>
              <a:pathLst>
                <a:path w="20758" h="20758" extrusionOk="0">
                  <a:moveTo>
                    <a:pt x="4668" y="0"/>
                  </a:moveTo>
                  <a:lnTo>
                    <a:pt x="4668" y="5796"/>
                  </a:lnTo>
                  <a:cubicBezTo>
                    <a:pt x="4668" y="6181"/>
                    <a:pt x="4360" y="6453"/>
                    <a:pt x="4019" y="6453"/>
                  </a:cubicBezTo>
                  <a:cubicBezTo>
                    <a:pt x="3921" y="6453"/>
                    <a:pt x="3822" y="6431"/>
                    <a:pt x="3726" y="6383"/>
                  </a:cubicBezTo>
                  <a:cubicBezTo>
                    <a:pt x="3154" y="6074"/>
                    <a:pt x="2536" y="5904"/>
                    <a:pt x="1886" y="5858"/>
                  </a:cubicBezTo>
                  <a:cubicBezTo>
                    <a:pt x="665" y="5858"/>
                    <a:pt x="1" y="6831"/>
                    <a:pt x="1" y="8037"/>
                  </a:cubicBezTo>
                  <a:cubicBezTo>
                    <a:pt x="1" y="9243"/>
                    <a:pt x="665" y="10201"/>
                    <a:pt x="1886" y="10201"/>
                  </a:cubicBezTo>
                  <a:cubicBezTo>
                    <a:pt x="2396" y="10201"/>
                    <a:pt x="3092" y="9969"/>
                    <a:pt x="3726" y="9644"/>
                  </a:cubicBezTo>
                  <a:cubicBezTo>
                    <a:pt x="3817" y="9602"/>
                    <a:pt x="3913" y="9582"/>
                    <a:pt x="4006" y="9582"/>
                  </a:cubicBezTo>
                  <a:cubicBezTo>
                    <a:pt x="4352" y="9582"/>
                    <a:pt x="4668" y="9854"/>
                    <a:pt x="4668" y="10232"/>
                  </a:cubicBezTo>
                  <a:lnTo>
                    <a:pt x="4668" y="16074"/>
                  </a:lnTo>
                  <a:lnTo>
                    <a:pt x="10526" y="16074"/>
                  </a:lnTo>
                  <a:cubicBezTo>
                    <a:pt x="11021" y="16074"/>
                    <a:pt x="11330" y="16584"/>
                    <a:pt x="11114" y="17017"/>
                  </a:cubicBezTo>
                  <a:cubicBezTo>
                    <a:pt x="10789" y="17666"/>
                    <a:pt x="10557" y="18346"/>
                    <a:pt x="10557" y="18856"/>
                  </a:cubicBezTo>
                  <a:cubicBezTo>
                    <a:pt x="10557" y="20093"/>
                    <a:pt x="11531" y="20757"/>
                    <a:pt x="12736" y="20757"/>
                  </a:cubicBezTo>
                  <a:cubicBezTo>
                    <a:pt x="13942" y="20757"/>
                    <a:pt x="14900" y="20093"/>
                    <a:pt x="14900" y="18856"/>
                  </a:cubicBezTo>
                  <a:cubicBezTo>
                    <a:pt x="14854" y="18222"/>
                    <a:pt x="14684" y="17589"/>
                    <a:pt x="14390" y="17017"/>
                  </a:cubicBezTo>
                  <a:cubicBezTo>
                    <a:pt x="14174" y="16584"/>
                    <a:pt x="14483" y="16074"/>
                    <a:pt x="14962" y="16074"/>
                  </a:cubicBezTo>
                  <a:lnTo>
                    <a:pt x="20758" y="16074"/>
                  </a:lnTo>
                  <a:lnTo>
                    <a:pt x="20758" y="10232"/>
                  </a:lnTo>
                  <a:cubicBezTo>
                    <a:pt x="20758" y="9856"/>
                    <a:pt x="20445" y="9576"/>
                    <a:pt x="20101" y="9576"/>
                  </a:cubicBezTo>
                  <a:cubicBezTo>
                    <a:pt x="20006" y="9576"/>
                    <a:pt x="19909" y="9598"/>
                    <a:pt x="19815" y="9644"/>
                  </a:cubicBezTo>
                  <a:cubicBezTo>
                    <a:pt x="19166" y="9969"/>
                    <a:pt x="18486" y="10201"/>
                    <a:pt x="17976" y="10201"/>
                  </a:cubicBezTo>
                  <a:cubicBezTo>
                    <a:pt x="16739" y="10201"/>
                    <a:pt x="16059" y="9227"/>
                    <a:pt x="16059" y="8037"/>
                  </a:cubicBezTo>
                  <a:cubicBezTo>
                    <a:pt x="16059" y="6831"/>
                    <a:pt x="16724" y="5858"/>
                    <a:pt x="17960" y="5858"/>
                  </a:cubicBezTo>
                  <a:cubicBezTo>
                    <a:pt x="18594" y="5904"/>
                    <a:pt x="19228" y="6074"/>
                    <a:pt x="19800" y="6383"/>
                  </a:cubicBezTo>
                  <a:cubicBezTo>
                    <a:pt x="19896" y="6431"/>
                    <a:pt x="19995" y="6453"/>
                    <a:pt x="20093" y="6453"/>
                  </a:cubicBezTo>
                  <a:cubicBezTo>
                    <a:pt x="20434" y="6453"/>
                    <a:pt x="20742" y="6181"/>
                    <a:pt x="20742" y="5796"/>
                  </a:cubicBezTo>
                  <a:lnTo>
                    <a:pt x="20742" y="0"/>
                  </a:lnTo>
                  <a:lnTo>
                    <a:pt x="14947" y="0"/>
                  </a:lnTo>
                  <a:cubicBezTo>
                    <a:pt x="14467" y="15"/>
                    <a:pt x="14143" y="525"/>
                    <a:pt x="14359" y="958"/>
                  </a:cubicBezTo>
                  <a:cubicBezTo>
                    <a:pt x="14668" y="1515"/>
                    <a:pt x="14838" y="2148"/>
                    <a:pt x="14885" y="2782"/>
                  </a:cubicBezTo>
                  <a:cubicBezTo>
                    <a:pt x="14885" y="4019"/>
                    <a:pt x="13926" y="4683"/>
                    <a:pt x="12721" y="4683"/>
                  </a:cubicBezTo>
                  <a:cubicBezTo>
                    <a:pt x="11515" y="4683"/>
                    <a:pt x="10542" y="4019"/>
                    <a:pt x="10542" y="2782"/>
                  </a:cubicBezTo>
                  <a:cubicBezTo>
                    <a:pt x="10542" y="2287"/>
                    <a:pt x="10773" y="1592"/>
                    <a:pt x="11098" y="958"/>
                  </a:cubicBezTo>
                  <a:cubicBezTo>
                    <a:pt x="11314" y="525"/>
                    <a:pt x="11005" y="15"/>
                    <a:pt x="1051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5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8314802" y="2847407"/>
              <a:ext cx="1062975" cy="1063744"/>
            </a:xfrm>
            <a:custGeom>
              <a:avLst/>
              <a:gdLst/>
              <a:ahLst/>
              <a:cxnLst/>
              <a:rect l="l" t="t" r="r" b="b"/>
              <a:pathLst>
                <a:path w="20743" h="20758" extrusionOk="0">
                  <a:moveTo>
                    <a:pt x="8037" y="0"/>
                  </a:moveTo>
                  <a:cubicBezTo>
                    <a:pt x="6832" y="0"/>
                    <a:pt x="5858" y="665"/>
                    <a:pt x="5858" y="1886"/>
                  </a:cubicBezTo>
                  <a:cubicBezTo>
                    <a:pt x="5905" y="2535"/>
                    <a:pt x="6090" y="3153"/>
                    <a:pt x="6384" y="3725"/>
                  </a:cubicBezTo>
                  <a:cubicBezTo>
                    <a:pt x="6600" y="4158"/>
                    <a:pt x="6291" y="4668"/>
                    <a:pt x="5796" y="4668"/>
                  </a:cubicBezTo>
                  <a:lnTo>
                    <a:pt x="0" y="4668"/>
                  </a:lnTo>
                  <a:lnTo>
                    <a:pt x="0" y="10526"/>
                  </a:lnTo>
                  <a:cubicBezTo>
                    <a:pt x="0" y="10901"/>
                    <a:pt x="313" y="11181"/>
                    <a:pt x="664" y="11181"/>
                  </a:cubicBezTo>
                  <a:cubicBezTo>
                    <a:pt x="761" y="11181"/>
                    <a:pt x="862" y="11160"/>
                    <a:pt x="959" y="11113"/>
                  </a:cubicBezTo>
                  <a:cubicBezTo>
                    <a:pt x="1592" y="10788"/>
                    <a:pt x="2288" y="10557"/>
                    <a:pt x="2782" y="10557"/>
                  </a:cubicBezTo>
                  <a:cubicBezTo>
                    <a:pt x="4019" y="10557"/>
                    <a:pt x="4699" y="11530"/>
                    <a:pt x="4699" y="12736"/>
                  </a:cubicBezTo>
                  <a:cubicBezTo>
                    <a:pt x="4699" y="13941"/>
                    <a:pt x="4034" y="14900"/>
                    <a:pt x="2813" y="14900"/>
                  </a:cubicBezTo>
                  <a:cubicBezTo>
                    <a:pt x="2164" y="14853"/>
                    <a:pt x="1546" y="14683"/>
                    <a:pt x="974" y="14374"/>
                  </a:cubicBezTo>
                  <a:cubicBezTo>
                    <a:pt x="878" y="14326"/>
                    <a:pt x="778" y="14304"/>
                    <a:pt x="681" y="14304"/>
                  </a:cubicBezTo>
                  <a:cubicBezTo>
                    <a:pt x="340" y="14304"/>
                    <a:pt x="31" y="14577"/>
                    <a:pt x="31" y="14962"/>
                  </a:cubicBezTo>
                  <a:lnTo>
                    <a:pt x="31" y="20757"/>
                  </a:lnTo>
                  <a:lnTo>
                    <a:pt x="5827" y="20757"/>
                  </a:lnTo>
                  <a:cubicBezTo>
                    <a:pt x="6306" y="20742"/>
                    <a:pt x="6616" y="20232"/>
                    <a:pt x="6399" y="19799"/>
                  </a:cubicBezTo>
                  <a:cubicBezTo>
                    <a:pt x="6105" y="19243"/>
                    <a:pt x="5920" y="18609"/>
                    <a:pt x="5874" y="17975"/>
                  </a:cubicBezTo>
                  <a:cubicBezTo>
                    <a:pt x="5874" y="16739"/>
                    <a:pt x="6847" y="16074"/>
                    <a:pt x="8053" y="16074"/>
                  </a:cubicBezTo>
                  <a:cubicBezTo>
                    <a:pt x="9258" y="16074"/>
                    <a:pt x="10217" y="16739"/>
                    <a:pt x="10217" y="17975"/>
                  </a:cubicBezTo>
                  <a:cubicBezTo>
                    <a:pt x="10217" y="18470"/>
                    <a:pt x="10000" y="19166"/>
                    <a:pt x="9676" y="19799"/>
                  </a:cubicBezTo>
                  <a:cubicBezTo>
                    <a:pt x="9459" y="20232"/>
                    <a:pt x="9768" y="20742"/>
                    <a:pt x="10248" y="20757"/>
                  </a:cubicBezTo>
                  <a:lnTo>
                    <a:pt x="16074" y="20757"/>
                  </a:lnTo>
                  <a:lnTo>
                    <a:pt x="16074" y="14962"/>
                  </a:lnTo>
                  <a:cubicBezTo>
                    <a:pt x="16074" y="14577"/>
                    <a:pt x="16383" y="14304"/>
                    <a:pt x="16724" y="14304"/>
                  </a:cubicBezTo>
                  <a:cubicBezTo>
                    <a:pt x="16821" y="14304"/>
                    <a:pt x="16921" y="14326"/>
                    <a:pt x="17017" y="14374"/>
                  </a:cubicBezTo>
                  <a:cubicBezTo>
                    <a:pt x="17589" y="14683"/>
                    <a:pt x="18223" y="14853"/>
                    <a:pt x="18856" y="14900"/>
                  </a:cubicBezTo>
                  <a:cubicBezTo>
                    <a:pt x="20093" y="14900"/>
                    <a:pt x="20742" y="13941"/>
                    <a:pt x="20742" y="12736"/>
                  </a:cubicBezTo>
                  <a:cubicBezTo>
                    <a:pt x="20742" y="11530"/>
                    <a:pt x="20093" y="10557"/>
                    <a:pt x="18856" y="10557"/>
                  </a:cubicBezTo>
                  <a:cubicBezTo>
                    <a:pt x="18346" y="10557"/>
                    <a:pt x="17666" y="10788"/>
                    <a:pt x="17017" y="11113"/>
                  </a:cubicBezTo>
                  <a:cubicBezTo>
                    <a:pt x="16923" y="11160"/>
                    <a:pt x="16826" y="11181"/>
                    <a:pt x="16731" y="11181"/>
                  </a:cubicBezTo>
                  <a:cubicBezTo>
                    <a:pt x="16387" y="11181"/>
                    <a:pt x="16074" y="10901"/>
                    <a:pt x="16074" y="10526"/>
                  </a:cubicBezTo>
                  <a:lnTo>
                    <a:pt x="16074" y="4668"/>
                  </a:lnTo>
                  <a:lnTo>
                    <a:pt x="10232" y="4668"/>
                  </a:lnTo>
                  <a:cubicBezTo>
                    <a:pt x="9753" y="4668"/>
                    <a:pt x="9428" y="4158"/>
                    <a:pt x="9660" y="3725"/>
                  </a:cubicBezTo>
                  <a:cubicBezTo>
                    <a:pt x="9985" y="3091"/>
                    <a:pt x="10201" y="2396"/>
                    <a:pt x="10201" y="1886"/>
                  </a:cubicBezTo>
                  <a:cubicBezTo>
                    <a:pt x="10201" y="665"/>
                    <a:pt x="9243" y="0"/>
                    <a:pt x="803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5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5"/>
          <p:cNvSpPr txBox="1">
            <a:spLocks noGrp="1"/>
          </p:cNvSpPr>
          <p:nvPr>
            <p:ph type="title" idx="8"/>
          </p:nvPr>
        </p:nvSpPr>
        <p:spPr>
          <a:xfrm>
            <a:off x="822577" y="258275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GUIDING PRINCIPLES</a:t>
            </a:r>
            <a:endParaRPr dirty="0"/>
          </a:p>
        </p:txBody>
      </p:sp>
      <p:sp>
        <p:nvSpPr>
          <p:cNvPr id="1129" name="Google Shape;1129;p35"/>
          <p:cNvSpPr txBox="1">
            <a:spLocks noGrp="1"/>
          </p:cNvSpPr>
          <p:nvPr>
            <p:ph type="subTitle" idx="1"/>
          </p:nvPr>
        </p:nvSpPr>
        <p:spPr>
          <a:xfrm>
            <a:off x="1355100" y="3741850"/>
            <a:ext cx="15354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1130" name="Google Shape;1130;p35"/>
          <p:cNvSpPr txBox="1">
            <a:spLocks noGrp="1"/>
          </p:cNvSpPr>
          <p:nvPr>
            <p:ph type="subTitle" idx="2"/>
          </p:nvPr>
        </p:nvSpPr>
        <p:spPr>
          <a:xfrm>
            <a:off x="6286500" y="3741850"/>
            <a:ext cx="15354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131" name="Google Shape;1131;p35"/>
          <p:cNvSpPr txBox="1">
            <a:spLocks noGrp="1"/>
          </p:cNvSpPr>
          <p:nvPr>
            <p:ph type="subTitle" idx="3"/>
          </p:nvPr>
        </p:nvSpPr>
        <p:spPr>
          <a:xfrm>
            <a:off x="1354975" y="1886750"/>
            <a:ext cx="15354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132" name="Google Shape;1132;p35"/>
          <p:cNvSpPr txBox="1">
            <a:spLocks noGrp="1"/>
          </p:cNvSpPr>
          <p:nvPr>
            <p:ph type="subTitle" idx="4"/>
          </p:nvPr>
        </p:nvSpPr>
        <p:spPr>
          <a:xfrm>
            <a:off x="6286500" y="1882625"/>
            <a:ext cx="15354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133" name="Google Shape;1133;p35"/>
          <p:cNvSpPr txBox="1">
            <a:spLocks noGrp="1"/>
          </p:cNvSpPr>
          <p:nvPr>
            <p:ph type="title"/>
          </p:nvPr>
        </p:nvSpPr>
        <p:spPr>
          <a:xfrm>
            <a:off x="1496675" y="1559950"/>
            <a:ext cx="1252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34" name="Google Shape;1134;p35"/>
          <p:cNvSpPr txBox="1">
            <a:spLocks noGrp="1"/>
          </p:cNvSpPr>
          <p:nvPr>
            <p:ph type="title" idx="5"/>
          </p:nvPr>
        </p:nvSpPr>
        <p:spPr>
          <a:xfrm>
            <a:off x="6428098" y="3417175"/>
            <a:ext cx="1252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35" name="Google Shape;1135;p35"/>
          <p:cNvSpPr txBox="1">
            <a:spLocks noGrp="1"/>
          </p:cNvSpPr>
          <p:nvPr>
            <p:ph type="title" idx="6"/>
          </p:nvPr>
        </p:nvSpPr>
        <p:spPr>
          <a:xfrm>
            <a:off x="6428101" y="1559950"/>
            <a:ext cx="1252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136" name="Google Shape;1136;p35"/>
          <p:cNvSpPr txBox="1">
            <a:spLocks noGrp="1"/>
          </p:cNvSpPr>
          <p:nvPr>
            <p:ph type="title" idx="7"/>
          </p:nvPr>
        </p:nvSpPr>
        <p:spPr>
          <a:xfrm>
            <a:off x="1496700" y="3417175"/>
            <a:ext cx="12522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cxnSp>
        <p:nvCxnSpPr>
          <p:cNvPr id="1137" name="Google Shape;1137;p35"/>
          <p:cNvCxnSpPr/>
          <p:nvPr/>
        </p:nvCxnSpPr>
        <p:spPr>
          <a:xfrm rot="-5400000" flipH="1">
            <a:off x="2941125" y="1894400"/>
            <a:ext cx="676200" cy="676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38" name="Google Shape;1138;p35"/>
          <p:cNvCxnSpPr/>
          <p:nvPr/>
        </p:nvCxnSpPr>
        <p:spPr>
          <a:xfrm rot="5400000" flipH="1">
            <a:off x="5519475" y="3417175"/>
            <a:ext cx="676200" cy="676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139" name="Google Shape;1139;p35"/>
          <p:cNvGrpSpPr/>
          <p:nvPr/>
        </p:nvGrpSpPr>
        <p:grpSpPr>
          <a:xfrm>
            <a:off x="5170800" y="1894400"/>
            <a:ext cx="1024875" cy="676200"/>
            <a:chOff x="5170800" y="1894400"/>
            <a:chExt cx="1024875" cy="676200"/>
          </a:xfrm>
        </p:grpSpPr>
        <p:cxnSp>
          <p:nvCxnSpPr>
            <p:cNvPr id="1140" name="Google Shape;1140;p35"/>
            <p:cNvCxnSpPr/>
            <p:nvPr/>
          </p:nvCxnSpPr>
          <p:spPr>
            <a:xfrm flipH="1">
              <a:off x="5519475" y="1894400"/>
              <a:ext cx="676200" cy="67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141" name="Google Shape;1141;p35"/>
            <p:cNvCxnSpPr/>
            <p:nvPr/>
          </p:nvCxnSpPr>
          <p:spPr>
            <a:xfrm>
              <a:off x="5170800" y="2570600"/>
              <a:ext cx="35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42" name="Google Shape;1142;p35"/>
          <p:cNvGrpSpPr/>
          <p:nvPr/>
        </p:nvGrpSpPr>
        <p:grpSpPr>
          <a:xfrm>
            <a:off x="2864925" y="3397988"/>
            <a:ext cx="1035589" cy="676213"/>
            <a:chOff x="2941125" y="3397988"/>
            <a:chExt cx="1035589" cy="676213"/>
          </a:xfrm>
        </p:grpSpPr>
        <p:cxnSp>
          <p:nvCxnSpPr>
            <p:cNvPr id="1143" name="Google Shape;1143;p35"/>
            <p:cNvCxnSpPr/>
            <p:nvPr/>
          </p:nvCxnSpPr>
          <p:spPr>
            <a:xfrm rot="10800000" flipH="1">
              <a:off x="2941125" y="3398000"/>
              <a:ext cx="676200" cy="676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144" name="Google Shape;1144;p35"/>
            <p:cNvCxnSpPr/>
            <p:nvPr/>
          </p:nvCxnSpPr>
          <p:spPr>
            <a:xfrm>
              <a:off x="3617314" y="3397988"/>
              <a:ext cx="35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45" name="Google Shape;1145;p35"/>
          <p:cNvGrpSpPr/>
          <p:nvPr/>
        </p:nvGrpSpPr>
        <p:grpSpPr>
          <a:xfrm>
            <a:off x="3355850" y="2079500"/>
            <a:ext cx="2432297" cy="2120369"/>
            <a:chOff x="3355850" y="2079500"/>
            <a:chExt cx="2432297" cy="2120369"/>
          </a:xfrm>
        </p:grpSpPr>
        <p:sp>
          <p:nvSpPr>
            <p:cNvPr id="1146" name="Google Shape;1146;p35"/>
            <p:cNvSpPr/>
            <p:nvPr/>
          </p:nvSpPr>
          <p:spPr>
            <a:xfrm>
              <a:off x="4724352" y="3136126"/>
              <a:ext cx="1063795" cy="1063744"/>
            </a:xfrm>
            <a:custGeom>
              <a:avLst/>
              <a:gdLst/>
              <a:ahLst/>
              <a:cxnLst/>
              <a:rect l="l" t="t" r="r" b="b"/>
              <a:pathLst>
                <a:path w="20759" h="20758" extrusionOk="0">
                  <a:moveTo>
                    <a:pt x="16" y="1"/>
                  </a:moveTo>
                  <a:lnTo>
                    <a:pt x="16" y="5796"/>
                  </a:lnTo>
                  <a:cubicBezTo>
                    <a:pt x="16" y="6181"/>
                    <a:pt x="325" y="6454"/>
                    <a:pt x="666" y="6454"/>
                  </a:cubicBezTo>
                  <a:cubicBezTo>
                    <a:pt x="763" y="6454"/>
                    <a:pt x="863" y="6432"/>
                    <a:pt x="959" y="6384"/>
                  </a:cubicBezTo>
                  <a:cubicBezTo>
                    <a:pt x="1531" y="6090"/>
                    <a:pt x="2149" y="5905"/>
                    <a:pt x="2798" y="5858"/>
                  </a:cubicBezTo>
                  <a:cubicBezTo>
                    <a:pt x="4019" y="5858"/>
                    <a:pt x="4684" y="6832"/>
                    <a:pt x="4684" y="8038"/>
                  </a:cubicBezTo>
                  <a:cubicBezTo>
                    <a:pt x="4684" y="9243"/>
                    <a:pt x="4019" y="10201"/>
                    <a:pt x="2783" y="10201"/>
                  </a:cubicBezTo>
                  <a:cubicBezTo>
                    <a:pt x="2288" y="10201"/>
                    <a:pt x="1593" y="9985"/>
                    <a:pt x="959" y="9660"/>
                  </a:cubicBezTo>
                  <a:cubicBezTo>
                    <a:pt x="858" y="9608"/>
                    <a:pt x="753" y="9584"/>
                    <a:pt x="652" y="9584"/>
                  </a:cubicBezTo>
                  <a:cubicBezTo>
                    <a:pt x="306" y="9584"/>
                    <a:pt x="1" y="9865"/>
                    <a:pt x="1" y="10248"/>
                  </a:cubicBezTo>
                  <a:lnTo>
                    <a:pt x="1" y="16090"/>
                  </a:lnTo>
                  <a:lnTo>
                    <a:pt x="5797" y="16090"/>
                  </a:lnTo>
                  <a:cubicBezTo>
                    <a:pt x="6276" y="16090"/>
                    <a:pt x="6601" y="16600"/>
                    <a:pt x="6384" y="17033"/>
                  </a:cubicBezTo>
                  <a:cubicBezTo>
                    <a:pt x="6075" y="17605"/>
                    <a:pt x="5905" y="18223"/>
                    <a:pt x="5859" y="18872"/>
                  </a:cubicBezTo>
                  <a:cubicBezTo>
                    <a:pt x="5859" y="20093"/>
                    <a:pt x="6817" y="20758"/>
                    <a:pt x="8022" y="20758"/>
                  </a:cubicBezTo>
                  <a:cubicBezTo>
                    <a:pt x="9228" y="20758"/>
                    <a:pt x="10202" y="20093"/>
                    <a:pt x="10202" y="18872"/>
                  </a:cubicBezTo>
                  <a:cubicBezTo>
                    <a:pt x="10202" y="18362"/>
                    <a:pt x="9970" y="17667"/>
                    <a:pt x="9645" y="17033"/>
                  </a:cubicBezTo>
                  <a:cubicBezTo>
                    <a:pt x="9432" y="16606"/>
                    <a:pt x="9744" y="16090"/>
                    <a:pt x="10212" y="16090"/>
                  </a:cubicBezTo>
                  <a:cubicBezTo>
                    <a:pt x="10219" y="16090"/>
                    <a:pt x="10226" y="16090"/>
                    <a:pt x="10233" y="16090"/>
                  </a:cubicBezTo>
                  <a:lnTo>
                    <a:pt x="16075" y="16090"/>
                  </a:lnTo>
                  <a:lnTo>
                    <a:pt x="16075" y="10248"/>
                  </a:lnTo>
                  <a:cubicBezTo>
                    <a:pt x="16075" y="9865"/>
                    <a:pt x="16380" y="9584"/>
                    <a:pt x="16726" y="9584"/>
                  </a:cubicBezTo>
                  <a:cubicBezTo>
                    <a:pt x="16827" y="9584"/>
                    <a:pt x="16932" y="9608"/>
                    <a:pt x="17033" y="9660"/>
                  </a:cubicBezTo>
                  <a:cubicBezTo>
                    <a:pt x="17667" y="9985"/>
                    <a:pt x="18362" y="10201"/>
                    <a:pt x="18857" y="10201"/>
                  </a:cubicBezTo>
                  <a:cubicBezTo>
                    <a:pt x="20093" y="10201"/>
                    <a:pt x="20758" y="9243"/>
                    <a:pt x="20758" y="8038"/>
                  </a:cubicBezTo>
                  <a:cubicBezTo>
                    <a:pt x="20758" y="6832"/>
                    <a:pt x="20093" y="5858"/>
                    <a:pt x="18857" y="5858"/>
                  </a:cubicBezTo>
                  <a:cubicBezTo>
                    <a:pt x="18223" y="5905"/>
                    <a:pt x="17605" y="6090"/>
                    <a:pt x="17033" y="6384"/>
                  </a:cubicBezTo>
                  <a:cubicBezTo>
                    <a:pt x="16937" y="6432"/>
                    <a:pt x="16837" y="6454"/>
                    <a:pt x="16740" y="6454"/>
                  </a:cubicBezTo>
                  <a:cubicBezTo>
                    <a:pt x="16399" y="6454"/>
                    <a:pt x="16087" y="6181"/>
                    <a:pt x="16075" y="5796"/>
                  </a:cubicBezTo>
                  <a:lnTo>
                    <a:pt x="16075" y="1"/>
                  </a:lnTo>
                  <a:lnTo>
                    <a:pt x="10248" y="1"/>
                  </a:lnTo>
                  <a:cubicBezTo>
                    <a:pt x="9754" y="1"/>
                    <a:pt x="9444" y="526"/>
                    <a:pt x="9661" y="959"/>
                  </a:cubicBezTo>
                  <a:cubicBezTo>
                    <a:pt x="9985" y="1592"/>
                    <a:pt x="10217" y="2288"/>
                    <a:pt x="10217" y="2783"/>
                  </a:cubicBezTo>
                  <a:cubicBezTo>
                    <a:pt x="10217" y="4019"/>
                    <a:pt x="9243" y="4684"/>
                    <a:pt x="8038" y="4684"/>
                  </a:cubicBezTo>
                  <a:cubicBezTo>
                    <a:pt x="6832" y="4684"/>
                    <a:pt x="5874" y="4019"/>
                    <a:pt x="5874" y="2783"/>
                  </a:cubicBezTo>
                  <a:cubicBezTo>
                    <a:pt x="5905" y="2149"/>
                    <a:pt x="6090" y="1531"/>
                    <a:pt x="6384" y="959"/>
                  </a:cubicBezTo>
                  <a:cubicBezTo>
                    <a:pt x="6601" y="526"/>
                    <a:pt x="6291" y="16"/>
                    <a:pt x="5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  </a:t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3355850" y="2079500"/>
              <a:ext cx="1063744" cy="1062975"/>
            </a:xfrm>
            <a:custGeom>
              <a:avLst/>
              <a:gdLst/>
              <a:ahLst/>
              <a:cxnLst/>
              <a:rect l="l" t="t" r="r" b="b"/>
              <a:pathLst>
                <a:path w="20758" h="20743" extrusionOk="0">
                  <a:moveTo>
                    <a:pt x="12736" y="0"/>
                  </a:moveTo>
                  <a:cubicBezTo>
                    <a:pt x="11531" y="0"/>
                    <a:pt x="10557" y="649"/>
                    <a:pt x="10557" y="1886"/>
                  </a:cubicBezTo>
                  <a:cubicBezTo>
                    <a:pt x="10557" y="2396"/>
                    <a:pt x="10789" y="3076"/>
                    <a:pt x="11113" y="3710"/>
                  </a:cubicBezTo>
                  <a:cubicBezTo>
                    <a:pt x="11330" y="4158"/>
                    <a:pt x="11005" y="4668"/>
                    <a:pt x="10526" y="4668"/>
                  </a:cubicBezTo>
                  <a:lnTo>
                    <a:pt x="4668" y="4668"/>
                  </a:lnTo>
                  <a:lnTo>
                    <a:pt x="4668" y="10510"/>
                  </a:lnTo>
                  <a:cubicBezTo>
                    <a:pt x="4668" y="10886"/>
                    <a:pt x="4356" y="11166"/>
                    <a:pt x="4012" y="11166"/>
                  </a:cubicBezTo>
                  <a:cubicBezTo>
                    <a:pt x="3917" y="11166"/>
                    <a:pt x="3819" y="11145"/>
                    <a:pt x="3726" y="11098"/>
                  </a:cubicBezTo>
                  <a:cubicBezTo>
                    <a:pt x="3092" y="10773"/>
                    <a:pt x="2396" y="10557"/>
                    <a:pt x="1886" y="10557"/>
                  </a:cubicBezTo>
                  <a:cubicBezTo>
                    <a:pt x="665" y="10557"/>
                    <a:pt x="1" y="11515"/>
                    <a:pt x="1" y="12720"/>
                  </a:cubicBezTo>
                  <a:cubicBezTo>
                    <a:pt x="1" y="13926"/>
                    <a:pt x="665" y="14884"/>
                    <a:pt x="1886" y="14884"/>
                  </a:cubicBezTo>
                  <a:cubicBezTo>
                    <a:pt x="2536" y="14853"/>
                    <a:pt x="3154" y="14668"/>
                    <a:pt x="3726" y="14374"/>
                  </a:cubicBezTo>
                  <a:cubicBezTo>
                    <a:pt x="3822" y="14326"/>
                    <a:pt x="3922" y="14304"/>
                    <a:pt x="4020" y="14304"/>
                  </a:cubicBezTo>
                  <a:cubicBezTo>
                    <a:pt x="4360" y="14304"/>
                    <a:pt x="4668" y="14574"/>
                    <a:pt x="4668" y="14946"/>
                  </a:cubicBezTo>
                  <a:lnTo>
                    <a:pt x="4668" y="20742"/>
                  </a:lnTo>
                  <a:lnTo>
                    <a:pt x="10511" y="20742"/>
                  </a:lnTo>
                  <a:cubicBezTo>
                    <a:pt x="11005" y="20742"/>
                    <a:pt x="11330" y="20232"/>
                    <a:pt x="11113" y="19799"/>
                  </a:cubicBezTo>
                  <a:cubicBezTo>
                    <a:pt x="10789" y="19166"/>
                    <a:pt x="10557" y="18470"/>
                    <a:pt x="10557" y="17960"/>
                  </a:cubicBezTo>
                  <a:cubicBezTo>
                    <a:pt x="10557" y="16739"/>
                    <a:pt x="11515" y="16074"/>
                    <a:pt x="12721" y="16074"/>
                  </a:cubicBezTo>
                  <a:cubicBezTo>
                    <a:pt x="13926" y="16074"/>
                    <a:pt x="14900" y="16739"/>
                    <a:pt x="14900" y="17960"/>
                  </a:cubicBezTo>
                  <a:cubicBezTo>
                    <a:pt x="14854" y="18609"/>
                    <a:pt x="14668" y="19227"/>
                    <a:pt x="14375" y="19799"/>
                  </a:cubicBezTo>
                  <a:cubicBezTo>
                    <a:pt x="14158" y="20232"/>
                    <a:pt x="14467" y="20742"/>
                    <a:pt x="14962" y="20742"/>
                  </a:cubicBezTo>
                  <a:lnTo>
                    <a:pt x="20758" y="20742"/>
                  </a:lnTo>
                  <a:lnTo>
                    <a:pt x="20758" y="14946"/>
                  </a:lnTo>
                  <a:cubicBezTo>
                    <a:pt x="20746" y="14574"/>
                    <a:pt x="20435" y="14304"/>
                    <a:pt x="20094" y="14304"/>
                  </a:cubicBezTo>
                  <a:cubicBezTo>
                    <a:pt x="19996" y="14304"/>
                    <a:pt x="19896" y="14326"/>
                    <a:pt x="19800" y="14374"/>
                  </a:cubicBezTo>
                  <a:cubicBezTo>
                    <a:pt x="19228" y="14668"/>
                    <a:pt x="18610" y="14853"/>
                    <a:pt x="17976" y="14884"/>
                  </a:cubicBezTo>
                  <a:cubicBezTo>
                    <a:pt x="16739" y="14884"/>
                    <a:pt x="16075" y="13926"/>
                    <a:pt x="16075" y="12720"/>
                  </a:cubicBezTo>
                  <a:cubicBezTo>
                    <a:pt x="16075" y="11515"/>
                    <a:pt x="16755" y="10557"/>
                    <a:pt x="17976" y="10557"/>
                  </a:cubicBezTo>
                  <a:cubicBezTo>
                    <a:pt x="18486" y="10557"/>
                    <a:pt x="19166" y="10773"/>
                    <a:pt x="19815" y="11098"/>
                  </a:cubicBezTo>
                  <a:cubicBezTo>
                    <a:pt x="19909" y="11145"/>
                    <a:pt x="20006" y="11166"/>
                    <a:pt x="20101" y="11166"/>
                  </a:cubicBezTo>
                  <a:cubicBezTo>
                    <a:pt x="20445" y="11166"/>
                    <a:pt x="20758" y="10886"/>
                    <a:pt x="20758" y="10510"/>
                  </a:cubicBezTo>
                  <a:lnTo>
                    <a:pt x="20758" y="4668"/>
                  </a:lnTo>
                  <a:lnTo>
                    <a:pt x="14962" y="4668"/>
                  </a:lnTo>
                  <a:cubicBezTo>
                    <a:pt x="14483" y="4668"/>
                    <a:pt x="14158" y="4158"/>
                    <a:pt x="14390" y="3725"/>
                  </a:cubicBezTo>
                  <a:cubicBezTo>
                    <a:pt x="14684" y="3153"/>
                    <a:pt x="14854" y="2520"/>
                    <a:pt x="14900" y="1886"/>
                  </a:cubicBezTo>
                  <a:cubicBezTo>
                    <a:pt x="14900" y="649"/>
                    <a:pt x="13942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4484370" y="2318714"/>
              <a:ext cx="1063744" cy="1063744"/>
            </a:xfrm>
            <a:custGeom>
              <a:avLst/>
              <a:gdLst/>
              <a:ahLst/>
              <a:cxnLst/>
              <a:rect l="l" t="t" r="r" b="b"/>
              <a:pathLst>
                <a:path w="20758" h="20758" extrusionOk="0">
                  <a:moveTo>
                    <a:pt x="4668" y="0"/>
                  </a:moveTo>
                  <a:lnTo>
                    <a:pt x="4668" y="5796"/>
                  </a:lnTo>
                  <a:cubicBezTo>
                    <a:pt x="4668" y="6181"/>
                    <a:pt x="4360" y="6453"/>
                    <a:pt x="4019" y="6453"/>
                  </a:cubicBezTo>
                  <a:cubicBezTo>
                    <a:pt x="3921" y="6453"/>
                    <a:pt x="3822" y="6431"/>
                    <a:pt x="3726" y="6383"/>
                  </a:cubicBezTo>
                  <a:cubicBezTo>
                    <a:pt x="3154" y="6074"/>
                    <a:pt x="2536" y="5904"/>
                    <a:pt x="1886" y="5858"/>
                  </a:cubicBezTo>
                  <a:cubicBezTo>
                    <a:pt x="665" y="5858"/>
                    <a:pt x="1" y="6831"/>
                    <a:pt x="1" y="8037"/>
                  </a:cubicBezTo>
                  <a:cubicBezTo>
                    <a:pt x="1" y="9243"/>
                    <a:pt x="665" y="10201"/>
                    <a:pt x="1886" y="10201"/>
                  </a:cubicBezTo>
                  <a:cubicBezTo>
                    <a:pt x="2396" y="10201"/>
                    <a:pt x="3092" y="9969"/>
                    <a:pt x="3726" y="9644"/>
                  </a:cubicBezTo>
                  <a:cubicBezTo>
                    <a:pt x="3817" y="9602"/>
                    <a:pt x="3913" y="9582"/>
                    <a:pt x="4006" y="9582"/>
                  </a:cubicBezTo>
                  <a:cubicBezTo>
                    <a:pt x="4352" y="9582"/>
                    <a:pt x="4668" y="9854"/>
                    <a:pt x="4668" y="10232"/>
                  </a:cubicBezTo>
                  <a:lnTo>
                    <a:pt x="4668" y="16074"/>
                  </a:lnTo>
                  <a:lnTo>
                    <a:pt x="10526" y="16074"/>
                  </a:lnTo>
                  <a:cubicBezTo>
                    <a:pt x="11021" y="16074"/>
                    <a:pt x="11330" y="16584"/>
                    <a:pt x="11114" y="17017"/>
                  </a:cubicBezTo>
                  <a:cubicBezTo>
                    <a:pt x="10789" y="17666"/>
                    <a:pt x="10557" y="18346"/>
                    <a:pt x="10557" y="18856"/>
                  </a:cubicBezTo>
                  <a:cubicBezTo>
                    <a:pt x="10557" y="20093"/>
                    <a:pt x="11531" y="20757"/>
                    <a:pt x="12736" y="20757"/>
                  </a:cubicBezTo>
                  <a:cubicBezTo>
                    <a:pt x="13942" y="20757"/>
                    <a:pt x="14900" y="20093"/>
                    <a:pt x="14900" y="18856"/>
                  </a:cubicBezTo>
                  <a:cubicBezTo>
                    <a:pt x="14854" y="18222"/>
                    <a:pt x="14684" y="17589"/>
                    <a:pt x="14390" y="17017"/>
                  </a:cubicBezTo>
                  <a:cubicBezTo>
                    <a:pt x="14174" y="16584"/>
                    <a:pt x="14483" y="16074"/>
                    <a:pt x="14962" y="16074"/>
                  </a:cubicBezTo>
                  <a:lnTo>
                    <a:pt x="20758" y="16074"/>
                  </a:lnTo>
                  <a:lnTo>
                    <a:pt x="20758" y="10232"/>
                  </a:lnTo>
                  <a:cubicBezTo>
                    <a:pt x="20758" y="9856"/>
                    <a:pt x="20445" y="9576"/>
                    <a:pt x="20101" y="9576"/>
                  </a:cubicBezTo>
                  <a:cubicBezTo>
                    <a:pt x="20006" y="9576"/>
                    <a:pt x="19909" y="9598"/>
                    <a:pt x="19815" y="9644"/>
                  </a:cubicBezTo>
                  <a:cubicBezTo>
                    <a:pt x="19166" y="9969"/>
                    <a:pt x="18486" y="10201"/>
                    <a:pt x="17976" y="10201"/>
                  </a:cubicBezTo>
                  <a:cubicBezTo>
                    <a:pt x="16739" y="10201"/>
                    <a:pt x="16059" y="9227"/>
                    <a:pt x="16059" y="8037"/>
                  </a:cubicBezTo>
                  <a:cubicBezTo>
                    <a:pt x="16059" y="6831"/>
                    <a:pt x="16724" y="5858"/>
                    <a:pt x="17960" y="5858"/>
                  </a:cubicBezTo>
                  <a:cubicBezTo>
                    <a:pt x="18594" y="5904"/>
                    <a:pt x="19228" y="6074"/>
                    <a:pt x="19800" y="6383"/>
                  </a:cubicBezTo>
                  <a:cubicBezTo>
                    <a:pt x="19896" y="6431"/>
                    <a:pt x="19995" y="6453"/>
                    <a:pt x="20093" y="6453"/>
                  </a:cubicBezTo>
                  <a:cubicBezTo>
                    <a:pt x="20434" y="6453"/>
                    <a:pt x="20742" y="6181"/>
                    <a:pt x="20742" y="5796"/>
                  </a:cubicBezTo>
                  <a:lnTo>
                    <a:pt x="20742" y="0"/>
                  </a:lnTo>
                  <a:lnTo>
                    <a:pt x="14947" y="0"/>
                  </a:lnTo>
                  <a:cubicBezTo>
                    <a:pt x="14467" y="15"/>
                    <a:pt x="14143" y="525"/>
                    <a:pt x="14359" y="958"/>
                  </a:cubicBezTo>
                  <a:cubicBezTo>
                    <a:pt x="14668" y="1515"/>
                    <a:pt x="14838" y="2148"/>
                    <a:pt x="14885" y="2782"/>
                  </a:cubicBezTo>
                  <a:cubicBezTo>
                    <a:pt x="14885" y="4019"/>
                    <a:pt x="13926" y="4683"/>
                    <a:pt x="12721" y="4683"/>
                  </a:cubicBezTo>
                  <a:cubicBezTo>
                    <a:pt x="11515" y="4683"/>
                    <a:pt x="10542" y="4019"/>
                    <a:pt x="10542" y="2782"/>
                  </a:cubicBezTo>
                  <a:cubicBezTo>
                    <a:pt x="10542" y="2287"/>
                    <a:pt x="10773" y="1592"/>
                    <a:pt x="11098" y="958"/>
                  </a:cubicBezTo>
                  <a:cubicBezTo>
                    <a:pt x="11314" y="525"/>
                    <a:pt x="11005" y="15"/>
                    <a:pt x="10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595064" y="2897732"/>
              <a:ext cx="1062975" cy="1063744"/>
            </a:xfrm>
            <a:custGeom>
              <a:avLst/>
              <a:gdLst/>
              <a:ahLst/>
              <a:cxnLst/>
              <a:rect l="l" t="t" r="r" b="b"/>
              <a:pathLst>
                <a:path w="20743" h="20758" extrusionOk="0">
                  <a:moveTo>
                    <a:pt x="8037" y="0"/>
                  </a:moveTo>
                  <a:cubicBezTo>
                    <a:pt x="6832" y="0"/>
                    <a:pt x="5858" y="665"/>
                    <a:pt x="5858" y="1886"/>
                  </a:cubicBezTo>
                  <a:cubicBezTo>
                    <a:pt x="5905" y="2535"/>
                    <a:pt x="6090" y="3153"/>
                    <a:pt x="6384" y="3725"/>
                  </a:cubicBezTo>
                  <a:cubicBezTo>
                    <a:pt x="6600" y="4158"/>
                    <a:pt x="6291" y="4668"/>
                    <a:pt x="5796" y="4668"/>
                  </a:cubicBezTo>
                  <a:lnTo>
                    <a:pt x="0" y="4668"/>
                  </a:lnTo>
                  <a:lnTo>
                    <a:pt x="0" y="10526"/>
                  </a:lnTo>
                  <a:cubicBezTo>
                    <a:pt x="0" y="10901"/>
                    <a:pt x="313" y="11181"/>
                    <a:pt x="664" y="11181"/>
                  </a:cubicBezTo>
                  <a:cubicBezTo>
                    <a:pt x="761" y="11181"/>
                    <a:pt x="862" y="11160"/>
                    <a:pt x="959" y="11113"/>
                  </a:cubicBezTo>
                  <a:cubicBezTo>
                    <a:pt x="1592" y="10788"/>
                    <a:pt x="2288" y="10557"/>
                    <a:pt x="2782" y="10557"/>
                  </a:cubicBezTo>
                  <a:cubicBezTo>
                    <a:pt x="4019" y="10557"/>
                    <a:pt x="4699" y="11530"/>
                    <a:pt x="4699" y="12736"/>
                  </a:cubicBezTo>
                  <a:cubicBezTo>
                    <a:pt x="4699" y="13941"/>
                    <a:pt x="4034" y="14900"/>
                    <a:pt x="2813" y="14900"/>
                  </a:cubicBezTo>
                  <a:cubicBezTo>
                    <a:pt x="2164" y="14853"/>
                    <a:pt x="1546" y="14683"/>
                    <a:pt x="974" y="14374"/>
                  </a:cubicBezTo>
                  <a:cubicBezTo>
                    <a:pt x="878" y="14326"/>
                    <a:pt x="778" y="14304"/>
                    <a:pt x="681" y="14304"/>
                  </a:cubicBezTo>
                  <a:cubicBezTo>
                    <a:pt x="340" y="14304"/>
                    <a:pt x="31" y="14577"/>
                    <a:pt x="31" y="14962"/>
                  </a:cubicBezTo>
                  <a:lnTo>
                    <a:pt x="31" y="20757"/>
                  </a:lnTo>
                  <a:lnTo>
                    <a:pt x="5827" y="20757"/>
                  </a:lnTo>
                  <a:cubicBezTo>
                    <a:pt x="6306" y="20742"/>
                    <a:pt x="6616" y="20232"/>
                    <a:pt x="6399" y="19799"/>
                  </a:cubicBezTo>
                  <a:cubicBezTo>
                    <a:pt x="6105" y="19243"/>
                    <a:pt x="5920" y="18609"/>
                    <a:pt x="5874" y="17975"/>
                  </a:cubicBezTo>
                  <a:cubicBezTo>
                    <a:pt x="5874" y="16739"/>
                    <a:pt x="6847" y="16074"/>
                    <a:pt x="8053" y="16074"/>
                  </a:cubicBezTo>
                  <a:cubicBezTo>
                    <a:pt x="9258" y="16074"/>
                    <a:pt x="10217" y="16739"/>
                    <a:pt x="10217" y="17975"/>
                  </a:cubicBezTo>
                  <a:cubicBezTo>
                    <a:pt x="10217" y="18470"/>
                    <a:pt x="10000" y="19166"/>
                    <a:pt x="9676" y="19799"/>
                  </a:cubicBezTo>
                  <a:cubicBezTo>
                    <a:pt x="9459" y="20232"/>
                    <a:pt x="9768" y="20742"/>
                    <a:pt x="10248" y="20757"/>
                  </a:cubicBezTo>
                  <a:lnTo>
                    <a:pt x="16074" y="20757"/>
                  </a:lnTo>
                  <a:lnTo>
                    <a:pt x="16074" y="14962"/>
                  </a:lnTo>
                  <a:cubicBezTo>
                    <a:pt x="16074" y="14577"/>
                    <a:pt x="16383" y="14304"/>
                    <a:pt x="16724" y="14304"/>
                  </a:cubicBezTo>
                  <a:cubicBezTo>
                    <a:pt x="16821" y="14304"/>
                    <a:pt x="16921" y="14326"/>
                    <a:pt x="17017" y="14374"/>
                  </a:cubicBezTo>
                  <a:cubicBezTo>
                    <a:pt x="17589" y="14683"/>
                    <a:pt x="18223" y="14853"/>
                    <a:pt x="18856" y="14900"/>
                  </a:cubicBezTo>
                  <a:cubicBezTo>
                    <a:pt x="20093" y="14900"/>
                    <a:pt x="20742" y="13941"/>
                    <a:pt x="20742" y="12736"/>
                  </a:cubicBezTo>
                  <a:cubicBezTo>
                    <a:pt x="20742" y="11530"/>
                    <a:pt x="20093" y="10557"/>
                    <a:pt x="18856" y="10557"/>
                  </a:cubicBezTo>
                  <a:cubicBezTo>
                    <a:pt x="18346" y="10557"/>
                    <a:pt x="17666" y="10788"/>
                    <a:pt x="17017" y="11113"/>
                  </a:cubicBezTo>
                  <a:cubicBezTo>
                    <a:pt x="16923" y="11160"/>
                    <a:pt x="16826" y="11181"/>
                    <a:pt x="16731" y="11181"/>
                  </a:cubicBezTo>
                  <a:cubicBezTo>
                    <a:pt x="16387" y="11181"/>
                    <a:pt x="16074" y="10901"/>
                    <a:pt x="16074" y="10526"/>
                  </a:cubicBezTo>
                  <a:lnTo>
                    <a:pt x="16074" y="4668"/>
                  </a:lnTo>
                  <a:lnTo>
                    <a:pt x="10232" y="4668"/>
                  </a:lnTo>
                  <a:cubicBezTo>
                    <a:pt x="9753" y="4668"/>
                    <a:pt x="9428" y="4158"/>
                    <a:pt x="9660" y="3725"/>
                  </a:cubicBezTo>
                  <a:cubicBezTo>
                    <a:pt x="9985" y="3091"/>
                    <a:pt x="10201" y="2396"/>
                    <a:pt x="10201" y="1886"/>
                  </a:cubicBezTo>
                  <a:cubicBezTo>
                    <a:pt x="10201" y="665"/>
                    <a:pt x="9243" y="0"/>
                    <a:pt x="8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raphic Design Marketing Plan by Slidesgo">
  <a:themeElements>
    <a:clrScheme name="Simple Light">
      <a:dk1>
        <a:srgbClr val="02123B"/>
      </a:dk1>
      <a:lt1>
        <a:srgbClr val="FFFFFF"/>
      </a:lt1>
      <a:dk2>
        <a:srgbClr val="595959"/>
      </a:dk2>
      <a:lt2>
        <a:srgbClr val="EEEEEE"/>
      </a:lt2>
      <a:accent1>
        <a:srgbClr val="FF3F47"/>
      </a:accent1>
      <a:accent2>
        <a:srgbClr val="0082E5"/>
      </a:accent2>
      <a:accent3>
        <a:srgbClr val="FFAE27"/>
      </a:accent3>
      <a:accent4>
        <a:srgbClr val="FFECDC"/>
      </a:accent4>
      <a:accent5>
        <a:srgbClr val="E7CFBB"/>
      </a:accent5>
      <a:accent6>
        <a:srgbClr val="02123B"/>
      </a:accent6>
      <a:hlink>
        <a:srgbClr val="0082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1871</Words>
  <Application>Microsoft Office PowerPoint</Application>
  <PresentationFormat>Presentación en pantalla (16:9)</PresentationFormat>
  <Paragraphs>324</Paragraphs>
  <Slides>46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8" baseType="lpstr">
      <vt:lpstr>Roboto</vt:lpstr>
      <vt:lpstr>Oswald</vt:lpstr>
      <vt:lpstr>Proxima Nova Semibold</vt:lpstr>
      <vt:lpstr>Arial</vt:lpstr>
      <vt:lpstr>FZShuTi</vt:lpstr>
      <vt:lpstr>Abel</vt:lpstr>
      <vt:lpstr>Lato</vt:lpstr>
      <vt:lpstr>Malgun Gothic</vt:lpstr>
      <vt:lpstr>Proxima Nova</vt:lpstr>
      <vt:lpstr>Josefin Slab SemiBold</vt:lpstr>
      <vt:lpstr>Graphic Design Marketing Plan by Slidesgo</vt:lpstr>
      <vt:lpstr>Slidesgo Final Pages</vt:lpstr>
      <vt:lpstr>GRAPHIC DESIGN Free Template</vt:lpstr>
      <vt:lpstr>Presentación de PowerPoint</vt:lpstr>
      <vt:lpstr>Real Estate Infographics</vt:lpstr>
      <vt:lpstr>TABLE OF CONTENTS</vt:lpstr>
      <vt:lpstr>OUR COMPANY</vt:lpstr>
      <vt:lpstr>OUR EVOLUTION</vt:lpstr>
      <vt:lpstr>WHAT SETS US APART?</vt:lpstr>
      <vt:lpstr>—Someone Famous</vt:lpstr>
      <vt:lpstr>GUIDING PRINCIPLES</vt:lpstr>
      <vt:lpstr>MARKET SHARE</vt:lpstr>
      <vt:lpstr>BUYER PERSON PROFILE</vt:lpstr>
      <vt:lpstr>Real Estate Infographics</vt:lpstr>
      <vt:lpstr>Desktop Software</vt:lpstr>
      <vt:lpstr>BUYER JOURNEY</vt:lpstr>
      <vt:lpstr>30%</vt:lpstr>
      <vt:lpstr>Real Estate Infographics</vt:lpstr>
      <vt:lpstr>Real Estate Infographics</vt:lpstr>
      <vt:lpstr>NAME OF THE SECTION</vt:lpstr>
      <vt:lpstr>COMPETITOR ANALYSIS</vt:lpstr>
      <vt:lpstr>Real Estate Infographics</vt:lpstr>
      <vt:lpstr>Real Estate Infographics</vt:lpstr>
      <vt:lpstr>AWESOME WORDS!</vt:lpstr>
      <vt:lpstr>SHORT TERM</vt:lpstr>
      <vt:lpstr>STRATEGY</vt:lpstr>
      <vt:lpstr>A PICTURE IS WORTH A THOUSAND WORDS</vt:lpstr>
      <vt:lpstr>BUDGET</vt:lpstr>
      <vt:lpstr>Presentación de PowerPoint</vt:lpstr>
      <vt:lpstr>Real Estate Infographics</vt:lpstr>
      <vt:lpstr>Presentación de PowerPoint</vt:lpstr>
      <vt:lpstr>BUDGET</vt:lpstr>
      <vt:lpstr>KPI OVERVIEW</vt:lpstr>
      <vt:lpstr>OUR TEAM</vt:lpstr>
      <vt:lpstr>Real Estate Infographics</vt:lpstr>
      <vt:lpstr>Real Estate Infographics</vt:lpstr>
      <vt:lpstr>Presentación de PowerPoint</vt:lpstr>
      <vt:lpstr>THANKS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DESIGN MARKETING PLAN</dc:title>
  <dc:creator>Sr GRYM</dc:creator>
  <cp:lastModifiedBy>ADMIN</cp:lastModifiedBy>
  <cp:revision>27</cp:revision>
  <dcterms:modified xsi:type="dcterms:W3CDTF">2022-03-03T21:13:09Z</dcterms:modified>
</cp:coreProperties>
</file>