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48"/>
  </p:notesMasterIdLst>
  <p:sldIdLst>
    <p:sldId id="256" r:id="rId3"/>
    <p:sldId id="258" r:id="rId4"/>
    <p:sldId id="321" r:id="rId5"/>
    <p:sldId id="331" r:id="rId6"/>
    <p:sldId id="336" r:id="rId7"/>
    <p:sldId id="326" r:id="rId8"/>
    <p:sldId id="340" r:id="rId9"/>
    <p:sldId id="334" r:id="rId10"/>
    <p:sldId id="327" r:id="rId11"/>
    <p:sldId id="333" r:id="rId12"/>
    <p:sldId id="328" r:id="rId13"/>
    <p:sldId id="324" r:id="rId14"/>
    <p:sldId id="259" r:id="rId15"/>
    <p:sldId id="329" r:id="rId16"/>
    <p:sldId id="335" r:id="rId17"/>
    <p:sldId id="325" r:id="rId18"/>
    <p:sldId id="261" r:id="rId19"/>
    <p:sldId id="268" r:id="rId20"/>
    <p:sldId id="344" r:id="rId21"/>
    <p:sldId id="262" r:id="rId22"/>
    <p:sldId id="337" r:id="rId23"/>
    <p:sldId id="338" r:id="rId24"/>
    <p:sldId id="265" r:id="rId25"/>
    <p:sldId id="307" r:id="rId26"/>
    <p:sldId id="341" r:id="rId27"/>
    <p:sldId id="342" r:id="rId28"/>
    <p:sldId id="332" r:id="rId29"/>
    <p:sldId id="330" r:id="rId30"/>
    <p:sldId id="343" r:id="rId31"/>
    <p:sldId id="270" r:id="rId32"/>
    <p:sldId id="272" r:id="rId33"/>
    <p:sldId id="277" r:id="rId34"/>
    <p:sldId id="279" r:id="rId35"/>
    <p:sldId id="280" r:id="rId36"/>
    <p:sldId id="282" r:id="rId37"/>
    <p:sldId id="283" r:id="rId38"/>
    <p:sldId id="310" r:id="rId39"/>
    <p:sldId id="311" r:id="rId40"/>
    <p:sldId id="314" r:id="rId41"/>
    <p:sldId id="312" r:id="rId42"/>
    <p:sldId id="313" r:id="rId43"/>
    <p:sldId id="339" r:id="rId44"/>
    <p:sldId id="317" r:id="rId45"/>
    <p:sldId id="316" r:id="rId46"/>
    <p:sldId id="304" r:id="rId47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49"/>
    </p:embeddedFont>
    <p:embeddedFont>
      <p:font typeface="Anton" pitchFamily="2" charset="0"/>
      <p:regular r:id="rId50"/>
    </p:embeddedFont>
    <p:embeddedFont>
      <p:font typeface="Arial Rounded MT Bold" panose="020F0704030504030204" pitchFamily="34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ilita One" panose="020B0604020202020204" charset="0"/>
      <p:regular r:id="rId56"/>
    </p:embeddedFont>
    <p:embeddedFont>
      <p:font typeface="Lobster" panose="00000500000000000000" pitchFamily="2" charset="0"/>
      <p:regular r:id="rId57"/>
    </p:embeddedFont>
    <p:embeddedFont>
      <p:font typeface="Montserrat" panose="02000505000000020004" pitchFamily="2" charset="0"/>
      <p:regular r:id="rId58"/>
      <p:bold r:id="rId59"/>
      <p:italic r:id="rId60"/>
      <p:boldItalic r:id="rId61"/>
    </p:embeddedFont>
    <p:embeddedFont>
      <p:font typeface="Montserrat Medium" panose="00000600000000000000" pitchFamily="2" charset="0"/>
      <p:regular r:id="rId62"/>
      <p:bold r:id="rId63"/>
      <p:italic r:id="rId64"/>
      <p:boldItalic r:id="rId65"/>
    </p:embeddedFont>
    <p:embeddedFont>
      <p:font typeface="Proxima Nova" panose="020B0604020202020204" charset="0"/>
      <p:regular r:id="rId66"/>
      <p:bold r:id="rId67"/>
      <p:italic r:id="rId68"/>
      <p:boldItalic r:id="rId69"/>
    </p:embeddedFont>
    <p:embeddedFont>
      <p:font typeface="Proxima Nova Semibold" panose="020B0604020202020204" charset="0"/>
      <p:regular r:id="rId70"/>
      <p:bold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  <a:srgbClr val="42AFE4"/>
    <a:srgbClr val="FDFDFD"/>
    <a:srgbClr val="7F7F7F"/>
    <a:srgbClr val="08529C"/>
    <a:srgbClr val="F27900"/>
    <a:srgbClr val="93E3FF"/>
    <a:srgbClr val="DD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925027-CFEA-4A46-9BF9-710623BD4AA7}">
  <a:tblStyle styleId="{68925027-CFEA-4A46-9BF9-710623BD4A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72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219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af53fd43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af53fd43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43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aaf53fd43f_6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aaf53fd43f_6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21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aaf53fd43f_6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aaf53fd43f_6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36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af53fd43f_6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af53fd43f_6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832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aaf53fd43f_6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aaf53fd43f_6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767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af53fd43f_6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af53fd43f_6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08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aaf53fd43f_6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aaf53fd43f_6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371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aaf53fd43f_6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aaf53fd43f_6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21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3" name="Google Shape;5543;gaaf53fd43f_6_13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4" name="Google Shape;5544;gaaf53fd43f_6_13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709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b4f9deee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b4f9deee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8bfbe0f1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8bfbe0f1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86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4f9deee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4f9deee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95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af53fd43f_6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af53fd43f_6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18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af53fd43f_6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af53fd43f_6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19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4f9deee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4f9deee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9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aaf53fd43f_6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aaf53fd43f_6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19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af53fd43f_6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aaf53fd43f_6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32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0" y="1563975"/>
            <a:ext cx="8520600" cy="17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5800" y="3172700"/>
            <a:ext cx="50325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549400" y="1697525"/>
            <a:ext cx="40452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299475" y="289156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0" y="-1"/>
            <a:ext cx="4551362" cy="5143501"/>
          </a:xfrm>
          <a:custGeom>
            <a:avLst/>
            <a:gdLst>
              <a:gd name="T0" fmla="*/ 1556 w 1799"/>
              <a:gd name="T1" fmla="*/ 1497 h 1799"/>
              <a:gd name="T2" fmla="*/ 1614 w 1799"/>
              <a:gd name="T3" fmla="*/ 1242 h 1799"/>
              <a:gd name="T4" fmla="*/ 1799 w 1799"/>
              <a:gd name="T5" fmla="*/ 668 h 1799"/>
              <a:gd name="T6" fmla="*/ 1736 w 1799"/>
              <a:gd name="T7" fmla="*/ 313 h 1799"/>
              <a:gd name="T8" fmla="*/ 1376 w 1799"/>
              <a:gd name="T9" fmla="*/ 199 h 1799"/>
              <a:gd name="T10" fmla="*/ 1799 w 1799"/>
              <a:gd name="T11" fmla="*/ 196 h 1799"/>
              <a:gd name="T12" fmla="*/ 1463 w 1799"/>
              <a:gd name="T13" fmla="*/ 127 h 1799"/>
              <a:gd name="T14" fmla="*/ 1137 w 1799"/>
              <a:gd name="T15" fmla="*/ 200 h 1799"/>
              <a:gd name="T16" fmla="*/ 886 w 1799"/>
              <a:gd name="T17" fmla="*/ 69 h 1799"/>
              <a:gd name="T18" fmla="*/ 921 w 1799"/>
              <a:gd name="T19" fmla="*/ 140 h 1799"/>
              <a:gd name="T20" fmla="*/ 513 w 1799"/>
              <a:gd name="T21" fmla="*/ 233 h 1799"/>
              <a:gd name="T22" fmla="*/ 238 w 1799"/>
              <a:gd name="T23" fmla="*/ 69 h 1799"/>
              <a:gd name="T24" fmla="*/ 106 w 1799"/>
              <a:gd name="T25" fmla="*/ 161 h 1799"/>
              <a:gd name="T26" fmla="*/ 125 w 1799"/>
              <a:gd name="T27" fmla="*/ 480 h 1799"/>
              <a:gd name="T28" fmla="*/ 82 w 1799"/>
              <a:gd name="T29" fmla="*/ 1122 h 1799"/>
              <a:gd name="T30" fmla="*/ 55 w 1799"/>
              <a:gd name="T31" fmla="*/ 1554 h 1799"/>
              <a:gd name="T32" fmla="*/ 57 w 1799"/>
              <a:gd name="T33" fmla="*/ 1659 h 1799"/>
              <a:gd name="T34" fmla="*/ 527 w 1799"/>
              <a:gd name="T35" fmla="*/ 1799 h 1799"/>
              <a:gd name="T36" fmla="*/ 693 w 1799"/>
              <a:gd name="T37" fmla="*/ 1658 h 1799"/>
              <a:gd name="T38" fmla="*/ 1035 w 1799"/>
              <a:gd name="T39" fmla="*/ 1799 h 1799"/>
              <a:gd name="T40" fmla="*/ 1309 w 1799"/>
              <a:gd name="T41" fmla="*/ 1772 h 1799"/>
              <a:gd name="T42" fmla="*/ 1612 w 1799"/>
              <a:gd name="T43" fmla="*/ 1704 h 1799"/>
              <a:gd name="T44" fmla="*/ 1225 w 1799"/>
              <a:gd name="T45" fmla="*/ 1196 h 1799"/>
              <a:gd name="T46" fmla="*/ 1489 w 1799"/>
              <a:gd name="T47" fmla="*/ 900 h 1799"/>
              <a:gd name="T48" fmla="*/ 921 w 1799"/>
              <a:gd name="T49" fmla="*/ 490 h 1799"/>
              <a:gd name="T50" fmla="*/ 1053 w 1799"/>
              <a:gd name="T51" fmla="*/ 810 h 1799"/>
              <a:gd name="T52" fmla="*/ 540 w 1799"/>
              <a:gd name="T53" fmla="*/ 1030 h 1799"/>
              <a:gd name="T54" fmla="*/ 567 w 1799"/>
              <a:gd name="T55" fmla="*/ 710 h 1799"/>
              <a:gd name="T56" fmla="*/ 1201 w 1799"/>
              <a:gd name="T57" fmla="*/ 879 h 1799"/>
              <a:gd name="T58" fmla="*/ 864 w 1799"/>
              <a:gd name="T59" fmla="*/ 872 h 1799"/>
              <a:gd name="T60" fmla="*/ 1587 w 1799"/>
              <a:gd name="T61" fmla="*/ 681 h 1799"/>
              <a:gd name="T62" fmla="*/ 1446 w 1799"/>
              <a:gd name="T63" fmla="*/ 644 h 1799"/>
              <a:gd name="T64" fmla="*/ 1322 w 1799"/>
              <a:gd name="T65" fmla="*/ 842 h 1799"/>
              <a:gd name="T66" fmla="*/ 1353 w 1799"/>
              <a:gd name="T67" fmla="*/ 570 h 1799"/>
              <a:gd name="T68" fmla="*/ 1311 w 1799"/>
              <a:gd name="T69" fmla="*/ 132 h 1799"/>
              <a:gd name="T70" fmla="*/ 1069 w 1799"/>
              <a:gd name="T71" fmla="*/ 624 h 1799"/>
              <a:gd name="T72" fmla="*/ 844 w 1799"/>
              <a:gd name="T73" fmla="*/ 196 h 1799"/>
              <a:gd name="T74" fmla="*/ 747 w 1799"/>
              <a:gd name="T75" fmla="*/ 447 h 1799"/>
              <a:gd name="T76" fmla="*/ 695 w 1799"/>
              <a:gd name="T77" fmla="*/ 481 h 1799"/>
              <a:gd name="T78" fmla="*/ 659 w 1799"/>
              <a:gd name="T79" fmla="*/ 278 h 1799"/>
              <a:gd name="T80" fmla="*/ 454 w 1799"/>
              <a:gd name="T81" fmla="*/ 167 h 1799"/>
              <a:gd name="T82" fmla="*/ 135 w 1799"/>
              <a:gd name="T83" fmla="*/ 490 h 1799"/>
              <a:gd name="T84" fmla="*/ 564 w 1799"/>
              <a:gd name="T85" fmla="*/ 301 h 1799"/>
              <a:gd name="T86" fmla="*/ 156 w 1799"/>
              <a:gd name="T87" fmla="*/ 869 h 1799"/>
              <a:gd name="T88" fmla="*/ 425 w 1799"/>
              <a:gd name="T89" fmla="*/ 542 h 1799"/>
              <a:gd name="T90" fmla="*/ 376 w 1799"/>
              <a:gd name="T91" fmla="*/ 778 h 1799"/>
              <a:gd name="T92" fmla="*/ 232 w 1799"/>
              <a:gd name="T93" fmla="*/ 878 h 1799"/>
              <a:gd name="T94" fmla="*/ 552 w 1799"/>
              <a:gd name="T95" fmla="*/ 1273 h 1799"/>
              <a:gd name="T96" fmla="*/ 325 w 1799"/>
              <a:gd name="T97" fmla="*/ 1551 h 1799"/>
              <a:gd name="T98" fmla="*/ 367 w 1799"/>
              <a:gd name="T99" fmla="*/ 1366 h 1799"/>
              <a:gd name="T100" fmla="*/ 606 w 1799"/>
              <a:gd name="T101" fmla="*/ 1678 h 1799"/>
              <a:gd name="T102" fmla="*/ 631 w 1799"/>
              <a:gd name="T103" fmla="*/ 1310 h 1799"/>
              <a:gd name="T104" fmla="*/ 537 w 1799"/>
              <a:gd name="T105" fmla="*/ 1082 h 1799"/>
              <a:gd name="T106" fmla="*/ 939 w 1799"/>
              <a:gd name="T107" fmla="*/ 1031 h 1799"/>
              <a:gd name="T108" fmla="*/ 1089 w 1799"/>
              <a:gd name="T109" fmla="*/ 1536 h 1799"/>
              <a:gd name="T110" fmla="*/ 742 w 1799"/>
              <a:gd name="T111" fmla="*/ 1412 h 1799"/>
              <a:gd name="T112" fmla="*/ 1168 w 1799"/>
              <a:gd name="T113" fmla="*/ 1072 h 1799"/>
              <a:gd name="T114" fmla="*/ 1170 w 1799"/>
              <a:gd name="T115" fmla="*/ 1242 h 1799"/>
              <a:gd name="T116" fmla="*/ 1590 w 1799"/>
              <a:gd name="T117" fmla="*/ 1314 h 1799"/>
              <a:gd name="T118" fmla="*/ 1493 w 1799"/>
              <a:gd name="T119" fmla="*/ 1626 h 1799"/>
              <a:gd name="T120" fmla="*/ 1294 w 1799"/>
              <a:gd name="T121" fmla="*/ 1522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9" h="1799">
                <a:moveTo>
                  <a:pt x="1677" y="1607"/>
                </a:moveTo>
                <a:cubicBezTo>
                  <a:pt x="1682" y="1599"/>
                  <a:pt x="1689" y="1600"/>
                  <a:pt x="1696" y="1599"/>
                </a:cubicBezTo>
                <a:cubicBezTo>
                  <a:pt x="1734" y="1595"/>
                  <a:pt x="1768" y="1607"/>
                  <a:pt x="1799" y="1627"/>
                </a:cubicBezTo>
                <a:cubicBezTo>
                  <a:pt x="1799" y="1621"/>
                  <a:pt x="1799" y="1614"/>
                  <a:pt x="1799" y="1607"/>
                </a:cubicBezTo>
                <a:cubicBezTo>
                  <a:pt x="1784" y="1607"/>
                  <a:pt x="1773" y="1599"/>
                  <a:pt x="1761" y="1591"/>
                </a:cubicBezTo>
                <a:cubicBezTo>
                  <a:pt x="1733" y="1572"/>
                  <a:pt x="1701" y="1563"/>
                  <a:pt x="1667" y="1563"/>
                </a:cubicBezTo>
                <a:cubicBezTo>
                  <a:pt x="1650" y="1564"/>
                  <a:pt x="1632" y="1562"/>
                  <a:pt x="1615" y="1564"/>
                </a:cubicBezTo>
                <a:cubicBezTo>
                  <a:pt x="1569" y="1567"/>
                  <a:pt x="1552" y="1531"/>
                  <a:pt x="1556" y="1497"/>
                </a:cubicBezTo>
                <a:cubicBezTo>
                  <a:pt x="1566" y="1417"/>
                  <a:pt x="1585" y="1339"/>
                  <a:pt x="1628" y="1270"/>
                </a:cubicBezTo>
                <a:cubicBezTo>
                  <a:pt x="1643" y="1246"/>
                  <a:pt x="1662" y="1227"/>
                  <a:pt x="1687" y="1214"/>
                </a:cubicBezTo>
                <a:cubicBezTo>
                  <a:pt x="1711" y="1200"/>
                  <a:pt x="1731" y="1180"/>
                  <a:pt x="1747" y="1157"/>
                </a:cubicBezTo>
                <a:cubicBezTo>
                  <a:pt x="1759" y="1138"/>
                  <a:pt x="1772" y="1120"/>
                  <a:pt x="1799" y="1128"/>
                </a:cubicBezTo>
                <a:cubicBezTo>
                  <a:pt x="1799" y="1121"/>
                  <a:pt x="1799" y="1114"/>
                  <a:pt x="1799" y="1108"/>
                </a:cubicBezTo>
                <a:cubicBezTo>
                  <a:pt x="1786" y="1108"/>
                  <a:pt x="1774" y="1107"/>
                  <a:pt x="1761" y="1108"/>
                </a:cubicBezTo>
                <a:cubicBezTo>
                  <a:pt x="1749" y="1108"/>
                  <a:pt x="1740" y="1116"/>
                  <a:pt x="1733" y="1125"/>
                </a:cubicBezTo>
                <a:cubicBezTo>
                  <a:pt x="1700" y="1171"/>
                  <a:pt x="1658" y="1207"/>
                  <a:pt x="1614" y="1242"/>
                </a:cubicBezTo>
                <a:cubicBezTo>
                  <a:pt x="1605" y="1249"/>
                  <a:pt x="1596" y="1257"/>
                  <a:pt x="1587" y="1265"/>
                </a:cubicBezTo>
                <a:cubicBezTo>
                  <a:pt x="1541" y="1311"/>
                  <a:pt x="1475" y="1295"/>
                  <a:pt x="1451" y="1235"/>
                </a:cubicBezTo>
                <a:cubicBezTo>
                  <a:pt x="1437" y="1199"/>
                  <a:pt x="1447" y="1167"/>
                  <a:pt x="1458" y="1134"/>
                </a:cubicBezTo>
                <a:cubicBezTo>
                  <a:pt x="1471" y="1095"/>
                  <a:pt x="1492" y="1061"/>
                  <a:pt x="1512" y="1025"/>
                </a:cubicBezTo>
                <a:cubicBezTo>
                  <a:pt x="1519" y="1012"/>
                  <a:pt x="1524" y="998"/>
                  <a:pt x="1526" y="984"/>
                </a:cubicBezTo>
                <a:cubicBezTo>
                  <a:pt x="1532" y="912"/>
                  <a:pt x="1575" y="864"/>
                  <a:pt x="1626" y="820"/>
                </a:cubicBezTo>
                <a:cubicBezTo>
                  <a:pt x="1669" y="782"/>
                  <a:pt x="1709" y="742"/>
                  <a:pt x="1743" y="696"/>
                </a:cubicBezTo>
                <a:cubicBezTo>
                  <a:pt x="1757" y="677"/>
                  <a:pt x="1775" y="665"/>
                  <a:pt x="1799" y="668"/>
                </a:cubicBezTo>
                <a:cubicBezTo>
                  <a:pt x="1799" y="664"/>
                  <a:pt x="1799" y="660"/>
                  <a:pt x="1799" y="656"/>
                </a:cubicBezTo>
                <a:cubicBezTo>
                  <a:pt x="1761" y="654"/>
                  <a:pt x="1736" y="677"/>
                  <a:pt x="1715" y="703"/>
                </a:cubicBezTo>
                <a:cubicBezTo>
                  <a:pt x="1702" y="719"/>
                  <a:pt x="1689" y="733"/>
                  <a:pt x="1668" y="726"/>
                </a:cubicBezTo>
                <a:cubicBezTo>
                  <a:pt x="1645" y="718"/>
                  <a:pt x="1624" y="707"/>
                  <a:pt x="1615" y="680"/>
                </a:cubicBezTo>
                <a:cubicBezTo>
                  <a:pt x="1605" y="649"/>
                  <a:pt x="1618" y="622"/>
                  <a:pt x="1628" y="596"/>
                </a:cubicBezTo>
                <a:cubicBezTo>
                  <a:pt x="1641" y="563"/>
                  <a:pt x="1643" y="528"/>
                  <a:pt x="1647" y="494"/>
                </a:cubicBezTo>
                <a:cubicBezTo>
                  <a:pt x="1651" y="457"/>
                  <a:pt x="1652" y="420"/>
                  <a:pt x="1656" y="383"/>
                </a:cubicBezTo>
                <a:cubicBezTo>
                  <a:pt x="1659" y="352"/>
                  <a:pt x="1695" y="320"/>
                  <a:pt x="1736" y="313"/>
                </a:cubicBezTo>
                <a:cubicBezTo>
                  <a:pt x="1757" y="309"/>
                  <a:pt x="1778" y="307"/>
                  <a:pt x="1799" y="304"/>
                </a:cubicBezTo>
                <a:cubicBezTo>
                  <a:pt x="1799" y="296"/>
                  <a:pt x="1799" y="288"/>
                  <a:pt x="1799" y="280"/>
                </a:cubicBezTo>
                <a:cubicBezTo>
                  <a:pt x="1777" y="279"/>
                  <a:pt x="1759" y="293"/>
                  <a:pt x="1738" y="297"/>
                </a:cubicBezTo>
                <a:cubicBezTo>
                  <a:pt x="1708" y="303"/>
                  <a:pt x="1677" y="312"/>
                  <a:pt x="1647" y="318"/>
                </a:cubicBezTo>
                <a:cubicBezTo>
                  <a:pt x="1605" y="326"/>
                  <a:pt x="1574" y="351"/>
                  <a:pt x="1546" y="381"/>
                </a:cubicBezTo>
                <a:cubicBezTo>
                  <a:pt x="1501" y="430"/>
                  <a:pt x="1429" y="440"/>
                  <a:pt x="1373" y="399"/>
                </a:cubicBezTo>
                <a:cubicBezTo>
                  <a:pt x="1355" y="386"/>
                  <a:pt x="1352" y="364"/>
                  <a:pt x="1356" y="345"/>
                </a:cubicBezTo>
                <a:cubicBezTo>
                  <a:pt x="1366" y="296"/>
                  <a:pt x="1370" y="248"/>
                  <a:pt x="1376" y="199"/>
                </a:cubicBezTo>
                <a:cubicBezTo>
                  <a:pt x="1379" y="165"/>
                  <a:pt x="1408" y="146"/>
                  <a:pt x="1450" y="144"/>
                </a:cubicBezTo>
                <a:cubicBezTo>
                  <a:pt x="1487" y="141"/>
                  <a:pt x="1523" y="139"/>
                  <a:pt x="1557" y="123"/>
                </a:cubicBezTo>
                <a:cubicBezTo>
                  <a:pt x="1566" y="118"/>
                  <a:pt x="1575" y="111"/>
                  <a:pt x="1583" y="105"/>
                </a:cubicBezTo>
                <a:cubicBezTo>
                  <a:pt x="1588" y="102"/>
                  <a:pt x="1591" y="95"/>
                  <a:pt x="1597" y="98"/>
                </a:cubicBezTo>
                <a:cubicBezTo>
                  <a:pt x="1602" y="101"/>
                  <a:pt x="1603" y="108"/>
                  <a:pt x="1603" y="114"/>
                </a:cubicBezTo>
                <a:cubicBezTo>
                  <a:pt x="1604" y="133"/>
                  <a:pt x="1603" y="153"/>
                  <a:pt x="1606" y="172"/>
                </a:cubicBezTo>
                <a:cubicBezTo>
                  <a:pt x="1613" y="213"/>
                  <a:pt x="1643" y="223"/>
                  <a:pt x="1679" y="222"/>
                </a:cubicBezTo>
                <a:cubicBezTo>
                  <a:pt x="1721" y="222"/>
                  <a:pt x="1760" y="206"/>
                  <a:pt x="1799" y="196"/>
                </a:cubicBezTo>
                <a:cubicBezTo>
                  <a:pt x="1799" y="186"/>
                  <a:pt x="1799" y="177"/>
                  <a:pt x="1799" y="168"/>
                </a:cubicBezTo>
                <a:cubicBezTo>
                  <a:pt x="1766" y="174"/>
                  <a:pt x="1735" y="189"/>
                  <a:pt x="1702" y="195"/>
                </a:cubicBezTo>
                <a:cubicBezTo>
                  <a:pt x="1685" y="198"/>
                  <a:pt x="1668" y="200"/>
                  <a:pt x="1651" y="200"/>
                </a:cubicBezTo>
                <a:cubicBezTo>
                  <a:pt x="1628" y="200"/>
                  <a:pt x="1619" y="192"/>
                  <a:pt x="1619" y="169"/>
                </a:cubicBezTo>
                <a:cubicBezTo>
                  <a:pt x="1620" y="113"/>
                  <a:pt x="1616" y="56"/>
                  <a:pt x="1623" y="0"/>
                </a:cubicBezTo>
                <a:cubicBezTo>
                  <a:pt x="1615" y="0"/>
                  <a:pt x="1607" y="0"/>
                  <a:pt x="1599" y="0"/>
                </a:cubicBezTo>
                <a:cubicBezTo>
                  <a:pt x="1588" y="44"/>
                  <a:pt x="1585" y="92"/>
                  <a:pt x="1535" y="113"/>
                </a:cubicBezTo>
                <a:cubicBezTo>
                  <a:pt x="1512" y="123"/>
                  <a:pt x="1488" y="126"/>
                  <a:pt x="1463" y="127"/>
                </a:cubicBezTo>
                <a:cubicBezTo>
                  <a:pt x="1419" y="129"/>
                  <a:pt x="1374" y="129"/>
                  <a:pt x="1330" y="123"/>
                </a:cubicBezTo>
                <a:cubicBezTo>
                  <a:pt x="1315" y="121"/>
                  <a:pt x="1301" y="114"/>
                  <a:pt x="1289" y="106"/>
                </a:cubicBezTo>
                <a:cubicBezTo>
                  <a:pt x="1281" y="101"/>
                  <a:pt x="1279" y="94"/>
                  <a:pt x="1279" y="85"/>
                </a:cubicBezTo>
                <a:cubicBezTo>
                  <a:pt x="1278" y="54"/>
                  <a:pt x="1291" y="26"/>
                  <a:pt x="1307" y="0"/>
                </a:cubicBezTo>
                <a:cubicBezTo>
                  <a:pt x="1298" y="0"/>
                  <a:pt x="1289" y="0"/>
                  <a:pt x="1279" y="0"/>
                </a:cubicBezTo>
                <a:cubicBezTo>
                  <a:pt x="1273" y="19"/>
                  <a:pt x="1254" y="26"/>
                  <a:pt x="1242" y="40"/>
                </a:cubicBezTo>
                <a:cubicBezTo>
                  <a:pt x="1220" y="66"/>
                  <a:pt x="1216" y="96"/>
                  <a:pt x="1211" y="127"/>
                </a:cubicBezTo>
                <a:cubicBezTo>
                  <a:pt x="1203" y="180"/>
                  <a:pt x="1190" y="194"/>
                  <a:pt x="1137" y="200"/>
                </a:cubicBezTo>
                <a:cubicBezTo>
                  <a:pt x="1086" y="206"/>
                  <a:pt x="1034" y="210"/>
                  <a:pt x="985" y="229"/>
                </a:cubicBezTo>
                <a:cubicBezTo>
                  <a:pt x="966" y="236"/>
                  <a:pt x="953" y="228"/>
                  <a:pt x="952" y="207"/>
                </a:cubicBezTo>
                <a:cubicBezTo>
                  <a:pt x="951" y="184"/>
                  <a:pt x="947" y="160"/>
                  <a:pt x="944" y="136"/>
                </a:cubicBezTo>
                <a:cubicBezTo>
                  <a:pt x="942" y="121"/>
                  <a:pt x="947" y="106"/>
                  <a:pt x="963" y="103"/>
                </a:cubicBezTo>
                <a:cubicBezTo>
                  <a:pt x="999" y="95"/>
                  <a:pt x="1016" y="68"/>
                  <a:pt x="1030" y="38"/>
                </a:cubicBezTo>
                <a:cubicBezTo>
                  <a:pt x="1036" y="26"/>
                  <a:pt x="1042" y="13"/>
                  <a:pt x="1047" y="0"/>
                </a:cubicBezTo>
                <a:cubicBezTo>
                  <a:pt x="1042" y="0"/>
                  <a:pt x="1037" y="0"/>
                  <a:pt x="1031" y="0"/>
                </a:cubicBezTo>
                <a:cubicBezTo>
                  <a:pt x="1001" y="71"/>
                  <a:pt x="956" y="97"/>
                  <a:pt x="886" y="69"/>
                </a:cubicBezTo>
                <a:cubicBezTo>
                  <a:pt x="849" y="54"/>
                  <a:pt x="813" y="40"/>
                  <a:pt x="774" y="35"/>
                </a:cubicBezTo>
                <a:cubicBezTo>
                  <a:pt x="759" y="33"/>
                  <a:pt x="745" y="26"/>
                  <a:pt x="732" y="19"/>
                </a:cubicBezTo>
                <a:cubicBezTo>
                  <a:pt x="724" y="14"/>
                  <a:pt x="718" y="10"/>
                  <a:pt x="719" y="0"/>
                </a:cubicBezTo>
                <a:cubicBezTo>
                  <a:pt x="711" y="0"/>
                  <a:pt x="703" y="0"/>
                  <a:pt x="695" y="0"/>
                </a:cubicBezTo>
                <a:cubicBezTo>
                  <a:pt x="693" y="15"/>
                  <a:pt x="700" y="22"/>
                  <a:pt x="713" y="29"/>
                </a:cubicBezTo>
                <a:cubicBezTo>
                  <a:pt x="759" y="56"/>
                  <a:pt x="812" y="66"/>
                  <a:pt x="861" y="86"/>
                </a:cubicBezTo>
                <a:cubicBezTo>
                  <a:pt x="875" y="92"/>
                  <a:pt x="892" y="88"/>
                  <a:pt x="908" y="94"/>
                </a:cubicBezTo>
                <a:cubicBezTo>
                  <a:pt x="928" y="101"/>
                  <a:pt x="935" y="123"/>
                  <a:pt x="921" y="140"/>
                </a:cubicBezTo>
                <a:cubicBezTo>
                  <a:pt x="914" y="149"/>
                  <a:pt x="905" y="155"/>
                  <a:pt x="894" y="155"/>
                </a:cubicBezTo>
                <a:cubicBezTo>
                  <a:pt x="837" y="153"/>
                  <a:pt x="820" y="193"/>
                  <a:pt x="808" y="237"/>
                </a:cubicBezTo>
                <a:cubicBezTo>
                  <a:pt x="804" y="251"/>
                  <a:pt x="796" y="261"/>
                  <a:pt x="784" y="267"/>
                </a:cubicBezTo>
                <a:cubicBezTo>
                  <a:pt x="776" y="272"/>
                  <a:pt x="768" y="273"/>
                  <a:pt x="760" y="268"/>
                </a:cubicBezTo>
                <a:cubicBezTo>
                  <a:pt x="737" y="253"/>
                  <a:pt x="711" y="252"/>
                  <a:pt x="685" y="252"/>
                </a:cubicBezTo>
                <a:cubicBezTo>
                  <a:pt x="680" y="252"/>
                  <a:pt x="675" y="252"/>
                  <a:pt x="671" y="254"/>
                </a:cubicBezTo>
                <a:cubicBezTo>
                  <a:pt x="628" y="282"/>
                  <a:pt x="588" y="263"/>
                  <a:pt x="548" y="247"/>
                </a:cubicBezTo>
                <a:cubicBezTo>
                  <a:pt x="536" y="242"/>
                  <a:pt x="525" y="235"/>
                  <a:pt x="513" y="233"/>
                </a:cubicBezTo>
                <a:cubicBezTo>
                  <a:pt x="468" y="225"/>
                  <a:pt x="467" y="194"/>
                  <a:pt x="474" y="158"/>
                </a:cubicBezTo>
                <a:cubicBezTo>
                  <a:pt x="479" y="133"/>
                  <a:pt x="500" y="116"/>
                  <a:pt x="512" y="93"/>
                </a:cubicBezTo>
                <a:cubicBezTo>
                  <a:pt x="528" y="64"/>
                  <a:pt x="541" y="34"/>
                  <a:pt x="543" y="0"/>
                </a:cubicBezTo>
                <a:cubicBezTo>
                  <a:pt x="538" y="0"/>
                  <a:pt x="533" y="0"/>
                  <a:pt x="527" y="0"/>
                </a:cubicBezTo>
                <a:cubicBezTo>
                  <a:pt x="526" y="6"/>
                  <a:pt x="525" y="12"/>
                  <a:pt x="523" y="17"/>
                </a:cubicBezTo>
                <a:cubicBezTo>
                  <a:pt x="514" y="51"/>
                  <a:pt x="499" y="64"/>
                  <a:pt x="463" y="63"/>
                </a:cubicBezTo>
                <a:cubicBezTo>
                  <a:pt x="409" y="63"/>
                  <a:pt x="355" y="73"/>
                  <a:pt x="301" y="75"/>
                </a:cubicBezTo>
                <a:cubicBezTo>
                  <a:pt x="280" y="76"/>
                  <a:pt x="259" y="72"/>
                  <a:pt x="238" y="69"/>
                </a:cubicBezTo>
                <a:cubicBezTo>
                  <a:pt x="223" y="67"/>
                  <a:pt x="214" y="58"/>
                  <a:pt x="209" y="42"/>
                </a:cubicBezTo>
                <a:cubicBezTo>
                  <a:pt x="205" y="27"/>
                  <a:pt x="195" y="14"/>
                  <a:pt x="188" y="0"/>
                </a:cubicBezTo>
                <a:cubicBezTo>
                  <a:pt x="181" y="0"/>
                  <a:pt x="174" y="0"/>
                  <a:pt x="168" y="0"/>
                </a:cubicBezTo>
                <a:cubicBezTo>
                  <a:pt x="192" y="43"/>
                  <a:pt x="180" y="68"/>
                  <a:pt x="127" y="104"/>
                </a:cubicBezTo>
                <a:cubicBezTo>
                  <a:pt x="89" y="130"/>
                  <a:pt x="46" y="152"/>
                  <a:pt x="0" y="164"/>
                </a:cubicBezTo>
                <a:cubicBezTo>
                  <a:pt x="0" y="173"/>
                  <a:pt x="0" y="182"/>
                  <a:pt x="0" y="192"/>
                </a:cubicBezTo>
                <a:cubicBezTo>
                  <a:pt x="22" y="192"/>
                  <a:pt x="37" y="177"/>
                  <a:pt x="56" y="170"/>
                </a:cubicBezTo>
                <a:cubicBezTo>
                  <a:pt x="72" y="163"/>
                  <a:pt x="87" y="147"/>
                  <a:pt x="106" y="161"/>
                </a:cubicBezTo>
                <a:cubicBezTo>
                  <a:pt x="128" y="177"/>
                  <a:pt x="135" y="201"/>
                  <a:pt x="133" y="228"/>
                </a:cubicBezTo>
                <a:cubicBezTo>
                  <a:pt x="131" y="272"/>
                  <a:pt x="96" y="282"/>
                  <a:pt x="55" y="282"/>
                </a:cubicBezTo>
                <a:cubicBezTo>
                  <a:pt x="37" y="282"/>
                  <a:pt x="18" y="280"/>
                  <a:pt x="0" y="280"/>
                </a:cubicBezTo>
                <a:cubicBezTo>
                  <a:pt x="0" y="288"/>
                  <a:pt x="0" y="296"/>
                  <a:pt x="0" y="304"/>
                </a:cubicBezTo>
                <a:cubicBezTo>
                  <a:pt x="24" y="305"/>
                  <a:pt x="48" y="305"/>
                  <a:pt x="73" y="307"/>
                </a:cubicBezTo>
                <a:cubicBezTo>
                  <a:pt x="114" y="310"/>
                  <a:pt x="123" y="336"/>
                  <a:pt x="127" y="366"/>
                </a:cubicBezTo>
                <a:cubicBezTo>
                  <a:pt x="132" y="399"/>
                  <a:pt x="135" y="433"/>
                  <a:pt x="128" y="467"/>
                </a:cubicBezTo>
                <a:cubicBezTo>
                  <a:pt x="127" y="471"/>
                  <a:pt x="127" y="477"/>
                  <a:pt x="125" y="480"/>
                </a:cubicBezTo>
                <a:cubicBezTo>
                  <a:pt x="101" y="517"/>
                  <a:pt x="95" y="559"/>
                  <a:pt x="82" y="599"/>
                </a:cubicBezTo>
                <a:cubicBezTo>
                  <a:pt x="67" y="645"/>
                  <a:pt x="52" y="657"/>
                  <a:pt x="0" y="656"/>
                </a:cubicBezTo>
                <a:cubicBezTo>
                  <a:pt x="0" y="660"/>
                  <a:pt x="0" y="664"/>
                  <a:pt x="0" y="668"/>
                </a:cubicBezTo>
                <a:cubicBezTo>
                  <a:pt x="42" y="681"/>
                  <a:pt x="51" y="716"/>
                  <a:pt x="56" y="755"/>
                </a:cubicBezTo>
                <a:cubicBezTo>
                  <a:pt x="62" y="807"/>
                  <a:pt x="73" y="857"/>
                  <a:pt x="113" y="896"/>
                </a:cubicBezTo>
                <a:cubicBezTo>
                  <a:pt x="135" y="918"/>
                  <a:pt x="152" y="942"/>
                  <a:pt x="157" y="974"/>
                </a:cubicBezTo>
                <a:cubicBezTo>
                  <a:pt x="162" y="1010"/>
                  <a:pt x="163" y="1046"/>
                  <a:pt x="153" y="1081"/>
                </a:cubicBezTo>
                <a:cubicBezTo>
                  <a:pt x="144" y="1113"/>
                  <a:pt x="116" y="1129"/>
                  <a:pt x="82" y="1122"/>
                </a:cubicBezTo>
                <a:cubicBezTo>
                  <a:pt x="54" y="1117"/>
                  <a:pt x="27" y="1112"/>
                  <a:pt x="0" y="1108"/>
                </a:cubicBezTo>
                <a:cubicBezTo>
                  <a:pt x="0" y="1116"/>
                  <a:pt x="0" y="1124"/>
                  <a:pt x="0" y="1132"/>
                </a:cubicBezTo>
                <a:cubicBezTo>
                  <a:pt x="14" y="1139"/>
                  <a:pt x="19" y="1155"/>
                  <a:pt x="27" y="1167"/>
                </a:cubicBezTo>
                <a:cubicBezTo>
                  <a:pt x="40" y="1190"/>
                  <a:pt x="52" y="1214"/>
                  <a:pt x="64" y="1237"/>
                </a:cubicBezTo>
                <a:cubicBezTo>
                  <a:pt x="70" y="1248"/>
                  <a:pt x="76" y="1260"/>
                  <a:pt x="86" y="1268"/>
                </a:cubicBezTo>
                <a:cubicBezTo>
                  <a:pt x="113" y="1290"/>
                  <a:pt x="118" y="1320"/>
                  <a:pt x="120" y="1352"/>
                </a:cubicBezTo>
                <a:cubicBezTo>
                  <a:pt x="123" y="1401"/>
                  <a:pt x="113" y="1446"/>
                  <a:pt x="81" y="1486"/>
                </a:cubicBezTo>
                <a:cubicBezTo>
                  <a:pt x="66" y="1504"/>
                  <a:pt x="64" y="1531"/>
                  <a:pt x="55" y="1554"/>
                </a:cubicBezTo>
                <a:cubicBezTo>
                  <a:pt x="45" y="1580"/>
                  <a:pt x="35" y="1606"/>
                  <a:pt x="0" y="1607"/>
                </a:cubicBezTo>
                <a:cubicBezTo>
                  <a:pt x="0" y="1615"/>
                  <a:pt x="0" y="1623"/>
                  <a:pt x="0" y="1631"/>
                </a:cubicBezTo>
                <a:cubicBezTo>
                  <a:pt x="27" y="1649"/>
                  <a:pt x="42" y="1679"/>
                  <a:pt x="60" y="1704"/>
                </a:cubicBezTo>
                <a:cubicBezTo>
                  <a:pt x="86" y="1738"/>
                  <a:pt x="115" y="1766"/>
                  <a:pt x="150" y="1789"/>
                </a:cubicBezTo>
                <a:cubicBezTo>
                  <a:pt x="154" y="1792"/>
                  <a:pt x="157" y="1796"/>
                  <a:pt x="160" y="1799"/>
                </a:cubicBezTo>
                <a:cubicBezTo>
                  <a:pt x="168" y="1799"/>
                  <a:pt x="176" y="1799"/>
                  <a:pt x="184" y="1799"/>
                </a:cubicBezTo>
                <a:cubicBezTo>
                  <a:pt x="171" y="1784"/>
                  <a:pt x="158" y="1769"/>
                  <a:pt x="145" y="1755"/>
                </a:cubicBezTo>
                <a:cubicBezTo>
                  <a:pt x="115" y="1724"/>
                  <a:pt x="85" y="1692"/>
                  <a:pt x="57" y="1659"/>
                </a:cubicBezTo>
                <a:cubicBezTo>
                  <a:pt x="48" y="1648"/>
                  <a:pt x="47" y="1638"/>
                  <a:pt x="55" y="1625"/>
                </a:cubicBezTo>
                <a:cubicBezTo>
                  <a:pt x="68" y="1606"/>
                  <a:pt x="75" y="1584"/>
                  <a:pt x="84" y="1562"/>
                </a:cubicBezTo>
                <a:cubicBezTo>
                  <a:pt x="103" y="1512"/>
                  <a:pt x="141" y="1498"/>
                  <a:pt x="187" y="1525"/>
                </a:cubicBezTo>
                <a:cubicBezTo>
                  <a:pt x="219" y="1544"/>
                  <a:pt x="252" y="1561"/>
                  <a:pt x="290" y="1562"/>
                </a:cubicBezTo>
                <a:cubicBezTo>
                  <a:pt x="307" y="1562"/>
                  <a:pt x="323" y="1558"/>
                  <a:pt x="340" y="1556"/>
                </a:cubicBezTo>
                <a:cubicBezTo>
                  <a:pt x="381" y="1550"/>
                  <a:pt x="423" y="1545"/>
                  <a:pt x="463" y="1563"/>
                </a:cubicBezTo>
                <a:cubicBezTo>
                  <a:pt x="516" y="1585"/>
                  <a:pt x="571" y="1653"/>
                  <a:pt x="546" y="1724"/>
                </a:cubicBezTo>
                <a:cubicBezTo>
                  <a:pt x="537" y="1748"/>
                  <a:pt x="533" y="1774"/>
                  <a:pt x="527" y="1799"/>
                </a:cubicBezTo>
                <a:cubicBezTo>
                  <a:pt x="534" y="1799"/>
                  <a:pt x="541" y="1799"/>
                  <a:pt x="547" y="1799"/>
                </a:cubicBezTo>
                <a:cubicBezTo>
                  <a:pt x="554" y="1771"/>
                  <a:pt x="561" y="1743"/>
                  <a:pt x="578" y="1718"/>
                </a:cubicBezTo>
                <a:cubicBezTo>
                  <a:pt x="595" y="1694"/>
                  <a:pt x="618" y="1680"/>
                  <a:pt x="647" y="1676"/>
                </a:cubicBezTo>
                <a:cubicBezTo>
                  <a:pt x="671" y="1672"/>
                  <a:pt x="686" y="1684"/>
                  <a:pt x="693" y="1707"/>
                </a:cubicBezTo>
                <a:cubicBezTo>
                  <a:pt x="703" y="1737"/>
                  <a:pt x="700" y="1768"/>
                  <a:pt x="695" y="1799"/>
                </a:cubicBezTo>
                <a:cubicBezTo>
                  <a:pt x="702" y="1799"/>
                  <a:pt x="709" y="1799"/>
                  <a:pt x="715" y="1799"/>
                </a:cubicBezTo>
                <a:cubicBezTo>
                  <a:pt x="708" y="1764"/>
                  <a:pt x="712" y="1729"/>
                  <a:pt x="712" y="1694"/>
                </a:cubicBezTo>
                <a:cubicBezTo>
                  <a:pt x="712" y="1677"/>
                  <a:pt x="707" y="1666"/>
                  <a:pt x="693" y="1658"/>
                </a:cubicBezTo>
                <a:cubicBezTo>
                  <a:pt x="686" y="1654"/>
                  <a:pt x="680" y="1648"/>
                  <a:pt x="674" y="1644"/>
                </a:cubicBezTo>
                <a:cubicBezTo>
                  <a:pt x="630" y="1610"/>
                  <a:pt x="624" y="1577"/>
                  <a:pt x="648" y="1527"/>
                </a:cubicBezTo>
                <a:cubicBezTo>
                  <a:pt x="660" y="1505"/>
                  <a:pt x="671" y="1486"/>
                  <a:pt x="698" y="1481"/>
                </a:cubicBezTo>
                <a:cubicBezTo>
                  <a:pt x="718" y="1477"/>
                  <a:pt x="739" y="1480"/>
                  <a:pt x="752" y="1495"/>
                </a:cubicBezTo>
                <a:cubicBezTo>
                  <a:pt x="788" y="1536"/>
                  <a:pt x="837" y="1546"/>
                  <a:pt x="887" y="1555"/>
                </a:cubicBezTo>
                <a:cubicBezTo>
                  <a:pt x="923" y="1562"/>
                  <a:pt x="959" y="1569"/>
                  <a:pt x="992" y="1586"/>
                </a:cubicBezTo>
                <a:cubicBezTo>
                  <a:pt x="1018" y="1600"/>
                  <a:pt x="1028" y="1625"/>
                  <a:pt x="1035" y="1651"/>
                </a:cubicBezTo>
                <a:cubicBezTo>
                  <a:pt x="1047" y="1701"/>
                  <a:pt x="1048" y="1750"/>
                  <a:pt x="1035" y="1799"/>
                </a:cubicBezTo>
                <a:cubicBezTo>
                  <a:pt x="1039" y="1799"/>
                  <a:pt x="1043" y="1799"/>
                  <a:pt x="1047" y="1799"/>
                </a:cubicBezTo>
                <a:cubicBezTo>
                  <a:pt x="1058" y="1760"/>
                  <a:pt x="1069" y="1721"/>
                  <a:pt x="1080" y="1682"/>
                </a:cubicBezTo>
                <a:cubicBezTo>
                  <a:pt x="1088" y="1656"/>
                  <a:pt x="1091" y="1629"/>
                  <a:pt x="1091" y="1602"/>
                </a:cubicBezTo>
                <a:cubicBezTo>
                  <a:pt x="1092" y="1561"/>
                  <a:pt x="1102" y="1523"/>
                  <a:pt x="1128" y="1490"/>
                </a:cubicBezTo>
                <a:cubicBezTo>
                  <a:pt x="1152" y="1458"/>
                  <a:pt x="1177" y="1454"/>
                  <a:pt x="1207" y="1481"/>
                </a:cubicBezTo>
                <a:cubicBezTo>
                  <a:pt x="1215" y="1488"/>
                  <a:pt x="1225" y="1496"/>
                  <a:pt x="1229" y="1506"/>
                </a:cubicBezTo>
                <a:cubicBezTo>
                  <a:pt x="1249" y="1550"/>
                  <a:pt x="1283" y="1582"/>
                  <a:pt x="1315" y="1617"/>
                </a:cubicBezTo>
                <a:cubicBezTo>
                  <a:pt x="1352" y="1659"/>
                  <a:pt x="1349" y="1726"/>
                  <a:pt x="1309" y="1772"/>
                </a:cubicBezTo>
                <a:cubicBezTo>
                  <a:pt x="1302" y="1781"/>
                  <a:pt x="1295" y="1790"/>
                  <a:pt x="1287" y="1799"/>
                </a:cubicBezTo>
                <a:cubicBezTo>
                  <a:pt x="1295" y="1799"/>
                  <a:pt x="1303" y="1799"/>
                  <a:pt x="1311" y="1799"/>
                </a:cubicBezTo>
                <a:cubicBezTo>
                  <a:pt x="1335" y="1749"/>
                  <a:pt x="1373" y="1714"/>
                  <a:pt x="1430" y="1716"/>
                </a:cubicBezTo>
                <a:cubicBezTo>
                  <a:pt x="1455" y="1717"/>
                  <a:pt x="1477" y="1703"/>
                  <a:pt x="1488" y="1679"/>
                </a:cubicBezTo>
                <a:cubicBezTo>
                  <a:pt x="1504" y="1644"/>
                  <a:pt x="1526" y="1613"/>
                  <a:pt x="1564" y="1596"/>
                </a:cubicBezTo>
                <a:cubicBezTo>
                  <a:pt x="1569" y="1594"/>
                  <a:pt x="1574" y="1592"/>
                  <a:pt x="1579" y="1591"/>
                </a:cubicBezTo>
                <a:cubicBezTo>
                  <a:pt x="1607" y="1583"/>
                  <a:pt x="1619" y="1592"/>
                  <a:pt x="1614" y="1621"/>
                </a:cubicBezTo>
                <a:cubicBezTo>
                  <a:pt x="1610" y="1649"/>
                  <a:pt x="1611" y="1676"/>
                  <a:pt x="1612" y="1704"/>
                </a:cubicBezTo>
                <a:cubicBezTo>
                  <a:pt x="1612" y="1736"/>
                  <a:pt x="1607" y="1768"/>
                  <a:pt x="1603" y="1799"/>
                </a:cubicBezTo>
                <a:cubicBezTo>
                  <a:pt x="1610" y="1799"/>
                  <a:pt x="1617" y="1799"/>
                  <a:pt x="1623" y="1799"/>
                </a:cubicBezTo>
                <a:cubicBezTo>
                  <a:pt x="1628" y="1758"/>
                  <a:pt x="1638" y="1719"/>
                  <a:pt x="1648" y="1679"/>
                </a:cubicBezTo>
                <a:cubicBezTo>
                  <a:pt x="1654" y="1654"/>
                  <a:pt x="1665" y="1630"/>
                  <a:pt x="1677" y="1607"/>
                </a:cubicBezTo>
                <a:close/>
                <a:moveTo>
                  <a:pt x="1477" y="1045"/>
                </a:moveTo>
                <a:cubicBezTo>
                  <a:pt x="1463" y="1074"/>
                  <a:pt x="1457" y="1107"/>
                  <a:pt x="1432" y="1130"/>
                </a:cubicBezTo>
                <a:cubicBezTo>
                  <a:pt x="1394" y="1164"/>
                  <a:pt x="1350" y="1182"/>
                  <a:pt x="1302" y="1191"/>
                </a:cubicBezTo>
                <a:cubicBezTo>
                  <a:pt x="1277" y="1196"/>
                  <a:pt x="1251" y="1200"/>
                  <a:pt x="1225" y="1196"/>
                </a:cubicBezTo>
                <a:cubicBezTo>
                  <a:pt x="1207" y="1194"/>
                  <a:pt x="1197" y="1185"/>
                  <a:pt x="1200" y="1168"/>
                </a:cubicBezTo>
                <a:cubicBezTo>
                  <a:pt x="1202" y="1146"/>
                  <a:pt x="1211" y="1125"/>
                  <a:pt x="1212" y="1104"/>
                </a:cubicBezTo>
                <a:cubicBezTo>
                  <a:pt x="1213" y="1067"/>
                  <a:pt x="1235" y="1044"/>
                  <a:pt x="1257" y="1020"/>
                </a:cubicBezTo>
                <a:cubicBezTo>
                  <a:pt x="1279" y="995"/>
                  <a:pt x="1293" y="966"/>
                  <a:pt x="1299" y="934"/>
                </a:cubicBezTo>
                <a:cubicBezTo>
                  <a:pt x="1302" y="917"/>
                  <a:pt x="1307" y="900"/>
                  <a:pt x="1313" y="884"/>
                </a:cubicBezTo>
                <a:cubicBezTo>
                  <a:pt x="1320" y="866"/>
                  <a:pt x="1331" y="864"/>
                  <a:pt x="1348" y="874"/>
                </a:cubicBezTo>
                <a:cubicBezTo>
                  <a:pt x="1368" y="886"/>
                  <a:pt x="1390" y="893"/>
                  <a:pt x="1413" y="895"/>
                </a:cubicBezTo>
                <a:cubicBezTo>
                  <a:pt x="1438" y="897"/>
                  <a:pt x="1463" y="901"/>
                  <a:pt x="1489" y="900"/>
                </a:cubicBezTo>
                <a:cubicBezTo>
                  <a:pt x="1511" y="899"/>
                  <a:pt x="1515" y="904"/>
                  <a:pt x="1515" y="928"/>
                </a:cubicBezTo>
                <a:cubicBezTo>
                  <a:pt x="1513" y="969"/>
                  <a:pt x="1496" y="1008"/>
                  <a:pt x="1477" y="1045"/>
                </a:cubicBezTo>
                <a:close/>
                <a:moveTo>
                  <a:pt x="626" y="695"/>
                </a:moveTo>
                <a:cubicBezTo>
                  <a:pt x="612" y="662"/>
                  <a:pt x="613" y="629"/>
                  <a:pt x="624" y="595"/>
                </a:cubicBezTo>
                <a:cubicBezTo>
                  <a:pt x="630" y="576"/>
                  <a:pt x="643" y="560"/>
                  <a:pt x="659" y="551"/>
                </a:cubicBezTo>
                <a:cubicBezTo>
                  <a:pt x="682" y="539"/>
                  <a:pt x="693" y="519"/>
                  <a:pt x="704" y="497"/>
                </a:cubicBezTo>
                <a:cubicBezTo>
                  <a:pt x="722" y="465"/>
                  <a:pt x="735" y="458"/>
                  <a:pt x="768" y="475"/>
                </a:cubicBezTo>
                <a:cubicBezTo>
                  <a:pt x="818" y="500"/>
                  <a:pt x="870" y="490"/>
                  <a:pt x="921" y="490"/>
                </a:cubicBezTo>
                <a:cubicBezTo>
                  <a:pt x="935" y="490"/>
                  <a:pt x="948" y="486"/>
                  <a:pt x="962" y="485"/>
                </a:cubicBezTo>
                <a:cubicBezTo>
                  <a:pt x="976" y="484"/>
                  <a:pt x="980" y="494"/>
                  <a:pt x="984" y="505"/>
                </a:cubicBezTo>
                <a:cubicBezTo>
                  <a:pt x="991" y="529"/>
                  <a:pt x="987" y="555"/>
                  <a:pt x="991" y="580"/>
                </a:cubicBezTo>
                <a:cubicBezTo>
                  <a:pt x="995" y="613"/>
                  <a:pt x="1006" y="629"/>
                  <a:pt x="1037" y="641"/>
                </a:cubicBezTo>
                <a:cubicBezTo>
                  <a:pt x="1054" y="648"/>
                  <a:pt x="1069" y="658"/>
                  <a:pt x="1083" y="669"/>
                </a:cubicBezTo>
                <a:cubicBezTo>
                  <a:pt x="1095" y="679"/>
                  <a:pt x="1102" y="691"/>
                  <a:pt x="1100" y="707"/>
                </a:cubicBezTo>
                <a:cubicBezTo>
                  <a:pt x="1094" y="729"/>
                  <a:pt x="1098" y="752"/>
                  <a:pt x="1091" y="774"/>
                </a:cubicBezTo>
                <a:cubicBezTo>
                  <a:pt x="1085" y="793"/>
                  <a:pt x="1070" y="804"/>
                  <a:pt x="1053" y="810"/>
                </a:cubicBezTo>
                <a:cubicBezTo>
                  <a:pt x="1028" y="818"/>
                  <a:pt x="1005" y="830"/>
                  <a:pt x="983" y="845"/>
                </a:cubicBezTo>
                <a:cubicBezTo>
                  <a:pt x="966" y="857"/>
                  <a:pt x="951" y="848"/>
                  <a:pt x="936" y="842"/>
                </a:cubicBezTo>
                <a:cubicBezTo>
                  <a:pt x="898" y="826"/>
                  <a:pt x="865" y="800"/>
                  <a:pt x="827" y="784"/>
                </a:cubicBezTo>
                <a:cubicBezTo>
                  <a:pt x="790" y="769"/>
                  <a:pt x="754" y="754"/>
                  <a:pt x="714" y="756"/>
                </a:cubicBezTo>
                <a:cubicBezTo>
                  <a:pt x="668" y="758"/>
                  <a:pt x="641" y="731"/>
                  <a:pt x="626" y="695"/>
                </a:cubicBezTo>
                <a:close/>
                <a:moveTo>
                  <a:pt x="645" y="776"/>
                </a:moveTo>
                <a:cubicBezTo>
                  <a:pt x="644" y="831"/>
                  <a:pt x="627" y="881"/>
                  <a:pt x="605" y="930"/>
                </a:cubicBezTo>
                <a:cubicBezTo>
                  <a:pt x="589" y="967"/>
                  <a:pt x="567" y="1000"/>
                  <a:pt x="540" y="1030"/>
                </a:cubicBezTo>
                <a:cubicBezTo>
                  <a:pt x="525" y="1047"/>
                  <a:pt x="527" y="1072"/>
                  <a:pt x="518" y="1093"/>
                </a:cubicBezTo>
                <a:cubicBezTo>
                  <a:pt x="515" y="1101"/>
                  <a:pt x="514" y="1114"/>
                  <a:pt x="503" y="1113"/>
                </a:cubicBezTo>
                <a:cubicBezTo>
                  <a:pt x="491" y="1112"/>
                  <a:pt x="487" y="1100"/>
                  <a:pt x="485" y="1089"/>
                </a:cubicBezTo>
                <a:cubicBezTo>
                  <a:pt x="478" y="1060"/>
                  <a:pt x="470" y="1030"/>
                  <a:pt x="466" y="1000"/>
                </a:cubicBezTo>
                <a:cubicBezTo>
                  <a:pt x="458" y="950"/>
                  <a:pt x="447" y="901"/>
                  <a:pt x="447" y="841"/>
                </a:cubicBezTo>
                <a:cubicBezTo>
                  <a:pt x="440" y="805"/>
                  <a:pt x="458" y="774"/>
                  <a:pt x="502" y="758"/>
                </a:cubicBezTo>
                <a:cubicBezTo>
                  <a:pt x="506" y="757"/>
                  <a:pt x="509" y="754"/>
                  <a:pt x="514" y="752"/>
                </a:cubicBezTo>
                <a:cubicBezTo>
                  <a:pt x="535" y="742"/>
                  <a:pt x="552" y="727"/>
                  <a:pt x="567" y="710"/>
                </a:cubicBezTo>
                <a:cubicBezTo>
                  <a:pt x="579" y="696"/>
                  <a:pt x="593" y="697"/>
                  <a:pt x="608" y="706"/>
                </a:cubicBezTo>
                <a:cubicBezTo>
                  <a:pt x="633" y="723"/>
                  <a:pt x="645" y="743"/>
                  <a:pt x="645" y="776"/>
                </a:cubicBezTo>
                <a:close/>
                <a:moveTo>
                  <a:pt x="864" y="872"/>
                </a:moveTo>
                <a:cubicBezTo>
                  <a:pt x="865" y="850"/>
                  <a:pt x="886" y="838"/>
                  <a:pt x="909" y="850"/>
                </a:cubicBezTo>
                <a:cubicBezTo>
                  <a:pt x="952" y="871"/>
                  <a:pt x="989" y="856"/>
                  <a:pt x="1027" y="840"/>
                </a:cubicBezTo>
                <a:cubicBezTo>
                  <a:pt x="1039" y="835"/>
                  <a:pt x="1051" y="829"/>
                  <a:pt x="1064" y="825"/>
                </a:cubicBezTo>
                <a:cubicBezTo>
                  <a:pt x="1082" y="819"/>
                  <a:pt x="1104" y="830"/>
                  <a:pt x="1119" y="852"/>
                </a:cubicBezTo>
                <a:cubicBezTo>
                  <a:pt x="1143" y="885"/>
                  <a:pt x="1161" y="891"/>
                  <a:pt x="1201" y="879"/>
                </a:cubicBezTo>
                <a:cubicBezTo>
                  <a:pt x="1223" y="872"/>
                  <a:pt x="1244" y="861"/>
                  <a:pt x="1267" y="857"/>
                </a:cubicBezTo>
                <a:cubicBezTo>
                  <a:pt x="1289" y="854"/>
                  <a:pt x="1295" y="859"/>
                  <a:pt x="1295" y="881"/>
                </a:cubicBezTo>
                <a:cubicBezTo>
                  <a:pt x="1296" y="922"/>
                  <a:pt x="1278" y="957"/>
                  <a:pt x="1255" y="989"/>
                </a:cubicBezTo>
                <a:cubicBezTo>
                  <a:pt x="1219" y="1042"/>
                  <a:pt x="1165" y="1060"/>
                  <a:pt x="1115" y="1060"/>
                </a:cubicBezTo>
                <a:cubicBezTo>
                  <a:pt x="1056" y="1060"/>
                  <a:pt x="1011" y="1048"/>
                  <a:pt x="969" y="1026"/>
                </a:cubicBezTo>
                <a:cubicBezTo>
                  <a:pt x="963" y="1023"/>
                  <a:pt x="956" y="1019"/>
                  <a:pt x="951" y="1014"/>
                </a:cubicBezTo>
                <a:cubicBezTo>
                  <a:pt x="930" y="988"/>
                  <a:pt x="907" y="964"/>
                  <a:pt x="884" y="941"/>
                </a:cubicBezTo>
                <a:cubicBezTo>
                  <a:pt x="865" y="922"/>
                  <a:pt x="863" y="897"/>
                  <a:pt x="864" y="872"/>
                </a:cubicBezTo>
                <a:close/>
                <a:moveTo>
                  <a:pt x="1413" y="440"/>
                </a:moveTo>
                <a:cubicBezTo>
                  <a:pt x="1482" y="440"/>
                  <a:pt x="1540" y="416"/>
                  <a:pt x="1589" y="368"/>
                </a:cubicBezTo>
                <a:cubicBezTo>
                  <a:pt x="1593" y="364"/>
                  <a:pt x="1597" y="359"/>
                  <a:pt x="1602" y="356"/>
                </a:cubicBezTo>
                <a:cubicBezTo>
                  <a:pt x="1622" y="341"/>
                  <a:pt x="1635" y="346"/>
                  <a:pt x="1641" y="370"/>
                </a:cubicBezTo>
                <a:cubicBezTo>
                  <a:pt x="1648" y="407"/>
                  <a:pt x="1640" y="443"/>
                  <a:pt x="1634" y="479"/>
                </a:cubicBezTo>
                <a:cubicBezTo>
                  <a:pt x="1627" y="518"/>
                  <a:pt x="1617" y="556"/>
                  <a:pt x="1594" y="590"/>
                </a:cubicBezTo>
                <a:cubicBezTo>
                  <a:pt x="1584" y="604"/>
                  <a:pt x="1587" y="621"/>
                  <a:pt x="1587" y="637"/>
                </a:cubicBezTo>
                <a:cubicBezTo>
                  <a:pt x="1587" y="651"/>
                  <a:pt x="1587" y="666"/>
                  <a:pt x="1587" y="681"/>
                </a:cubicBezTo>
                <a:cubicBezTo>
                  <a:pt x="1588" y="714"/>
                  <a:pt x="1578" y="723"/>
                  <a:pt x="1545" y="724"/>
                </a:cubicBezTo>
                <a:cubicBezTo>
                  <a:pt x="1542" y="724"/>
                  <a:pt x="1538" y="724"/>
                  <a:pt x="1535" y="724"/>
                </a:cubicBezTo>
                <a:cubicBezTo>
                  <a:pt x="1498" y="724"/>
                  <a:pt x="1488" y="715"/>
                  <a:pt x="1484" y="679"/>
                </a:cubicBezTo>
                <a:cubicBezTo>
                  <a:pt x="1480" y="642"/>
                  <a:pt x="1467" y="615"/>
                  <a:pt x="1429" y="599"/>
                </a:cubicBezTo>
                <a:cubicBezTo>
                  <a:pt x="1391" y="584"/>
                  <a:pt x="1373" y="549"/>
                  <a:pt x="1367" y="510"/>
                </a:cubicBezTo>
                <a:cubicBezTo>
                  <a:pt x="1367" y="506"/>
                  <a:pt x="1366" y="502"/>
                  <a:pt x="1366" y="498"/>
                </a:cubicBezTo>
                <a:cubicBezTo>
                  <a:pt x="1358" y="457"/>
                  <a:pt x="1372" y="440"/>
                  <a:pt x="1413" y="440"/>
                </a:cubicBezTo>
                <a:close/>
                <a:moveTo>
                  <a:pt x="1446" y="644"/>
                </a:moveTo>
                <a:cubicBezTo>
                  <a:pt x="1460" y="658"/>
                  <a:pt x="1468" y="673"/>
                  <a:pt x="1467" y="693"/>
                </a:cubicBezTo>
                <a:cubicBezTo>
                  <a:pt x="1467" y="720"/>
                  <a:pt x="1479" y="730"/>
                  <a:pt x="1505" y="736"/>
                </a:cubicBezTo>
                <a:cubicBezTo>
                  <a:pt x="1539" y="744"/>
                  <a:pt x="1573" y="734"/>
                  <a:pt x="1608" y="736"/>
                </a:cubicBezTo>
                <a:cubicBezTo>
                  <a:pt x="1633" y="737"/>
                  <a:pt x="1643" y="744"/>
                  <a:pt x="1647" y="764"/>
                </a:cubicBezTo>
                <a:cubicBezTo>
                  <a:pt x="1649" y="775"/>
                  <a:pt x="1644" y="784"/>
                  <a:pt x="1636" y="793"/>
                </a:cubicBezTo>
                <a:cubicBezTo>
                  <a:pt x="1613" y="816"/>
                  <a:pt x="1589" y="839"/>
                  <a:pt x="1564" y="861"/>
                </a:cubicBezTo>
                <a:cubicBezTo>
                  <a:pt x="1538" y="883"/>
                  <a:pt x="1509" y="881"/>
                  <a:pt x="1475" y="879"/>
                </a:cubicBezTo>
                <a:cubicBezTo>
                  <a:pt x="1422" y="886"/>
                  <a:pt x="1371" y="866"/>
                  <a:pt x="1322" y="842"/>
                </a:cubicBezTo>
                <a:cubicBezTo>
                  <a:pt x="1300" y="832"/>
                  <a:pt x="1282" y="837"/>
                  <a:pt x="1263" y="846"/>
                </a:cubicBezTo>
                <a:cubicBezTo>
                  <a:pt x="1239" y="857"/>
                  <a:pt x="1216" y="867"/>
                  <a:pt x="1188" y="869"/>
                </a:cubicBezTo>
                <a:cubicBezTo>
                  <a:pt x="1151" y="870"/>
                  <a:pt x="1124" y="840"/>
                  <a:pt x="1116" y="816"/>
                </a:cubicBezTo>
                <a:cubicBezTo>
                  <a:pt x="1100" y="763"/>
                  <a:pt x="1104" y="712"/>
                  <a:pt x="1135" y="665"/>
                </a:cubicBezTo>
                <a:cubicBezTo>
                  <a:pt x="1156" y="633"/>
                  <a:pt x="1189" y="626"/>
                  <a:pt x="1223" y="624"/>
                </a:cubicBezTo>
                <a:cubicBezTo>
                  <a:pt x="1237" y="623"/>
                  <a:pt x="1250" y="621"/>
                  <a:pt x="1263" y="619"/>
                </a:cubicBezTo>
                <a:cubicBezTo>
                  <a:pt x="1287" y="615"/>
                  <a:pt x="1303" y="601"/>
                  <a:pt x="1314" y="579"/>
                </a:cubicBezTo>
                <a:cubicBezTo>
                  <a:pt x="1323" y="562"/>
                  <a:pt x="1341" y="556"/>
                  <a:pt x="1353" y="570"/>
                </a:cubicBezTo>
                <a:cubicBezTo>
                  <a:pt x="1380" y="601"/>
                  <a:pt x="1419" y="615"/>
                  <a:pt x="1446" y="644"/>
                </a:cubicBezTo>
                <a:close/>
                <a:moveTo>
                  <a:pt x="1024" y="240"/>
                </a:moveTo>
                <a:cubicBezTo>
                  <a:pt x="1050" y="233"/>
                  <a:pt x="1076" y="231"/>
                  <a:pt x="1103" y="228"/>
                </a:cubicBezTo>
                <a:cubicBezTo>
                  <a:pt x="1128" y="225"/>
                  <a:pt x="1153" y="221"/>
                  <a:pt x="1176" y="212"/>
                </a:cubicBezTo>
                <a:cubicBezTo>
                  <a:pt x="1208" y="200"/>
                  <a:pt x="1221" y="173"/>
                  <a:pt x="1231" y="143"/>
                </a:cubicBezTo>
                <a:cubicBezTo>
                  <a:pt x="1233" y="138"/>
                  <a:pt x="1234" y="134"/>
                  <a:pt x="1236" y="130"/>
                </a:cubicBezTo>
                <a:cubicBezTo>
                  <a:pt x="1247" y="107"/>
                  <a:pt x="1247" y="108"/>
                  <a:pt x="1267" y="121"/>
                </a:cubicBezTo>
                <a:cubicBezTo>
                  <a:pt x="1280" y="129"/>
                  <a:pt x="1296" y="129"/>
                  <a:pt x="1311" y="132"/>
                </a:cubicBezTo>
                <a:cubicBezTo>
                  <a:pt x="1316" y="133"/>
                  <a:pt x="1322" y="133"/>
                  <a:pt x="1327" y="134"/>
                </a:cubicBezTo>
                <a:cubicBezTo>
                  <a:pt x="1357" y="141"/>
                  <a:pt x="1362" y="145"/>
                  <a:pt x="1359" y="176"/>
                </a:cubicBezTo>
                <a:cubicBezTo>
                  <a:pt x="1356" y="208"/>
                  <a:pt x="1349" y="240"/>
                  <a:pt x="1345" y="272"/>
                </a:cubicBezTo>
                <a:cubicBezTo>
                  <a:pt x="1340" y="320"/>
                  <a:pt x="1334" y="368"/>
                  <a:pt x="1345" y="417"/>
                </a:cubicBezTo>
                <a:cubicBezTo>
                  <a:pt x="1359" y="475"/>
                  <a:pt x="1323" y="564"/>
                  <a:pt x="1274" y="598"/>
                </a:cubicBezTo>
                <a:cubicBezTo>
                  <a:pt x="1265" y="604"/>
                  <a:pt x="1254" y="611"/>
                  <a:pt x="1243" y="610"/>
                </a:cubicBezTo>
                <a:cubicBezTo>
                  <a:pt x="1193" y="607"/>
                  <a:pt x="1145" y="627"/>
                  <a:pt x="1091" y="624"/>
                </a:cubicBezTo>
                <a:cubicBezTo>
                  <a:pt x="1086" y="624"/>
                  <a:pt x="1077" y="623"/>
                  <a:pt x="1069" y="624"/>
                </a:cubicBezTo>
                <a:cubicBezTo>
                  <a:pt x="1030" y="626"/>
                  <a:pt x="1006" y="599"/>
                  <a:pt x="1003" y="559"/>
                </a:cubicBezTo>
                <a:cubicBezTo>
                  <a:pt x="999" y="501"/>
                  <a:pt x="1013" y="445"/>
                  <a:pt x="1021" y="389"/>
                </a:cubicBezTo>
                <a:cubicBezTo>
                  <a:pt x="1023" y="374"/>
                  <a:pt x="1024" y="360"/>
                  <a:pt x="1020" y="345"/>
                </a:cubicBezTo>
                <a:cubicBezTo>
                  <a:pt x="1014" y="322"/>
                  <a:pt x="1012" y="297"/>
                  <a:pt x="1005" y="273"/>
                </a:cubicBezTo>
                <a:cubicBezTo>
                  <a:pt x="999" y="256"/>
                  <a:pt x="1007" y="245"/>
                  <a:pt x="1024" y="240"/>
                </a:cubicBezTo>
                <a:close/>
                <a:moveTo>
                  <a:pt x="777" y="288"/>
                </a:moveTo>
                <a:cubicBezTo>
                  <a:pt x="802" y="281"/>
                  <a:pt x="814" y="259"/>
                  <a:pt x="823" y="236"/>
                </a:cubicBezTo>
                <a:cubicBezTo>
                  <a:pt x="828" y="222"/>
                  <a:pt x="833" y="208"/>
                  <a:pt x="844" y="196"/>
                </a:cubicBezTo>
                <a:cubicBezTo>
                  <a:pt x="874" y="168"/>
                  <a:pt x="903" y="167"/>
                  <a:pt x="927" y="199"/>
                </a:cubicBezTo>
                <a:cubicBezTo>
                  <a:pt x="949" y="227"/>
                  <a:pt x="968" y="259"/>
                  <a:pt x="992" y="286"/>
                </a:cubicBezTo>
                <a:cubicBezTo>
                  <a:pt x="1009" y="305"/>
                  <a:pt x="1011" y="329"/>
                  <a:pt x="1004" y="354"/>
                </a:cubicBezTo>
                <a:cubicBezTo>
                  <a:pt x="997" y="381"/>
                  <a:pt x="993" y="409"/>
                  <a:pt x="996" y="437"/>
                </a:cubicBezTo>
                <a:cubicBezTo>
                  <a:pt x="997" y="452"/>
                  <a:pt x="988" y="462"/>
                  <a:pt x="975" y="462"/>
                </a:cubicBezTo>
                <a:cubicBezTo>
                  <a:pt x="954" y="463"/>
                  <a:pt x="936" y="471"/>
                  <a:pt x="917" y="479"/>
                </a:cubicBezTo>
                <a:cubicBezTo>
                  <a:pt x="903" y="486"/>
                  <a:pt x="888" y="489"/>
                  <a:pt x="872" y="487"/>
                </a:cubicBezTo>
                <a:cubicBezTo>
                  <a:pt x="826" y="487"/>
                  <a:pt x="785" y="473"/>
                  <a:pt x="747" y="447"/>
                </a:cubicBezTo>
                <a:cubicBezTo>
                  <a:pt x="720" y="429"/>
                  <a:pt x="708" y="395"/>
                  <a:pt x="715" y="363"/>
                </a:cubicBezTo>
                <a:cubicBezTo>
                  <a:pt x="723" y="327"/>
                  <a:pt x="738" y="299"/>
                  <a:pt x="777" y="288"/>
                </a:cubicBezTo>
                <a:close/>
                <a:moveTo>
                  <a:pt x="659" y="278"/>
                </a:moveTo>
                <a:cubicBezTo>
                  <a:pt x="673" y="268"/>
                  <a:pt x="688" y="263"/>
                  <a:pt x="706" y="264"/>
                </a:cubicBezTo>
                <a:cubicBezTo>
                  <a:pt x="719" y="264"/>
                  <a:pt x="725" y="269"/>
                  <a:pt x="723" y="282"/>
                </a:cubicBezTo>
                <a:cubicBezTo>
                  <a:pt x="723" y="288"/>
                  <a:pt x="722" y="295"/>
                  <a:pt x="719" y="299"/>
                </a:cubicBezTo>
                <a:cubicBezTo>
                  <a:pt x="702" y="325"/>
                  <a:pt x="703" y="354"/>
                  <a:pt x="703" y="384"/>
                </a:cubicBezTo>
                <a:cubicBezTo>
                  <a:pt x="704" y="416"/>
                  <a:pt x="704" y="449"/>
                  <a:pt x="695" y="481"/>
                </a:cubicBezTo>
                <a:cubicBezTo>
                  <a:pt x="685" y="515"/>
                  <a:pt x="660" y="535"/>
                  <a:pt x="630" y="550"/>
                </a:cubicBezTo>
                <a:cubicBezTo>
                  <a:pt x="592" y="568"/>
                  <a:pt x="550" y="579"/>
                  <a:pt x="510" y="590"/>
                </a:cubicBezTo>
                <a:cubicBezTo>
                  <a:pt x="496" y="594"/>
                  <a:pt x="482" y="592"/>
                  <a:pt x="468" y="591"/>
                </a:cubicBezTo>
                <a:cubicBezTo>
                  <a:pt x="457" y="590"/>
                  <a:pt x="453" y="580"/>
                  <a:pt x="451" y="571"/>
                </a:cubicBezTo>
                <a:cubicBezTo>
                  <a:pt x="441" y="523"/>
                  <a:pt x="426" y="476"/>
                  <a:pt x="428" y="426"/>
                </a:cubicBezTo>
                <a:cubicBezTo>
                  <a:pt x="428" y="417"/>
                  <a:pt x="427" y="407"/>
                  <a:pt x="428" y="398"/>
                </a:cubicBezTo>
                <a:cubicBezTo>
                  <a:pt x="431" y="363"/>
                  <a:pt x="455" y="336"/>
                  <a:pt x="489" y="336"/>
                </a:cubicBezTo>
                <a:cubicBezTo>
                  <a:pt x="554" y="337"/>
                  <a:pt x="609" y="315"/>
                  <a:pt x="659" y="278"/>
                </a:cubicBezTo>
                <a:close/>
                <a:moveTo>
                  <a:pt x="123" y="299"/>
                </a:moveTo>
                <a:cubicBezTo>
                  <a:pt x="122" y="288"/>
                  <a:pt x="127" y="279"/>
                  <a:pt x="132" y="270"/>
                </a:cubicBezTo>
                <a:cubicBezTo>
                  <a:pt x="150" y="240"/>
                  <a:pt x="148" y="209"/>
                  <a:pt x="142" y="176"/>
                </a:cubicBezTo>
                <a:cubicBezTo>
                  <a:pt x="133" y="127"/>
                  <a:pt x="176" y="88"/>
                  <a:pt x="224" y="101"/>
                </a:cubicBezTo>
                <a:cubicBezTo>
                  <a:pt x="252" y="108"/>
                  <a:pt x="282" y="105"/>
                  <a:pt x="311" y="103"/>
                </a:cubicBezTo>
                <a:cubicBezTo>
                  <a:pt x="360" y="99"/>
                  <a:pt x="409" y="94"/>
                  <a:pt x="458" y="96"/>
                </a:cubicBezTo>
                <a:cubicBezTo>
                  <a:pt x="475" y="96"/>
                  <a:pt x="481" y="107"/>
                  <a:pt x="471" y="121"/>
                </a:cubicBezTo>
                <a:cubicBezTo>
                  <a:pt x="461" y="135"/>
                  <a:pt x="456" y="149"/>
                  <a:pt x="454" y="167"/>
                </a:cubicBezTo>
                <a:cubicBezTo>
                  <a:pt x="453" y="184"/>
                  <a:pt x="447" y="201"/>
                  <a:pt x="431" y="213"/>
                </a:cubicBezTo>
                <a:cubicBezTo>
                  <a:pt x="407" y="231"/>
                  <a:pt x="393" y="257"/>
                  <a:pt x="377" y="281"/>
                </a:cubicBezTo>
                <a:cubicBezTo>
                  <a:pt x="362" y="305"/>
                  <a:pt x="342" y="320"/>
                  <a:pt x="313" y="316"/>
                </a:cubicBezTo>
                <a:cubicBezTo>
                  <a:pt x="266" y="308"/>
                  <a:pt x="232" y="334"/>
                  <a:pt x="196" y="357"/>
                </a:cubicBezTo>
                <a:cubicBezTo>
                  <a:pt x="186" y="363"/>
                  <a:pt x="175" y="368"/>
                  <a:pt x="164" y="373"/>
                </a:cubicBezTo>
                <a:cubicBezTo>
                  <a:pt x="151" y="379"/>
                  <a:pt x="140" y="372"/>
                  <a:pt x="138" y="361"/>
                </a:cubicBezTo>
                <a:cubicBezTo>
                  <a:pt x="133" y="340"/>
                  <a:pt x="129" y="319"/>
                  <a:pt x="123" y="299"/>
                </a:cubicBezTo>
                <a:close/>
                <a:moveTo>
                  <a:pt x="135" y="490"/>
                </a:moveTo>
                <a:cubicBezTo>
                  <a:pt x="142" y="471"/>
                  <a:pt x="148" y="452"/>
                  <a:pt x="148" y="430"/>
                </a:cubicBezTo>
                <a:cubicBezTo>
                  <a:pt x="147" y="406"/>
                  <a:pt x="159" y="390"/>
                  <a:pt x="181" y="379"/>
                </a:cubicBezTo>
                <a:cubicBezTo>
                  <a:pt x="228" y="356"/>
                  <a:pt x="276" y="334"/>
                  <a:pt x="330" y="331"/>
                </a:cubicBezTo>
                <a:cubicBezTo>
                  <a:pt x="354" y="330"/>
                  <a:pt x="374" y="319"/>
                  <a:pt x="385" y="294"/>
                </a:cubicBezTo>
                <a:cubicBezTo>
                  <a:pt x="395" y="272"/>
                  <a:pt x="411" y="253"/>
                  <a:pt x="427" y="234"/>
                </a:cubicBezTo>
                <a:cubicBezTo>
                  <a:pt x="438" y="222"/>
                  <a:pt x="448" y="221"/>
                  <a:pt x="462" y="231"/>
                </a:cubicBezTo>
                <a:cubicBezTo>
                  <a:pt x="490" y="253"/>
                  <a:pt x="525" y="258"/>
                  <a:pt x="557" y="271"/>
                </a:cubicBezTo>
                <a:cubicBezTo>
                  <a:pt x="578" y="279"/>
                  <a:pt x="580" y="286"/>
                  <a:pt x="564" y="301"/>
                </a:cubicBezTo>
                <a:cubicBezTo>
                  <a:pt x="554" y="311"/>
                  <a:pt x="542" y="317"/>
                  <a:pt x="527" y="316"/>
                </a:cubicBezTo>
                <a:cubicBezTo>
                  <a:pt x="460" y="310"/>
                  <a:pt x="438" y="330"/>
                  <a:pt x="414" y="396"/>
                </a:cubicBezTo>
                <a:cubicBezTo>
                  <a:pt x="392" y="455"/>
                  <a:pt x="364" y="509"/>
                  <a:pt x="332" y="561"/>
                </a:cubicBezTo>
                <a:cubicBezTo>
                  <a:pt x="322" y="577"/>
                  <a:pt x="306" y="585"/>
                  <a:pt x="290" y="591"/>
                </a:cubicBezTo>
                <a:cubicBezTo>
                  <a:pt x="248" y="606"/>
                  <a:pt x="206" y="618"/>
                  <a:pt x="160" y="607"/>
                </a:cubicBezTo>
                <a:cubicBezTo>
                  <a:pt x="130" y="600"/>
                  <a:pt x="115" y="583"/>
                  <a:pt x="116" y="553"/>
                </a:cubicBezTo>
                <a:cubicBezTo>
                  <a:pt x="114" y="531"/>
                  <a:pt x="126" y="511"/>
                  <a:pt x="135" y="490"/>
                </a:cubicBezTo>
                <a:close/>
                <a:moveTo>
                  <a:pt x="156" y="869"/>
                </a:moveTo>
                <a:cubicBezTo>
                  <a:pt x="126" y="876"/>
                  <a:pt x="109" y="854"/>
                  <a:pt x="94" y="825"/>
                </a:cubicBezTo>
                <a:cubicBezTo>
                  <a:pt x="78" y="791"/>
                  <a:pt x="62" y="758"/>
                  <a:pt x="57" y="720"/>
                </a:cubicBezTo>
                <a:cubicBezTo>
                  <a:pt x="52" y="680"/>
                  <a:pt x="63" y="658"/>
                  <a:pt x="101" y="644"/>
                </a:cubicBezTo>
                <a:cubicBezTo>
                  <a:pt x="143" y="628"/>
                  <a:pt x="187" y="622"/>
                  <a:pt x="231" y="615"/>
                </a:cubicBezTo>
                <a:cubicBezTo>
                  <a:pt x="270" y="610"/>
                  <a:pt x="309" y="602"/>
                  <a:pt x="342" y="577"/>
                </a:cubicBezTo>
                <a:cubicBezTo>
                  <a:pt x="357" y="566"/>
                  <a:pt x="361" y="550"/>
                  <a:pt x="369" y="536"/>
                </a:cubicBezTo>
                <a:cubicBezTo>
                  <a:pt x="377" y="524"/>
                  <a:pt x="383" y="507"/>
                  <a:pt x="400" y="509"/>
                </a:cubicBezTo>
                <a:cubicBezTo>
                  <a:pt x="418" y="511"/>
                  <a:pt x="419" y="529"/>
                  <a:pt x="425" y="542"/>
                </a:cubicBezTo>
                <a:cubicBezTo>
                  <a:pt x="429" y="551"/>
                  <a:pt x="428" y="562"/>
                  <a:pt x="427" y="571"/>
                </a:cubicBezTo>
                <a:cubicBezTo>
                  <a:pt x="427" y="590"/>
                  <a:pt x="437" y="600"/>
                  <a:pt x="453" y="604"/>
                </a:cubicBezTo>
                <a:cubicBezTo>
                  <a:pt x="490" y="613"/>
                  <a:pt x="524" y="601"/>
                  <a:pt x="558" y="590"/>
                </a:cubicBezTo>
                <a:cubicBezTo>
                  <a:pt x="566" y="588"/>
                  <a:pt x="574" y="583"/>
                  <a:pt x="583" y="583"/>
                </a:cubicBezTo>
                <a:cubicBezTo>
                  <a:pt x="601" y="584"/>
                  <a:pt x="610" y="596"/>
                  <a:pt x="606" y="614"/>
                </a:cubicBezTo>
                <a:cubicBezTo>
                  <a:pt x="601" y="634"/>
                  <a:pt x="593" y="652"/>
                  <a:pt x="580" y="667"/>
                </a:cubicBezTo>
                <a:cubicBezTo>
                  <a:pt x="543" y="711"/>
                  <a:pt x="504" y="754"/>
                  <a:pt x="444" y="765"/>
                </a:cubicBezTo>
                <a:cubicBezTo>
                  <a:pt x="421" y="770"/>
                  <a:pt x="398" y="772"/>
                  <a:pt x="376" y="778"/>
                </a:cubicBezTo>
                <a:cubicBezTo>
                  <a:pt x="348" y="787"/>
                  <a:pt x="322" y="802"/>
                  <a:pt x="300" y="821"/>
                </a:cubicBezTo>
                <a:cubicBezTo>
                  <a:pt x="261" y="855"/>
                  <a:pt x="214" y="867"/>
                  <a:pt x="156" y="869"/>
                </a:cubicBezTo>
                <a:close/>
                <a:moveTo>
                  <a:pt x="74" y="1223"/>
                </a:moveTo>
                <a:cubicBezTo>
                  <a:pt x="60" y="1193"/>
                  <a:pt x="65" y="1162"/>
                  <a:pt x="102" y="1149"/>
                </a:cubicBezTo>
                <a:cubicBezTo>
                  <a:pt x="150" y="1132"/>
                  <a:pt x="170" y="1108"/>
                  <a:pt x="168" y="1051"/>
                </a:cubicBezTo>
                <a:cubicBezTo>
                  <a:pt x="167" y="1008"/>
                  <a:pt x="166" y="965"/>
                  <a:pt x="163" y="922"/>
                </a:cubicBezTo>
                <a:cubicBezTo>
                  <a:pt x="162" y="903"/>
                  <a:pt x="172" y="892"/>
                  <a:pt x="189" y="887"/>
                </a:cubicBezTo>
                <a:cubicBezTo>
                  <a:pt x="203" y="883"/>
                  <a:pt x="218" y="880"/>
                  <a:pt x="232" y="878"/>
                </a:cubicBezTo>
                <a:cubicBezTo>
                  <a:pt x="272" y="871"/>
                  <a:pt x="302" y="845"/>
                  <a:pt x="336" y="826"/>
                </a:cubicBezTo>
                <a:cubicBezTo>
                  <a:pt x="350" y="818"/>
                  <a:pt x="364" y="813"/>
                  <a:pt x="379" y="809"/>
                </a:cubicBezTo>
                <a:cubicBezTo>
                  <a:pt x="405" y="802"/>
                  <a:pt x="421" y="814"/>
                  <a:pt x="428" y="841"/>
                </a:cubicBezTo>
                <a:cubicBezTo>
                  <a:pt x="435" y="864"/>
                  <a:pt x="436" y="888"/>
                  <a:pt x="435" y="912"/>
                </a:cubicBezTo>
                <a:cubicBezTo>
                  <a:pt x="434" y="949"/>
                  <a:pt x="438" y="985"/>
                  <a:pt x="455" y="1019"/>
                </a:cubicBezTo>
                <a:cubicBezTo>
                  <a:pt x="468" y="1046"/>
                  <a:pt x="467" y="1076"/>
                  <a:pt x="473" y="1104"/>
                </a:cubicBezTo>
                <a:cubicBezTo>
                  <a:pt x="478" y="1126"/>
                  <a:pt x="489" y="1143"/>
                  <a:pt x="504" y="1159"/>
                </a:cubicBezTo>
                <a:cubicBezTo>
                  <a:pt x="534" y="1191"/>
                  <a:pt x="555" y="1226"/>
                  <a:pt x="552" y="1273"/>
                </a:cubicBezTo>
                <a:cubicBezTo>
                  <a:pt x="550" y="1305"/>
                  <a:pt x="501" y="1369"/>
                  <a:pt x="456" y="1366"/>
                </a:cubicBezTo>
                <a:cubicBezTo>
                  <a:pt x="423" y="1364"/>
                  <a:pt x="392" y="1351"/>
                  <a:pt x="363" y="1334"/>
                </a:cubicBezTo>
                <a:cubicBezTo>
                  <a:pt x="333" y="1317"/>
                  <a:pt x="304" y="1297"/>
                  <a:pt x="270" y="1289"/>
                </a:cubicBezTo>
                <a:cubicBezTo>
                  <a:pt x="248" y="1283"/>
                  <a:pt x="227" y="1284"/>
                  <a:pt x="204" y="1286"/>
                </a:cubicBezTo>
                <a:cubicBezTo>
                  <a:pt x="153" y="1290"/>
                  <a:pt x="98" y="1276"/>
                  <a:pt x="74" y="1223"/>
                </a:cubicBezTo>
                <a:close/>
                <a:moveTo>
                  <a:pt x="456" y="1487"/>
                </a:moveTo>
                <a:cubicBezTo>
                  <a:pt x="454" y="1515"/>
                  <a:pt x="441" y="1531"/>
                  <a:pt x="414" y="1537"/>
                </a:cubicBezTo>
                <a:cubicBezTo>
                  <a:pt x="384" y="1542"/>
                  <a:pt x="355" y="1545"/>
                  <a:pt x="325" y="1551"/>
                </a:cubicBezTo>
                <a:cubicBezTo>
                  <a:pt x="284" y="1560"/>
                  <a:pt x="253" y="1538"/>
                  <a:pt x="221" y="1518"/>
                </a:cubicBezTo>
                <a:cubicBezTo>
                  <a:pt x="199" y="1504"/>
                  <a:pt x="174" y="1495"/>
                  <a:pt x="149" y="1496"/>
                </a:cubicBezTo>
                <a:cubicBezTo>
                  <a:pt x="122" y="1498"/>
                  <a:pt x="114" y="1485"/>
                  <a:pt x="119" y="1456"/>
                </a:cubicBezTo>
                <a:cubicBezTo>
                  <a:pt x="126" y="1415"/>
                  <a:pt x="139" y="1376"/>
                  <a:pt x="136" y="1334"/>
                </a:cubicBezTo>
                <a:cubicBezTo>
                  <a:pt x="135" y="1314"/>
                  <a:pt x="147" y="1302"/>
                  <a:pt x="167" y="1301"/>
                </a:cubicBezTo>
                <a:cubicBezTo>
                  <a:pt x="181" y="1300"/>
                  <a:pt x="195" y="1300"/>
                  <a:pt x="210" y="1300"/>
                </a:cubicBezTo>
                <a:cubicBezTo>
                  <a:pt x="245" y="1292"/>
                  <a:pt x="274" y="1309"/>
                  <a:pt x="303" y="1326"/>
                </a:cubicBezTo>
                <a:cubicBezTo>
                  <a:pt x="325" y="1339"/>
                  <a:pt x="347" y="1352"/>
                  <a:pt x="367" y="1366"/>
                </a:cubicBezTo>
                <a:cubicBezTo>
                  <a:pt x="393" y="1384"/>
                  <a:pt x="421" y="1387"/>
                  <a:pt x="451" y="1384"/>
                </a:cubicBezTo>
                <a:cubicBezTo>
                  <a:pt x="476" y="1382"/>
                  <a:pt x="481" y="1389"/>
                  <a:pt x="471" y="1413"/>
                </a:cubicBezTo>
                <a:cubicBezTo>
                  <a:pt x="461" y="1437"/>
                  <a:pt x="457" y="1462"/>
                  <a:pt x="456" y="1487"/>
                </a:cubicBezTo>
                <a:close/>
                <a:moveTo>
                  <a:pt x="673" y="1467"/>
                </a:moveTo>
                <a:cubicBezTo>
                  <a:pt x="662" y="1479"/>
                  <a:pt x="653" y="1491"/>
                  <a:pt x="643" y="1504"/>
                </a:cubicBezTo>
                <a:cubicBezTo>
                  <a:pt x="617" y="1539"/>
                  <a:pt x="617" y="1578"/>
                  <a:pt x="625" y="1618"/>
                </a:cubicBezTo>
                <a:cubicBezTo>
                  <a:pt x="626" y="1625"/>
                  <a:pt x="627" y="1633"/>
                  <a:pt x="628" y="1640"/>
                </a:cubicBezTo>
                <a:cubicBezTo>
                  <a:pt x="630" y="1658"/>
                  <a:pt x="624" y="1671"/>
                  <a:pt x="606" y="1678"/>
                </a:cubicBezTo>
                <a:cubicBezTo>
                  <a:pt x="588" y="1684"/>
                  <a:pt x="579" y="1671"/>
                  <a:pt x="570" y="1660"/>
                </a:cubicBezTo>
                <a:cubicBezTo>
                  <a:pt x="559" y="1648"/>
                  <a:pt x="555" y="1633"/>
                  <a:pt x="552" y="1618"/>
                </a:cubicBezTo>
                <a:cubicBezTo>
                  <a:pt x="548" y="1601"/>
                  <a:pt x="540" y="1588"/>
                  <a:pt x="525" y="1578"/>
                </a:cubicBezTo>
                <a:cubicBezTo>
                  <a:pt x="502" y="1560"/>
                  <a:pt x="476" y="1543"/>
                  <a:pt x="467" y="1512"/>
                </a:cubicBezTo>
                <a:cubicBezTo>
                  <a:pt x="455" y="1469"/>
                  <a:pt x="475" y="1434"/>
                  <a:pt x="495" y="1399"/>
                </a:cubicBezTo>
                <a:cubicBezTo>
                  <a:pt x="501" y="1388"/>
                  <a:pt x="511" y="1378"/>
                  <a:pt x="518" y="1367"/>
                </a:cubicBezTo>
                <a:cubicBezTo>
                  <a:pt x="536" y="1338"/>
                  <a:pt x="570" y="1338"/>
                  <a:pt x="597" y="1324"/>
                </a:cubicBezTo>
                <a:cubicBezTo>
                  <a:pt x="608" y="1319"/>
                  <a:pt x="619" y="1314"/>
                  <a:pt x="631" y="1310"/>
                </a:cubicBezTo>
                <a:cubicBezTo>
                  <a:pt x="647" y="1305"/>
                  <a:pt x="662" y="1311"/>
                  <a:pt x="669" y="1325"/>
                </a:cubicBezTo>
                <a:cubicBezTo>
                  <a:pt x="683" y="1354"/>
                  <a:pt x="693" y="1385"/>
                  <a:pt x="696" y="1418"/>
                </a:cubicBezTo>
                <a:cubicBezTo>
                  <a:pt x="699" y="1439"/>
                  <a:pt x="687" y="1454"/>
                  <a:pt x="673" y="1467"/>
                </a:cubicBezTo>
                <a:close/>
                <a:moveTo>
                  <a:pt x="688" y="1330"/>
                </a:moveTo>
                <a:cubicBezTo>
                  <a:pt x="675" y="1307"/>
                  <a:pt x="657" y="1295"/>
                  <a:pt x="629" y="1295"/>
                </a:cubicBezTo>
                <a:cubicBezTo>
                  <a:pt x="604" y="1296"/>
                  <a:pt x="584" y="1277"/>
                  <a:pt x="576" y="1248"/>
                </a:cubicBezTo>
                <a:cubicBezTo>
                  <a:pt x="566" y="1215"/>
                  <a:pt x="557" y="1181"/>
                  <a:pt x="539" y="1150"/>
                </a:cubicBezTo>
                <a:cubicBezTo>
                  <a:pt x="527" y="1130"/>
                  <a:pt x="535" y="1105"/>
                  <a:pt x="537" y="1082"/>
                </a:cubicBezTo>
                <a:cubicBezTo>
                  <a:pt x="538" y="1051"/>
                  <a:pt x="557" y="1031"/>
                  <a:pt x="574" y="1009"/>
                </a:cubicBezTo>
                <a:cubicBezTo>
                  <a:pt x="614" y="961"/>
                  <a:pt x="638" y="905"/>
                  <a:pt x="661" y="848"/>
                </a:cubicBezTo>
                <a:cubicBezTo>
                  <a:pt x="677" y="807"/>
                  <a:pt x="709" y="792"/>
                  <a:pt x="749" y="788"/>
                </a:cubicBezTo>
                <a:cubicBezTo>
                  <a:pt x="761" y="787"/>
                  <a:pt x="772" y="787"/>
                  <a:pt x="783" y="788"/>
                </a:cubicBezTo>
                <a:cubicBezTo>
                  <a:pt x="806" y="788"/>
                  <a:pt x="822" y="799"/>
                  <a:pt x="832" y="819"/>
                </a:cubicBezTo>
                <a:cubicBezTo>
                  <a:pt x="841" y="835"/>
                  <a:pt x="848" y="852"/>
                  <a:pt x="847" y="870"/>
                </a:cubicBezTo>
                <a:cubicBezTo>
                  <a:pt x="842" y="924"/>
                  <a:pt x="864" y="963"/>
                  <a:pt x="909" y="990"/>
                </a:cubicBezTo>
                <a:cubicBezTo>
                  <a:pt x="925" y="1000"/>
                  <a:pt x="934" y="1013"/>
                  <a:pt x="939" y="1031"/>
                </a:cubicBezTo>
                <a:cubicBezTo>
                  <a:pt x="940" y="1037"/>
                  <a:pt x="942" y="1043"/>
                  <a:pt x="946" y="1047"/>
                </a:cubicBezTo>
                <a:cubicBezTo>
                  <a:pt x="963" y="1068"/>
                  <a:pt x="970" y="1093"/>
                  <a:pt x="967" y="1121"/>
                </a:cubicBezTo>
                <a:cubicBezTo>
                  <a:pt x="973" y="1169"/>
                  <a:pt x="947" y="1205"/>
                  <a:pt x="917" y="1239"/>
                </a:cubicBezTo>
                <a:cubicBezTo>
                  <a:pt x="892" y="1267"/>
                  <a:pt x="875" y="1300"/>
                  <a:pt x="853" y="1329"/>
                </a:cubicBezTo>
                <a:cubicBezTo>
                  <a:pt x="831" y="1358"/>
                  <a:pt x="803" y="1381"/>
                  <a:pt x="768" y="1393"/>
                </a:cubicBezTo>
                <a:cubicBezTo>
                  <a:pt x="742" y="1402"/>
                  <a:pt x="720" y="1390"/>
                  <a:pt x="707" y="1365"/>
                </a:cubicBezTo>
                <a:cubicBezTo>
                  <a:pt x="701" y="1354"/>
                  <a:pt x="695" y="1342"/>
                  <a:pt x="688" y="1330"/>
                </a:cubicBezTo>
                <a:close/>
                <a:moveTo>
                  <a:pt x="1089" y="1536"/>
                </a:moveTo>
                <a:cubicBezTo>
                  <a:pt x="1077" y="1560"/>
                  <a:pt x="1075" y="1587"/>
                  <a:pt x="1075" y="1614"/>
                </a:cubicBezTo>
                <a:cubicBezTo>
                  <a:pt x="1075" y="1620"/>
                  <a:pt x="1078" y="1628"/>
                  <a:pt x="1069" y="1631"/>
                </a:cubicBezTo>
                <a:cubicBezTo>
                  <a:pt x="1062" y="1633"/>
                  <a:pt x="1056" y="1630"/>
                  <a:pt x="1051" y="1625"/>
                </a:cubicBezTo>
                <a:cubicBezTo>
                  <a:pt x="1042" y="1616"/>
                  <a:pt x="1032" y="1608"/>
                  <a:pt x="1023" y="1599"/>
                </a:cubicBezTo>
                <a:cubicBezTo>
                  <a:pt x="993" y="1568"/>
                  <a:pt x="954" y="1559"/>
                  <a:pt x="914" y="1551"/>
                </a:cubicBezTo>
                <a:cubicBezTo>
                  <a:pt x="844" y="1536"/>
                  <a:pt x="777" y="1514"/>
                  <a:pt x="726" y="1459"/>
                </a:cubicBezTo>
                <a:cubicBezTo>
                  <a:pt x="718" y="1452"/>
                  <a:pt x="707" y="1444"/>
                  <a:pt x="710" y="1433"/>
                </a:cubicBezTo>
                <a:cubicBezTo>
                  <a:pt x="714" y="1420"/>
                  <a:pt x="729" y="1415"/>
                  <a:pt x="742" y="1412"/>
                </a:cubicBezTo>
                <a:cubicBezTo>
                  <a:pt x="749" y="1411"/>
                  <a:pt x="757" y="1410"/>
                  <a:pt x="764" y="1411"/>
                </a:cubicBezTo>
                <a:cubicBezTo>
                  <a:pt x="813" y="1412"/>
                  <a:pt x="833" y="1373"/>
                  <a:pt x="857" y="1342"/>
                </a:cubicBezTo>
                <a:cubicBezTo>
                  <a:pt x="897" y="1288"/>
                  <a:pt x="934" y="1233"/>
                  <a:pt x="976" y="1180"/>
                </a:cubicBezTo>
                <a:cubicBezTo>
                  <a:pt x="988" y="1165"/>
                  <a:pt x="993" y="1146"/>
                  <a:pt x="991" y="1130"/>
                </a:cubicBezTo>
                <a:cubicBezTo>
                  <a:pt x="992" y="1107"/>
                  <a:pt x="985" y="1089"/>
                  <a:pt x="987" y="1070"/>
                </a:cubicBezTo>
                <a:cubicBezTo>
                  <a:pt x="988" y="1061"/>
                  <a:pt x="992" y="1052"/>
                  <a:pt x="1002" y="1058"/>
                </a:cubicBezTo>
                <a:cubicBezTo>
                  <a:pt x="1054" y="1087"/>
                  <a:pt x="1110" y="1069"/>
                  <a:pt x="1164" y="1071"/>
                </a:cubicBezTo>
                <a:cubicBezTo>
                  <a:pt x="1166" y="1072"/>
                  <a:pt x="1167" y="1071"/>
                  <a:pt x="1168" y="1072"/>
                </a:cubicBezTo>
                <a:cubicBezTo>
                  <a:pt x="1187" y="1072"/>
                  <a:pt x="1198" y="1084"/>
                  <a:pt x="1194" y="1103"/>
                </a:cubicBezTo>
                <a:cubicBezTo>
                  <a:pt x="1187" y="1147"/>
                  <a:pt x="1174" y="1190"/>
                  <a:pt x="1155" y="1230"/>
                </a:cubicBezTo>
                <a:cubicBezTo>
                  <a:pt x="1124" y="1296"/>
                  <a:pt x="1108" y="1365"/>
                  <a:pt x="1112" y="1437"/>
                </a:cubicBezTo>
                <a:cubicBezTo>
                  <a:pt x="1114" y="1473"/>
                  <a:pt x="1106" y="1505"/>
                  <a:pt x="1089" y="1536"/>
                </a:cubicBezTo>
                <a:close/>
                <a:moveTo>
                  <a:pt x="1250" y="1508"/>
                </a:moveTo>
                <a:cubicBezTo>
                  <a:pt x="1233" y="1466"/>
                  <a:pt x="1197" y="1457"/>
                  <a:pt x="1159" y="1456"/>
                </a:cubicBezTo>
                <a:cubicBezTo>
                  <a:pt x="1121" y="1454"/>
                  <a:pt x="1119" y="1454"/>
                  <a:pt x="1119" y="1405"/>
                </a:cubicBezTo>
                <a:cubicBezTo>
                  <a:pt x="1133" y="1356"/>
                  <a:pt x="1134" y="1295"/>
                  <a:pt x="1170" y="1242"/>
                </a:cubicBezTo>
                <a:cubicBezTo>
                  <a:pt x="1187" y="1217"/>
                  <a:pt x="1211" y="1210"/>
                  <a:pt x="1237" y="1208"/>
                </a:cubicBezTo>
                <a:cubicBezTo>
                  <a:pt x="1264" y="1206"/>
                  <a:pt x="1291" y="1206"/>
                  <a:pt x="1317" y="1203"/>
                </a:cubicBezTo>
                <a:cubicBezTo>
                  <a:pt x="1342" y="1199"/>
                  <a:pt x="1365" y="1187"/>
                  <a:pt x="1388" y="1177"/>
                </a:cubicBezTo>
                <a:cubicBezTo>
                  <a:pt x="1428" y="1159"/>
                  <a:pt x="1427" y="1159"/>
                  <a:pt x="1431" y="1201"/>
                </a:cubicBezTo>
                <a:cubicBezTo>
                  <a:pt x="1433" y="1222"/>
                  <a:pt x="1438" y="1243"/>
                  <a:pt x="1449" y="1262"/>
                </a:cubicBezTo>
                <a:cubicBezTo>
                  <a:pt x="1464" y="1288"/>
                  <a:pt x="1485" y="1303"/>
                  <a:pt x="1517" y="1304"/>
                </a:cubicBezTo>
                <a:cubicBezTo>
                  <a:pt x="1536" y="1304"/>
                  <a:pt x="1555" y="1304"/>
                  <a:pt x="1574" y="1299"/>
                </a:cubicBezTo>
                <a:cubicBezTo>
                  <a:pt x="1589" y="1295"/>
                  <a:pt x="1592" y="1301"/>
                  <a:pt x="1590" y="1314"/>
                </a:cubicBezTo>
                <a:cubicBezTo>
                  <a:pt x="1586" y="1345"/>
                  <a:pt x="1560" y="1371"/>
                  <a:pt x="1529" y="1376"/>
                </a:cubicBezTo>
                <a:cubicBezTo>
                  <a:pt x="1497" y="1381"/>
                  <a:pt x="1474" y="1402"/>
                  <a:pt x="1451" y="1422"/>
                </a:cubicBezTo>
                <a:cubicBezTo>
                  <a:pt x="1437" y="1434"/>
                  <a:pt x="1425" y="1448"/>
                  <a:pt x="1414" y="1463"/>
                </a:cubicBezTo>
                <a:cubicBezTo>
                  <a:pt x="1395" y="1488"/>
                  <a:pt x="1370" y="1497"/>
                  <a:pt x="1341" y="1499"/>
                </a:cubicBezTo>
                <a:cubicBezTo>
                  <a:pt x="1321" y="1501"/>
                  <a:pt x="1304" y="1506"/>
                  <a:pt x="1287" y="1517"/>
                </a:cubicBezTo>
                <a:cubicBezTo>
                  <a:pt x="1270" y="1529"/>
                  <a:pt x="1257" y="1526"/>
                  <a:pt x="1250" y="1508"/>
                </a:cubicBezTo>
                <a:close/>
                <a:moveTo>
                  <a:pt x="1546" y="1588"/>
                </a:moveTo>
                <a:cubicBezTo>
                  <a:pt x="1530" y="1604"/>
                  <a:pt x="1510" y="1613"/>
                  <a:pt x="1493" y="1626"/>
                </a:cubicBezTo>
                <a:cubicBezTo>
                  <a:pt x="1478" y="1636"/>
                  <a:pt x="1470" y="1649"/>
                  <a:pt x="1465" y="1666"/>
                </a:cubicBezTo>
                <a:cubicBezTo>
                  <a:pt x="1453" y="1703"/>
                  <a:pt x="1448" y="1707"/>
                  <a:pt x="1409" y="1708"/>
                </a:cubicBezTo>
                <a:cubicBezTo>
                  <a:pt x="1401" y="1707"/>
                  <a:pt x="1392" y="1708"/>
                  <a:pt x="1384" y="1706"/>
                </a:cubicBezTo>
                <a:cubicBezTo>
                  <a:pt x="1366" y="1703"/>
                  <a:pt x="1353" y="1695"/>
                  <a:pt x="1350" y="1675"/>
                </a:cubicBezTo>
                <a:cubicBezTo>
                  <a:pt x="1348" y="1659"/>
                  <a:pt x="1342" y="1643"/>
                  <a:pt x="1338" y="1627"/>
                </a:cubicBezTo>
                <a:cubicBezTo>
                  <a:pt x="1335" y="1612"/>
                  <a:pt x="1327" y="1600"/>
                  <a:pt x="1316" y="1590"/>
                </a:cubicBezTo>
                <a:cubicBezTo>
                  <a:pt x="1305" y="1580"/>
                  <a:pt x="1295" y="1569"/>
                  <a:pt x="1287" y="1557"/>
                </a:cubicBezTo>
                <a:cubicBezTo>
                  <a:pt x="1275" y="1541"/>
                  <a:pt x="1276" y="1533"/>
                  <a:pt x="1294" y="1522"/>
                </a:cubicBezTo>
                <a:cubicBezTo>
                  <a:pt x="1316" y="1506"/>
                  <a:pt x="1343" y="1508"/>
                  <a:pt x="1368" y="1505"/>
                </a:cubicBezTo>
                <a:cubicBezTo>
                  <a:pt x="1395" y="1502"/>
                  <a:pt x="1410" y="1486"/>
                  <a:pt x="1423" y="1466"/>
                </a:cubicBezTo>
                <a:cubicBezTo>
                  <a:pt x="1447" y="1431"/>
                  <a:pt x="1479" y="1406"/>
                  <a:pt x="1516" y="1387"/>
                </a:cubicBezTo>
                <a:cubicBezTo>
                  <a:pt x="1538" y="1377"/>
                  <a:pt x="1550" y="1385"/>
                  <a:pt x="1551" y="1410"/>
                </a:cubicBezTo>
                <a:cubicBezTo>
                  <a:pt x="1553" y="1437"/>
                  <a:pt x="1548" y="1463"/>
                  <a:pt x="1545" y="1489"/>
                </a:cubicBezTo>
                <a:cubicBezTo>
                  <a:pt x="1542" y="1510"/>
                  <a:pt x="1541" y="1531"/>
                  <a:pt x="1552" y="1551"/>
                </a:cubicBezTo>
                <a:cubicBezTo>
                  <a:pt x="1559" y="1564"/>
                  <a:pt x="1557" y="1576"/>
                  <a:pt x="1546" y="1588"/>
                </a:cubicBezTo>
                <a:close/>
              </a:path>
            </a:pathLst>
          </a:custGeom>
          <a:solidFill>
            <a:srgbClr val="93E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4551362" y="20638"/>
            <a:ext cx="4592638" cy="5122863"/>
          </a:xfrm>
          <a:custGeom>
            <a:avLst/>
            <a:gdLst>
              <a:gd name="T0" fmla="*/ 1557 w 1800"/>
              <a:gd name="T1" fmla="*/ 1497 h 1799"/>
              <a:gd name="T2" fmla="*/ 1615 w 1800"/>
              <a:gd name="T3" fmla="*/ 1242 h 1799"/>
              <a:gd name="T4" fmla="*/ 1800 w 1800"/>
              <a:gd name="T5" fmla="*/ 668 h 1799"/>
              <a:gd name="T6" fmla="*/ 1737 w 1800"/>
              <a:gd name="T7" fmla="*/ 312 h 1799"/>
              <a:gd name="T8" fmla="*/ 1376 w 1800"/>
              <a:gd name="T9" fmla="*/ 199 h 1799"/>
              <a:gd name="T10" fmla="*/ 1800 w 1800"/>
              <a:gd name="T11" fmla="*/ 196 h 1799"/>
              <a:gd name="T12" fmla="*/ 1464 w 1800"/>
              <a:gd name="T13" fmla="*/ 127 h 1799"/>
              <a:gd name="T14" fmla="*/ 1138 w 1800"/>
              <a:gd name="T15" fmla="*/ 200 h 1799"/>
              <a:gd name="T16" fmla="*/ 887 w 1800"/>
              <a:gd name="T17" fmla="*/ 69 h 1799"/>
              <a:gd name="T18" fmla="*/ 922 w 1800"/>
              <a:gd name="T19" fmla="*/ 140 h 1799"/>
              <a:gd name="T20" fmla="*/ 514 w 1800"/>
              <a:gd name="T21" fmla="*/ 233 h 1799"/>
              <a:gd name="T22" fmla="*/ 239 w 1800"/>
              <a:gd name="T23" fmla="*/ 69 h 1799"/>
              <a:gd name="T24" fmla="*/ 107 w 1800"/>
              <a:gd name="T25" fmla="*/ 161 h 1799"/>
              <a:gd name="T26" fmla="*/ 126 w 1800"/>
              <a:gd name="T27" fmla="*/ 480 h 1799"/>
              <a:gd name="T28" fmla="*/ 83 w 1800"/>
              <a:gd name="T29" fmla="*/ 1122 h 1799"/>
              <a:gd name="T30" fmla="*/ 56 w 1800"/>
              <a:gd name="T31" fmla="*/ 1554 h 1799"/>
              <a:gd name="T32" fmla="*/ 58 w 1800"/>
              <a:gd name="T33" fmla="*/ 1659 h 1799"/>
              <a:gd name="T34" fmla="*/ 528 w 1800"/>
              <a:gd name="T35" fmla="*/ 1799 h 1799"/>
              <a:gd name="T36" fmla="*/ 694 w 1800"/>
              <a:gd name="T37" fmla="*/ 1657 h 1799"/>
              <a:gd name="T38" fmla="*/ 1036 w 1800"/>
              <a:gd name="T39" fmla="*/ 1799 h 1799"/>
              <a:gd name="T40" fmla="*/ 1310 w 1800"/>
              <a:gd name="T41" fmla="*/ 1771 h 1799"/>
              <a:gd name="T42" fmla="*/ 1612 w 1800"/>
              <a:gd name="T43" fmla="*/ 1704 h 1799"/>
              <a:gd name="T44" fmla="*/ 1226 w 1800"/>
              <a:gd name="T45" fmla="*/ 1196 h 1799"/>
              <a:gd name="T46" fmla="*/ 1489 w 1800"/>
              <a:gd name="T47" fmla="*/ 900 h 1799"/>
              <a:gd name="T48" fmla="*/ 922 w 1800"/>
              <a:gd name="T49" fmla="*/ 490 h 1799"/>
              <a:gd name="T50" fmla="*/ 1054 w 1800"/>
              <a:gd name="T51" fmla="*/ 809 h 1799"/>
              <a:gd name="T52" fmla="*/ 541 w 1800"/>
              <a:gd name="T53" fmla="*/ 1029 h 1799"/>
              <a:gd name="T54" fmla="*/ 568 w 1800"/>
              <a:gd name="T55" fmla="*/ 710 h 1799"/>
              <a:gd name="T56" fmla="*/ 1202 w 1800"/>
              <a:gd name="T57" fmla="*/ 878 h 1799"/>
              <a:gd name="T58" fmla="*/ 865 w 1800"/>
              <a:gd name="T59" fmla="*/ 872 h 1799"/>
              <a:gd name="T60" fmla="*/ 1588 w 1800"/>
              <a:gd name="T61" fmla="*/ 681 h 1799"/>
              <a:gd name="T62" fmla="*/ 1447 w 1800"/>
              <a:gd name="T63" fmla="*/ 644 h 1799"/>
              <a:gd name="T64" fmla="*/ 1323 w 1800"/>
              <a:gd name="T65" fmla="*/ 842 h 1799"/>
              <a:gd name="T66" fmla="*/ 1354 w 1800"/>
              <a:gd name="T67" fmla="*/ 570 h 1799"/>
              <a:gd name="T68" fmla="*/ 1312 w 1800"/>
              <a:gd name="T69" fmla="*/ 132 h 1799"/>
              <a:gd name="T70" fmla="*/ 1069 w 1800"/>
              <a:gd name="T71" fmla="*/ 624 h 1799"/>
              <a:gd name="T72" fmla="*/ 845 w 1800"/>
              <a:gd name="T73" fmla="*/ 196 h 1799"/>
              <a:gd name="T74" fmla="*/ 748 w 1800"/>
              <a:gd name="T75" fmla="*/ 447 h 1799"/>
              <a:gd name="T76" fmla="*/ 696 w 1800"/>
              <a:gd name="T77" fmla="*/ 481 h 1799"/>
              <a:gd name="T78" fmla="*/ 660 w 1800"/>
              <a:gd name="T79" fmla="*/ 278 h 1799"/>
              <a:gd name="T80" fmla="*/ 455 w 1800"/>
              <a:gd name="T81" fmla="*/ 166 h 1799"/>
              <a:gd name="T82" fmla="*/ 135 w 1800"/>
              <a:gd name="T83" fmla="*/ 490 h 1799"/>
              <a:gd name="T84" fmla="*/ 565 w 1800"/>
              <a:gd name="T85" fmla="*/ 301 h 1799"/>
              <a:gd name="T86" fmla="*/ 157 w 1800"/>
              <a:gd name="T87" fmla="*/ 868 h 1799"/>
              <a:gd name="T88" fmla="*/ 426 w 1800"/>
              <a:gd name="T89" fmla="*/ 542 h 1799"/>
              <a:gd name="T90" fmla="*/ 377 w 1800"/>
              <a:gd name="T91" fmla="*/ 778 h 1799"/>
              <a:gd name="T92" fmla="*/ 233 w 1800"/>
              <a:gd name="T93" fmla="*/ 877 h 1799"/>
              <a:gd name="T94" fmla="*/ 553 w 1800"/>
              <a:gd name="T95" fmla="*/ 1273 h 1799"/>
              <a:gd name="T96" fmla="*/ 326 w 1800"/>
              <a:gd name="T97" fmla="*/ 1551 h 1799"/>
              <a:gd name="T98" fmla="*/ 368 w 1800"/>
              <a:gd name="T99" fmla="*/ 1366 h 1799"/>
              <a:gd name="T100" fmla="*/ 607 w 1800"/>
              <a:gd name="T101" fmla="*/ 1677 h 1799"/>
              <a:gd name="T102" fmla="*/ 632 w 1800"/>
              <a:gd name="T103" fmla="*/ 1310 h 1799"/>
              <a:gd name="T104" fmla="*/ 537 w 1800"/>
              <a:gd name="T105" fmla="*/ 1081 h 1799"/>
              <a:gd name="T106" fmla="*/ 940 w 1800"/>
              <a:gd name="T107" fmla="*/ 1031 h 1799"/>
              <a:gd name="T108" fmla="*/ 1090 w 1800"/>
              <a:gd name="T109" fmla="*/ 1536 h 1799"/>
              <a:gd name="T110" fmla="*/ 743 w 1800"/>
              <a:gd name="T111" fmla="*/ 1412 h 1799"/>
              <a:gd name="T112" fmla="*/ 1169 w 1800"/>
              <a:gd name="T113" fmla="*/ 1071 h 1799"/>
              <a:gd name="T114" fmla="*/ 1170 w 1800"/>
              <a:gd name="T115" fmla="*/ 1242 h 1799"/>
              <a:gd name="T116" fmla="*/ 1591 w 1800"/>
              <a:gd name="T117" fmla="*/ 1314 h 1799"/>
              <a:gd name="T118" fmla="*/ 1493 w 1800"/>
              <a:gd name="T119" fmla="*/ 1626 h 1799"/>
              <a:gd name="T120" fmla="*/ 1294 w 1800"/>
              <a:gd name="T121" fmla="*/ 1522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0" h="1799">
                <a:moveTo>
                  <a:pt x="1678" y="1607"/>
                </a:moveTo>
                <a:cubicBezTo>
                  <a:pt x="1682" y="1599"/>
                  <a:pt x="1690" y="1600"/>
                  <a:pt x="1697" y="1599"/>
                </a:cubicBezTo>
                <a:cubicBezTo>
                  <a:pt x="1735" y="1595"/>
                  <a:pt x="1768" y="1607"/>
                  <a:pt x="1800" y="1627"/>
                </a:cubicBezTo>
                <a:cubicBezTo>
                  <a:pt x="1800" y="1621"/>
                  <a:pt x="1800" y="1614"/>
                  <a:pt x="1800" y="1607"/>
                </a:cubicBezTo>
                <a:cubicBezTo>
                  <a:pt x="1785" y="1607"/>
                  <a:pt x="1773" y="1599"/>
                  <a:pt x="1762" y="1591"/>
                </a:cubicBezTo>
                <a:cubicBezTo>
                  <a:pt x="1733" y="1572"/>
                  <a:pt x="1702" y="1563"/>
                  <a:pt x="1668" y="1563"/>
                </a:cubicBezTo>
                <a:cubicBezTo>
                  <a:pt x="1651" y="1563"/>
                  <a:pt x="1633" y="1562"/>
                  <a:pt x="1616" y="1564"/>
                </a:cubicBezTo>
                <a:cubicBezTo>
                  <a:pt x="1570" y="1567"/>
                  <a:pt x="1553" y="1531"/>
                  <a:pt x="1557" y="1497"/>
                </a:cubicBezTo>
                <a:cubicBezTo>
                  <a:pt x="1566" y="1417"/>
                  <a:pt x="1586" y="1339"/>
                  <a:pt x="1629" y="1269"/>
                </a:cubicBezTo>
                <a:cubicBezTo>
                  <a:pt x="1644" y="1246"/>
                  <a:pt x="1663" y="1227"/>
                  <a:pt x="1687" y="1213"/>
                </a:cubicBezTo>
                <a:cubicBezTo>
                  <a:pt x="1712" y="1200"/>
                  <a:pt x="1732" y="1180"/>
                  <a:pt x="1748" y="1156"/>
                </a:cubicBezTo>
                <a:cubicBezTo>
                  <a:pt x="1760" y="1138"/>
                  <a:pt x="1773" y="1119"/>
                  <a:pt x="1800" y="1127"/>
                </a:cubicBezTo>
                <a:cubicBezTo>
                  <a:pt x="1800" y="1121"/>
                  <a:pt x="1800" y="1114"/>
                  <a:pt x="1800" y="1107"/>
                </a:cubicBezTo>
                <a:cubicBezTo>
                  <a:pt x="1787" y="1107"/>
                  <a:pt x="1775" y="1107"/>
                  <a:pt x="1762" y="1107"/>
                </a:cubicBezTo>
                <a:cubicBezTo>
                  <a:pt x="1750" y="1108"/>
                  <a:pt x="1741" y="1116"/>
                  <a:pt x="1734" y="1125"/>
                </a:cubicBezTo>
                <a:cubicBezTo>
                  <a:pt x="1701" y="1171"/>
                  <a:pt x="1659" y="1207"/>
                  <a:pt x="1615" y="1242"/>
                </a:cubicBezTo>
                <a:cubicBezTo>
                  <a:pt x="1606" y="1249"/>
                  <a:pt x="1597" y="1257"/>
                  <a:pt x="1588" y="1265"/>
                </a:cubicBezTo>
                <a:cubicBezTo>
                  <a:pt x="1542" y="1311"/>
                  <a:pt x="1475" y="1295"/>
                  <a:pt x="1452" y="1235"/>
                </a:cubicBezTo>
                <a:cubicBezTo>
                  <a:pt x="1438" y="1199"/>
                  <a:pt x="1448" y="1167"/>
                  <a:pt x="1459" y="1134"/>
                </a:cubicBezTo>
                <a:cubicBezTo>
                  <a:pt x="1472" y="1095"/>
                  <a:pt x="1493" y="1061"/>
                  <a:pt x="1513" y="1025"/>
                </a:cubicBezTo>
                <a:cubicBezTo>
                  <a:pt x="1520" y="1012"/>
                  <a:pt x="1525" y="998"/>
                  <a:pt x="1526" y="984"/>
                </a:cubicBezTo>
                <a:cubicBezTo>
                  <a:pt x="1533" y="912"/>
                  <a:pt x="1576" y="864"/>
                  <a:pt x="1626" y="820"/>
                </a:cubicBezTo>
                <a:cubicBezTo>
                  <a:pt x="1669" y="782"/>
                  <a:pt x="1710" y="742"/>
                  <a:pt x="1744" y="695"/>
                </a:cubicBezTo>
                <a:cubicBezTo>
                  <a:pt x="1758" y="677"/>
                  <a:pt x="1775" y="665"/>
                  <a:pt x="1800" y="668"/>
                </a:cubicBezTo>
                <a:cubicBezTo>
                  <a:pt x="1800" y="664"/>
                  <a:pt x="1800" y="660"/>
                  <a:pt x="1800" y="656"/>
                </a:cubicBezTo>
                <a:cubicBezTo>
                  <a:pt x="1762" y="654"/>
                  <a:pt x="1737" y="676"/>
                  <a:pt x="1715" y="703"/>
                </a:cubicBezTo>
                <a:cubicBezTo>
                  <a:pt x="1703" y="719"/>
                  <a:pt x="1690" y="733"/>
                  <a:pt x="1669" y="726"/>
                </a:cubicBezTo>
                <a:cubicBezTo>
                  <a:pt x="1646" y="718"/>
                  <a:pt x="1625" y="707"/>
                  <a:pt x="1616" y="680"/>
                </a:cubicBezTo>
                <a:cubicBezTo>
                  <a:pt x="1605" y="649"/>
                  <a:pt x="1619" y="622"/>
                  <a:pt x="1629" y="595"/>
                </a:cubicBezTo>
                <a:cubicBezTo>
                  <a:pt x="1642" y="562"/>
                  <a:pt x="1644" y="528"/>
                  <a:pt x="1648" y="494"/>
                </a:cubicBezTo>
                <a:cubicBezTo>
                  <a:pt x="1652" y="457"/>
                  <a:pt x="1653" y="420"/>
                  <a:pt x="1656" y="383"/>
                </a:cubicBezTo>
                <a:cubicBezTo>
                  <a:pt x="1660" y="351"/>
                  <a:pt x="1696" y="320"/>
                  <a:pt x="1737" y="312"/>
                </a:cubicBezTo>
                <a:cubicBezTo>
                  <a:pt x="1758" y="309"/>
                  <a:pt x="1779" y="307"/>
                  <a:pt x="1800" y="304"/>
                </a:cubicBezTo>
                <a:cubicBezTo>
                  <a:pt x="1800" y="296"/>
                  <a:pt x="1800" y="288"/>
                  <a:pt x="1800" y="280"/>
                </a:cubicBezTo>
                <a:cubicBezTo>
                  <a:pt x="1778" y="279"/>
                  <a:pt x="1760" y="292"/>
                  <a:pt x="1739" y="297"/>
                </a:cubicBezTo>
                <a:cubicBezTo>
                  <a:pt x="1708" y="303"/>
                  <a:pt x="1678" y="311"/>
                  <a:pt x="1648" y="318"/>
                </a:cubicBezTo>
                <a:cubicBezTo>
                  <a:pt x="1606" y="326"/>
                  <a:pt x="1575" y="351"/>
                  <a:pt x="1547" y="381"/>
                </a:cubicBezTo>
                <a:cubicBezTo>
                  <a:pt x="1502" y="430"/>
                  <a:pt x="1429" y="440"/>
                  <a:pt x="1374" y="399"/>
                </a:cubicBezTo>
                <a:cubicBezTo>
                  <a:pt x="1356" y="386"/>
                  <a:pt x="1353" y="364"/>
                  <a:pt x="1357" y="344"/>
                </a:cubicBezTo>
                <a:cubicBezTo>
                  <a:pt x="1367" y="296"/>
                  <a:pt x="1371" y="247"/>
                  <a:pt x="1376" y="199"/>
                </a:cubicBezTo>
                <a:cubicBezTo>
                  <a:pt x="1380" y="165"/>
                  <a:pt x="1408" y="146"/>
                  <a:pt x="1451" y="143"/>
                </a:cubicBezTo>
                <a:cubicBezTo>
                  <a:pt x="1487" y="141"/>
                  <a:pt x="1524" y="139"/>
                  <a:pt x="1558" y="123"/>
                </a:cubicBezTo>
                <a:cubicBezTo>
                  <a:pt x="1567" y="118"/>
                  <a:pt x="1576" y="111"/>
                  <a:pt x="1584" y="105"/>
                </a:cubicBezTo>
                <a:cubicBezTo>
                  <a:pt x="1588" y="102"/>
                  <a:pt x="1591" y="95"/>
                  <a:pt x="1597" y="98"/>
                </a:cubicBezTo>
                <a:cubicBezTo>
                  <a:pt x="1603" y="101"/>
                  <a:pt x="1604" y="108"/>
                  <a:pt x="1604" y="114"/>
                </a:cubicBezTo>
                <a:cubicBezTo>
                  <a:pt x="1605" y="133"/>
                  <a:pt x="1604" y="152"/>
                  <a:pt x="1607" y="172"/>
                </a:cubicBezTo>
                <a:cubicBezTo>
                  <a:pt x="1614" y="212"/>
                  <a:pt x="1644" y="222"/>
                  <a:pt x="1680" y="222"/>
                </a:cubicBezTo>
                <a:cubicBezTo>
                  <a:pt x="1722" y="222"/>
                  <a:pt x="1760" y="206"/>
                  <a:pt x="1800" y="196"/>
                </a:cubicBezTo>
                <a:cubicBezTo>
                  <a:pt x="1800" y="186"/>
                  <a:pt x="1800" y="177"/>
                  <a:pt x="1800" y="168"/>
                </a:cubicBezTo>
                <a:cubicBezTo>
                  <a:pt x="1767" y="174"/>
                  <a:pt x="1736" y="189"/>
                  <a:pt x="1703" y="194"/>
                </a:cubicBezTo>
                <a:cubicBezTo>
                  <a:pt x="1686" y="197"/>
                  <a:pt x="1669" y="200"/>
                  <a:pt x="1651" y="200"/>
                </a:cubicBezTo>
                <a:cubicBezTo>
                  <a:pt x="1628" y="199"/>
                  <a:pt x="1620" y="192"/>
                  <a:pt x="1620" y="169"/>
                </a:cubicBezTo>
                <a:cubicBezTo>
                  <a:pt x="1621" y="112"/>
                  <a:pt x="1616" y="56"/>
                  <a:pt x="1624" y="0"/>
                </a:cubicBezTo>
                <a:cubicBezTo>
                  <a:pt x="1616" y="0"/>
                  <a:pt x="1608" y="0"/>
                  <a:pt x="1600" y="0"/>
                </a:cubicBezTo>
                <a:cubicBezTo>
                  <a:pt x="1589" y="43"/>
                  <a:pt x="1586" y="92"/>
                  <a:pt x="1536" y="113"/>
                </a:cubicBezTo>
                <a:cubicBezTo>
                  <a:pt x="1513" y="122"/>
                  <a:pt x="1488" y="126"/>
                  <a:pt x="1464" y="127"/>
                </a:cubicBezTo>
                <a:cubicBezTo>
                  <a:pt x="1420" y="129"/>
                  <a:pt x="1375" y="129"/>
                  <a:pt x="1331" y="123"/>
                </a:cubicBezTo>
                <a:cubicBezTo>
                  <a:pt x="1316" y="121"/>
                  <a:pt x="1302" y="114"/>
                  <a:pt x="1289" y="106"/>
                </a:cubicBezTo>
                <a:cubicBezTo>
                  <a:pt x="1282" y="101"/>
                  <a:pt x="1280" y="94"/>
                  <a:pt x="1280" y="85"/>
                </a:cubicBezTo>
                <a:cubicBezTo>
                  <a:pt x="1279" y="53"/>
                  <a:pt x="1291" y="26"/>
                  <a:pt x="1308" y="0"/>
                </a:cubicBezTo>
                <a:cubicBezTo>
                  <a:pt x="1299" y="0"/>
                  <a:pt x="1289" y="0"/>
                  <a:pt x="1280" y="0"/>
                </a:cubicBezTo>
                <a:cubicBezTo>
                  <a:pt x="1274" y="19"/>
                  <a:pt x="1255" y="26"/>
                  <a:pt x="1243" y="40"/>
                </a:cubicBezTo>
                <a:cubicBezTo>
                  <a:pt x="1220" y="65"/>
                  <a:pt x="1217" y="95"/>
                  <a:pt x="1212" y="126"/>
                </a:cubicBezTo>
                <a:cubicBezTo>
                  <a:pt x="1204" y="180"/>
                  <a:pt x="1191" y="194"/>
                  <a:pt x="1138" y="200"/>
                </a:cubicBezTo>
                <a:cubicBezTo>
                  <a:pt x="1087" y="206"/>
                  <a:pt x="1035" y="210"/>
                  <a:pt x="986" y="229"/>
                </a:cubicBezTo>
                <a:cubicBezTo>
                  <a:pt x="967" y="235"/>
                  <a:pt x="954" y="227"/>
                  <a:pt x="953" y="207"/>
                </a:cubicBezTo>
                <a:cubicBezTo>
                  <a:pt x="952" y="183"/>
                  <a:pt x="948" y="160"/>
                  <a:pt x="945" y="136"/>
                </a:cubicBezTo>
                <a:cubicBezTo>
                  <a:pt x="942" y="121"/>
                  <a:pt x="948" y="106"/>
                  <a:pt x="964" y="103"/>
                </a:cubicBezTo>
                <a:cubicBezTo>
                  <a:pt x="1000" y="95"/>
                  <a:pt x="1017" y="68"/>
                  <a:pt x="1031" y="38"/>
                </a:cubicBezTo>
                <a:cubicBezTo>
                  <a:pt x="1037" y="25"/>
                  <a:pt x="1042" y="12"/>
                  <a:pt x="1048" y="0"/>
                </a:cubicBezTo>
                <a:cubicBezTo>
                  <a:pt x="1043" y="0"/>
                  <a:pt x="1037" y="0"/>
                  <a:pt x="1032" y="0"/>
                </a:cubicBezTo>
                <a:cubicBezTo>
                  <a:pt x="1002" y="71"/>
                  <a:pt x="957" y="97"/>
                  <a:pt x="887" y="69"/>
                </a:cubicBezTo>
                <a:cubicBezTo>
                  <a:pt x="850" y="54"/>
                  <a:pt x="814" y="40"/>
                  <a:pt x="775" y="35"/>
                </a:cubicBezTo>
                <a:cubicBezTo>
                  <a:pt x="760" y="33"/>
                  <a:pt x="746" y="26"/>
                  <a:pt x="732" y="18"/>
                </a:cubicBezTo>
                <a:cubicBezTo>
                  <a:pt x="725" y="14"/>
                  <a:pt x="719" y="9"/>
                  <a:pt x="720" y="0"/>
                </a:cubicBezTo>
                <a:cubicBezTo>
                  <a:pt x="712" y="0"/>
                  <a:pt x="704" y="0"/>
                  <a:pt x="696" y="0"/>
                </a:cubicBezTo>
                <a:cubicBezTo>
                  <a:pt x="694" y="14"/>
                  <a:pt x="701" y="22"/>
                  <a:pt x="714" y="29"/>
                </a:cubicBezTo>
                <a:cubicBezTo>
                  <a:pt x="760" y="56"/>
                  <a:pt x="813" y="66"/>
                  <a:pt x="862" y="86"/>
                </a:cubicBezTo>
                <a:cubicBezTo>
                  <a:pt x="876" y="92"/>
                  <a:pt x="893" y="88"/>
                  <a:pt x="909" y="94"/>
                </a:cubicBezTo>
                <a:cubicBezTo>
                  <a:pt x="929" y="101"/>
                  <a:pt x="936" y="123"/>
                  <a:pt x="922" y="140"/>
                </a:cubicBezTo>
                <a:cubicBezTo>
                  <a:pt x="915" y="149"/>
                  <a:pt x="905" y="155"/>
                  <a:pt x="895" y="155"/>
                </a:cubicBezTo>
                <a:cubicBezTo>
                  <a:pt x="838" y="153"/>
                  <a:pt x="821" y="193"/>
                  <a:pt x="808" y="237"/>
                </a:cubicBezTo>
                <a:cubicBezTo>
                  <a:pt x="804" y="251"/>
                  <a:pt x="797" y="261"/>
                  <a:pt x="785" y="267"/>
                </a:cubicBezTo>
                <a:cubicBezTo>
                  <a:pt x="777" y="272"/>
                  <a:pt x="769" y="273"/>
                  <a:pt x="760" y="268"/>
                </a:cubicBezTo>
                <a:cubicBezTo>
                  <a:pt x="738" y="253"/>
                  <a:pt x="712" y="252"/>
                  <a:pt x="686" y="252"/>
                </a:cubicBezTo>
                <a:cubicBezTo>
                  <a:pt x="681" y="252"/>
                  <a:pt x="676" y="252"/>
                  <a:pt x="672" y="254"/>
                </a:cubicBezTo>
                <a:cubicBezTo>
                  <a:pt x="629" y="282"/>
                  <a:pt x="589" y="263"/>
                  <a:pt x="549" y="247"/>
                </a:cubicBezTo>
                <a:cubicBezTo>
                  <a:pt x="537" y="242"/>
                  <a:pt x="526" y="235"/>
                  <a:pt x="514" y="233"/>
                </a:cubicBezTo>
                <a:cubicBezTo>
                  <a:pt x="469" y="225"/>
                  <a:pt x="468" y="194"/>
                  <a:pt x="475" y="158"/>
                </a:cubicBezTo>
                <a:cubicBezTo>
                  <a:pt x="480" y="132"/>
                  <a:pt x="501" y="115"/>
                  <a:pt x="513" y="93"/>
                </a:cubicBezTo>
                <a:cubicBezTo>
                  <a:pt x="529" y="64"/>
                  <a:pt x="542" y="34"/>
                  <a:pt x="544" y="0"/>
                </a:cubicBezTo>
                <a:cubicBezTo>
                  <a:pt x="539" y="0"/>
                  <a:pt x="534" y="0"/>
                  <a:pt x="528" y="0"/>
                </a:cubicBezTo>
                <a:cubicBezTo>
                  <a:pt x="527" y="6"/>
                  <a:pt x="526" y="11"/>
                  <a:pt x="524" y="17"/>
                </a:cubicBezTo>
                <a:cubicBezTo>
                  <a:pt x="515" y="51"/>
                  <a:pt x="500" y="64"/>
                  <a:pt x="464" y="63"/>
                </a:cubicBezTo>
                <a:cubicBezTo>
                  <a:pt x="410" y="63"/>
                  <a:pt x="356" y="72"/>
                  <a:pt x="302" y="75"/>
                </a:cubicBezTo>
                <a:cubicBezTo>
                  <a:pt x="281" y="75"/>
                  <a:pt x="259" y="72"/>
                  <a:pt x="239" y="69"/>
                </a:cubicBezTo>
                <a:cubicBezTo>
                  <a:pt x="224" y="66"/>
                  <a:pt x="215" y="58"/>
                  <a:pt x="210" y="42"/>
                </a:cubicBezTo>
                <a:cubicBezTo>
                  <a:pt x="206" y="27"/>
                  <a:pt x="196" y="14"/>
                  <a:pt x="188" y="0"/>
                </a:cubicBezTo>
                <a:cubicBezTo>
                  <a:pt x="182" y="0"/>
                  <a:pt x="175" y="0"/>
                  <a:pt x="168" y="0"/>
                </a:cubicBezTo>
                <a:cubicBezTo>
                  <a:pt x="193" y="43"/>
                  <a:pt x="181" y="68"/>
                  <a:pt x="128" y="104"/>
                </a:cubicBezTo>
                <a:cubicBezTo>
                  <a:pt x="89" y="130"/>
                  <a:pt x="47" y="152"/>
                  <a:pt x="0" y="164"/>
                </a:cubicBezTo>
                <a:cubicBezTo>
                  <a:pt x="0" y="173"/>
                  <a:pt x="0" y="182"/>
                  <a:pt x="0" y="192"/>
                </a:cubicBezTo>
                <a:cubicBezTo>
                  <a:pt x="22" y="192"/>
                  <a:pt x="38" y="177"/>
                  <a:pt x="57" y="169"/>
                </a:cubicBezTo>
                <a:cubicBezTo>
                  <a:pt x="73" y="163"/>
                  <a:pt x="88" y="146"/>
                  <a:pt x="107" y="161"/>
                </a:cubicBezTo>
                <a:cubicBezTo>
                  <a:pt x="128" y="177"/>
                  <a:pt x="136" y="201"/>
                  <a:pt x="134" y="228"/>
                </a:cubicBezTo>
                <a:cubicBezTo>
                  <a:pt x="132" y="272"/>
                  <a:pt x="96" y="282"/>
                  <a:pt x="56" y="282"/>
                </a:cubicBezTo>
                <a:cubicBezTo>
                  <a:pt x="38" y="282"/>
                  <a:pt x="19" y="280"/>
                  <a:pt x="0" y="280"/>
                </a:cubicBezTo>
                <a:cubicBezTo>
                  <a:pt x="0" y="288"/>
                  <a:pt x="0" y="296"/>
                  <a:pt x="0" y="304"/>
                </a:cubicBezTo>
                <a:cubicBezTo>
                  <a:pt x="25" y="305"/>
                  <a:pt x="49" y="304"/>
                  <a:pt x="74" y="307"/>
                </a:cubicBezTo>
                <a:cubicBezTo>
                  <a:pt x="115" y="310"/>
                  <a:pt x="124" y="336"/>
                  <a:pt x="128" y="366"/>
                </a:cubicBezTo>
                <a:cubicBezTo>
                  <a:pt x="132" y="399"/>
                  <a:pt x="136" y="433"/>
                  <a:pt x="128" y="467"/>
                </a:cubicBezTo>
                <a:cubicBezTo>
                  <a:pt x="127" y="471"/>
                  <a:pt x="128" y="477"/>
                  <a:pt x="126" y="480"/>
                </a:cubicBezTo>
                <a:cubicBezTo>
                  <a:pt x="102" y="517"/>
                  <a:pt x="96" y="559"/>
                  <a:pt x="83" y="599"/>
                </a:cubicBezTo>
                <a:cubicBezTo>
                  <a:pt x="68" y="645"/>
                  <a:pt x="53" y="657"/>
                  <a:pt x="0" y="656"/>
                </a:cubicBezTo>
                <a:cubicBezTo>
                  <a:pt x="0" y="660"/>
                  <a:pt x="0" y="664"/>
                  <a:pt x="0" y="668"/>
                </a:cubicBezTo>
                <a:cubicBezTo>
                  <a:pt x="43" y="681"/>
                  <a:pt x="52" y="716"/>
                  <a:pt x="57" y="755"/>
                </a:cubicBezTo>
                <a:cubicBezTo>
                  <a:pt x="63" y="806"/>
                  <a:pt x="74" y="857"/>
                  <a:pt x="114" y="896"/>
                </a:cubicBezTo>
                <a:cubicBezTo>
                  <a:pt x="136" y="918"/>
                  <a:pt x="153" y="942"/>
                  <a:pt x="158" y="974"/>
                </a:cubicBezTo>
                <a:cubicBezTo>
                  <a:pt x="163" y="1010"/>
                  <a:pt x="164" y="1045"/>
                  <a:pt x="154" y="1081"/>
                </a:cubicBezTo>
                <a:cubicBezTo>
                  <a:pt x="145" y="1113"/>
                  <a:pt x="117" y="1128"/>
                  <a:pt x="83" y="1122"/>
                </a:cubicBezTo>
                <a:cubicBezTo>
                  <a:pt x="55" y="1117"/>
                  <a:pt x="28" y="1112"/>
                  <a:pt x="0" y="1107"/>
                </a:cubicBezTo>
                <a:cubicBezTo>
                  <a:pt x="0" y="1115"/>
                  <a:pt x="0" y="1123"/>
                  <a:pt x="0" y="1131"/>
                </a:cubicBezTo>
                <a:cubicBezTo>
                  <a:pt x="15" y="1139"/>
                  <a:pt x="20" y="1154"/>
                  <a:pt x="28" y="1167"/>
                </a:cubicBezTo>
                <a:cubicBezTo>
                  <a:pt x="41" y="1190"/>
                  <a:pt x="53" y="1214"/>
                  <a:pt x="65" y="1237"/>
                </a:cubicBezTo>
                <a:cubicBezTo>
                  <a:pt x="71" y="1248"/>
                  <a:pt x="77" y="1260"/>
                  <a:pt x="87" y="1268"/>
                </a:cubicBezTo>
                <a:cubicBezTo>
                  <a:pt x="114" y="1290"/>
                  <a:pt x="119" y="1319"/>
                  <a:pt x="121" y="1351"/>
                </a:cubicBezTo>
                <a:cubicBezTo>
                  <a:pt x="123" y="1401"/>
                  <a:pt x="113" y="1445"/>
                  <a:pt x="82" y="1485"/>
                </a:cubicBezTo>
                <a:cubicBezTo>
                  <a:pt x="67" y="1504"/>
                  <a:pt x="65" y="1531"/>
                  <a:pt x="56" y="1554"/>
                </a:cubicBezTo>
                <a:cubicBezTo>
                  <a:pt x="46" y="1580"/>
                  <a:pt x="35" y="1606"/>
                  <a:pt x="0" y="1607"/>
                </a:cubicBezTo>
                <a:cubicBezTo>
                  <a:pt x="0" y="1615"/>
                  <a:pt x="0" y="1623"/>
                  <a:pt x="0" y="1631"/>
                </a:cubicBezTo>
                <a:cubicBezTo>
                  <a:pt x="28" y="1649"/>
                  <a:pt x="42" y="1679"/>
                  <a:pt x="61" y="1704"/>
                </a:cubicBezTo>
                <a:cubicBezTo>
                  <a:pt x="87" y="1738"/>
                  <a:pt x="116" y="1766"/>
                  <a:pt x="151" y="1789"/>
                </a:cubicBezTo>
                <a:cubicBezTo>
                  <a:pt x="155" y="1792"/>
                  <a:pt x="157" y="1796"/>
                  <a:pt x="160" y="1799"/>
                </a:cubicBezTo>
                <a:cubicBezTo>
                  <a:pt x="168" y="1799"/>
                  <a:pt x="176" y="1799"/>
                  <a:pt x="184" y="1799"/>
                </a:cubicBezTo>
                <a:cubicBezTo>
                  <a:pt x="172" y="1784"/>
                  <a:pt x="159" y="1769"/>
                  <a:pt x="146" y="1755"/>
                </a:cubicBezTo>
                <a:cubicBezTo>
                  <a:pt x="116" y="1723"/>
                  <a:pt x="86" y="1692"/>
                  <a:pt x="58" y="1659"/>
                </a:cubicBezTo>
                <a:cubicBezTo>
                  <a:pt x="48" y="1648"/>
                  <a:pt x="48" y="1638"/>
                  <a:pt x="56" y="1625"/>
                </a:cubicBezTo>
                <a:cubicBezTo>
                  <a:pt x="69" y="1606"/>
                  <a:pt x="76" y="1583"/>
                  <a:pt x="84" y="1562"/>
                </a:cubicBezTo>
                <a:cubicBezTo>
                  <a:pt x="104" y="1511"/>
                  <a:pt x="142" y="1498"/>
                  <a:pt x="188" y="1525"/>
                </a:cubicBezTo>
                <a:cubicBezTo>
                  <a:pt x="220" y="1544"/>
                  <a:pt x="253" y="1561"/>
                  <a:pt x="291" y="1562"/>
                </a:cubicBezTo>
                <a:cubicBezTo>
                  <a:pt x="308" y="1562"/>
                  <a:pt x="324" y="1558"/>
                  <a:pt x="340" y="1556"/>
                </a:cubicBezTo>
                <a:cubicBezTo>
                  <a:pt x="382" y="1549"/>
                  <a:pt x="424" y="1545"/>
                  <a:pt x="464" y="1562"/>
                </a:cubicBezTo>
                <a:cubicBezTo>
                  <a:pt x="517" y="1585"/>
                  <a:pt x="572" y="1652"/>
                  <a:pt x="546" y="1724"/>
                </a:cubicBezTo>
                <a:cubicBezTo>
                  <a:pt x="538" y="1748"/>
                  <a:pt x="534" y="1774"/>
                  <a:pt x="528" y="1799"/>
                </a:cubicBezTo>
                <a:cubicBezTo>
                  <a:pt x="535" y="1799"/>
                  <a:pt x="542" y="1799"/>
                  <a:pt x="548" y="1799"/>
                </a:cubicBezTo>
                <a:cubicBezTo>
                  <a:pt x="555" y="1771"/>
                  <a:pt x="562" y="1742"/>
                  <a:pt x="579" y="1718"/>
                </a:cubicBezTo>
                <a:cubicBezTo>
                  <a:pt x="596" y="1694"/>
                  <a:pt x="619" y="1680"/>
                  <a:pt x="648" y="1676"/>
                </a:cubicBezTo>
                <a:cubicBezTo>
                  <a:pt x="672" y="1672"/>
                  <a:pt x="686" y="1684"/>
                  <a:pt x="694" y="1707"/>
                </a:cubicBezTo>
                <a:cubicBezTo>
                  <a:pt x="704" y="1737"/>
                  <a:pt x="701" y="1768"/>
                  <a:pt x="696" y="1799"/>
                </a:cubicBezTo>
                <a:cubicBezTo>
                  <a:pt x="703" y="1799"/>
                  <a:pt x="710" y="1799"/>
                  <a:pt x="716" y="1799"/>
                </a:cubicBezTo>
                <a:cubicBezTo>
                  <a:pt x="708" y="1764"/>
                  <a:pt x="713" y="1729"/>
                  <a:pt x="713" y="1694"/>
                </a:cubicBezTo>
                <a:cubicBezTo>
                  <a:pt x="713" y="1677"/>
                  <a:pt x="708" y="1666"/>
                  <a:pt x="694" y="1657"/>
                </a:cubicBezTo>
                <a:cubicBezTo>
                  <a:pt x="687" y="1654"/>
                  <a:pt x="681" y="1648"/>
                  <a:pt x="675" y="1643"/>
                </a:cubicBezTo>
                <a:cubicBezTo>
                  <a:pt x="631" y="1610"/>
                  <a:pt x="625" y="1576"/>
                  <a:pt x="649" y="1527"/>
                </a:cubicBezTo>
                <a:cubicBezTo>
                  <a:pt x="660" y="1505"/>
                  <a:pt x="672" y="1485"/>
                  <a:pt x="699" y="1480"/>
                </a:cubicBezTo>
                <a:cubicBezTo>
                  <a:pt x="719" y="1477"/>
                  <a:pt x="739" y="1480"/>
                  <a:pt x="753" y="1495"/>
                </a:cubicBezTo>
                <a:cubicBezTo>
                  <a:pt x="789" y="1536"/>
                  <a:pt x="838" y="1546"/>
                  <a:pt x="888" y="1555"/>
                </a:cubicBezTo>
                <a:cubicBezTo>
                  <a:pt x="924" y="1562"/>
                  <a:pt x="960" y="1568"/>
                  <a:pt x="992" y="1586"/>
                </a:cubicBezTo>
                <a:cubicBezTo>
                  <a:pt x="1019" y="1599"/>
                  <a:pt x="1029" y="1624"/>
                  <a:pt x="1036" y="1651"/>
                </a:cubicBezTo>
                <a:cubicBezTo>
                  <a:pt x="1048" y="1700"/>
                  <a:pt x="1048" y="1750"/>
                  <a:pt x="1036" y="1799"/>
                </a:cubicBezTo>
                <a:cubicBezTo>
                  <a:pt x="1040" y="1799"/>
                  <a:pt x="1044" y="1799"/>
                  <a:pt x="1048" y="1799"/>
                </a:cubicBezTo>
                <a:cubicBezTo>
                  <a:pt x="1059" y="1760"/>
                  <a:pt x="1070" y="1721"/>
                  <a:pt x="1081" y="1682"/>
                </a:cubicBezTo>
                <a:cubicBezTo>
                  <a:pt x="1089" y="1656"/>
                  <a:pt x="1092" y="1629"/>
                  <a:pt x="1092" y="1602"/>
                </a:cubicBezTo>
                <a:cubicBezTo>
                  <a:pt x="1093" y="1561"/>
                  <a:pt x="1103" y="1523"/>
                  <a:pt x="1129" y="1490"/>
                </a:cubicBezTo>
                <a:cubicBezTo>
                  <a:pt x="1153" y="1458"/>
                  <a:pt x="1177" y="1454"/>
                  <a:pt x="1208" y="1481"/>
                </a:cubicBezTo>
                <a:cubicBezTo>
                  <a:pt x="1216" y="1488"/>
                  <a:pt x="1226" y="1496"/>
                  <a:pt x="1230" y="1505"/>
                </a:cubicBezTo>
                <a:cubicBezTo>
                  <a:pt x="1250" y="1549"/>
                  <a:pt x="1284" y="1582"/>
                  <a:pt x="1315" y="1617"/>
                </a:cubicBezTo>
                <a:cubicBezTo>
                  <a:pt x="1353" y="1659"/>
                  <a:pt x="1350" y="1725"/>
                  <a:pt x="1310" y="1771"/>
                </a:cubicBezTo>
                <a:cubicBezTo>
                  <a:pt x="1302" y="1780"/>
                  <a:pt x="1295" y="1790"/>
                  <a:pt x="1288" y="1799"/>
                </a:cubicBezTo>
                <a:cubicBezTo>
                  <a:pt x="1296" y="1799"/>
                  <a:pt x="1304" y="1799"/>
                  <a:pt x="1312" y="1799"/>
                </a:cubicBezTo>
                <a:cubicBezTo>
                  <a:pt x="1335" y="1748"/>
                  <a:pt x="1374" y="1714"/>
                  <a:pt x="1430" y="1715"/>
                </a:cubicBezTo>
                <a:cubicBezTo>
                  <a:pt x="1456" y="1716"/>
                  <a:pt x="1478" y="1703"/>
                  <a:pt x="1489" y="1679"/>
                </a:cubicBezTo>
                <a:cubicBezTo>
                  <a:pt x="1505" y="1643"/>
                  <a:pt x="1527" y="1613"/>
                  <a:pt x="1565" y="1596"/>
                </a:cubicBezTo>
                <a:cubicBezTo>
                  <a:pt x="1570" y="1594"/>
                  <a:pt x="1574" y="1592"/>
                  <a:pt x="1579" y="1591"/>
                </a:cubicBezTo>
                <a:cubicBezTo>
                  <a:pt x="1608" y="1583"/>
                  <a:pt x="1619" y="1591"/>
                  <a:pt x="1615" y="1621"/>
                </a:cubicBezTo>
                <a:cubicBezTo>
                  <a:pt x="1611" y="1648"/>
                  <a:pt x="1612" y="1676"/>
                  <a:pt x="1612" y="1704"/>
                </a:cubicBezTo>
                <a:cubicBezTo>
                  <a:pt x="1613" y="1736"/>
                  <a:pt x="1608" y="1768"/>
                  <a:pt x="1604" y="1799"/>
                </a:cubicBezTo>
                <a:cubicBezTo>
                  <a:pt x="1611" y="1799"/>
                  <a:pt x="1617" y="1799"/>
                  <a:pt x="1624" y="1799"/>
                </a:cubicBezTo>
                <a:cubicBezTo>
                  <a:pt x="1628" y="1758"/>
                  <a:pt x="1639" y="1718"/>
                  <a:pt x="1649" y="1679"/>
                </a:cubicBezTo>
                <a:cubicBezTo>
                  <a:pt x="1655" y="1654"/>
                  <a:pt x="1666" y="1630"/>
                  <a:pt x="1678" y="1607"/>
                </a:cubicBezTo>
                <a:close/>
                <a:moveTo>
                  <a:pt x="1478" y="1045"/>
                </a:moveTo>
                <a:cubicBezTo>
                  <a:pt x="1464" y="1073"/>
                  <a:pt x="1458" y="1106"/>
                  <a:pt x="1433" y="1130"/>
                </a:cubicBezTo>
                <a:cubicBezTo>
                  <a:pt x="1395" y="1164"/>
                  <a:pt x="1351" y="1181"/>
                  <a:pt x="1303" y="1191"/>
                </a:cubicBezTo>
                <a:cubicBezTo>
                  <a:pt x="1278" y="1196"/>
                  <a:pt x="1252" y="1200"/>
                  <a:pt x="1226" y="1196"/>
                </a:cubicBezTo>
                <a:cubicBezTo>
                  <a:pt x="1208" y="1193"/>
                  <a:pt x="1198" y="1185"/>
                  <a:pt x="1201" y="1168"/>
                </a:cubicBezTo>
                <a:cubicBezTo>
                  <a:pt x="1203" y="1146"/>
                  <a:pt x="1212" y="1125"/>
                  <a:pt x="1212" y="1103"/>
                </a:cubicBezTo>
                <a:cubicBezTo>
                  <a:pt x="1214" y="1067"/>
                  <a:pt x="1236" y="1044"/>
                  <a:pt x="1258" y="1020"/>
                </a:cubicBezTo>
                <a:cubicBezTo>
                  <a:pt x="1280" y="995"/>
                  <a:pt x="1294" y="966"/>
                  <a:pt x="1300" y="934"/>
                </a:cubicBezTo>
                <a:cubicBezTo>
                  <a:pt x="1303" y="916"/>
                  <a:pt x="1308" y="900"/>
                  <a:pt x="1314" y="884"/>
                </a:cubicBezTo>
                <a:cubicBezTo>
                  <a:pt x="1321" y="866"/>
                  <a:pt x="1332" y="864"/>
                  <a:pt x="1349" y="874"/>
                </a:cubicBezTo>
                <a:cubicBezTo>
                  <a:pt x="1369" y="886"/>
                  <a:pt x="1391" y="893"/>
                  <a:pt x="1414" y="895"/>
                </a:cubicBezTo>
                <a:cubicBezTo>
                  <a:pt x="1439" y="897"/>
                  <a:pt x="1464" y="901"/>
                  <a:pt x="1489" y="900"/>
                </a:cubicBezTo>
                <a:cubicBezTo>
                  <a:pt x="1512" y="899"/>
                  <a:pt x="1516" y="904"/>
                  <a:pt x="1516" y="928"/>
                </a:cubicBezTo>
                <a:cubicBezTo>
                  <a:pt x="1514" y="969"/>
                  <a:pt x="1497" y="1008"/>
                  <a:pt x="1478" y="1045"/>
                </a:cubicBezTo>
                <a:close/>
                <a:moveTo>
                  <a:pt x="627" y="695"/>
                </a:moveTo>
                <a:cubicBezTo>
                  <a:pt x="613" y="662"/>
                  <a:pt x="614" y="629"/>
                  <a:pt x="625" y="595"/>
                </a:cubicBezTo>
                <a:cubicBezTo>
                  <a:pt x="631" y="576"/>
                  <a:pt x="644" y="560"/>
                  <a:pt x="660" y="551"/>
                </a:cubicBezTo>
                <a:cubicBezTo>
                  <a:pt x="683" y="539"/>
                  <a:pt x="694" y="518"/>
                  <a:pt x="705" y="497"/>
                </a:cubicBezTo>
                <a:cubicBezTo>
                  <a:pt x="723" y="465"/>
                  <a:pt x="736" y="458"/>
                  <a:pt x="769" y="475"/>
                </a:cubicBezTo>
                <a:cubicBezTo>
                  <a:pt x="819" y="500"/>
                  <a:pt x="870" y="490"/>
                  <a:pt x="922" y="490"/>
                </a:cubicBezTo>
                <a:cubicBezTo>
                  <a:pt x="936" y="490"/>
                  <a:pt x="949" y="486"/>
                  <a:pt x="963" y="485"/>
                </a:cubicBezTo>
                <a:cubicBezTo>
                  <a:pt x="976" y="484"/>
                  <a:pt x="981" y="493"/>
                  <a:pt x="984" y="504"/>
                </a:cubicBezTo>
                <a:cubicBezTo>
                  <a:pt x="991" y="529"/>
                  <a:pt x="988" y="555"/>
                  <a:pt x="992" y="580"/>
                </a:cubicBezTo>
                <a:cubicBezTo>
                  <a:pt x="996" y="613"/>
                  <a:pt x="1006" y="629"/>
                  <a:pt x="1038" y="641"/>
                </a:cubicBezTo>
                <a:cubicBezTo>
                  <a:pt x="1054" y="648"/>
                  <a:pt x="1070" y="657"/>
                  <a:pt x="1084" y="669"/>
                </a:cubicBezTo>
                <a:cubicBezTo>
                  <a:pt x="1096" y="679"/>
                  <a:pt x="1103" y="690"/>
                  <a:pt x="1100" y="707"/>
                </a:cubicBezTo>
                <a:cubicBezTo>
                  <a:pt x="1095" y="729"/>
                  <a:pt x="1099" y="752"/>
                  <a:pt x="1092" y="774"/>
                </a:cubicBezTo>
                <a:cubicBezTo>
                  <a:pt x="1085" y="793"/>
                  <a:pt x="1071" y="804"/>
                  <a:pt x="1054" y="809"/>
                </a:cubicBezTo>
                <a:cubicBezTo>
                  <a:pt x="1028" y="817"/>
                  <a:pt x="1005" y="830"/>
                  <a:pt x="984" y="845"/>
                </a:cubicBezTo>
                <a:cubicBezTo>
                  <a:pt x="967" y="857"/>
                  <a:pt x="952" y="848"/>
                  <a:pt x="937" y="842"/>
                </a:cubicBezTo>
                <a:cubicBezTo>
                  <a:pt x="899" y="826"/>
                  <a:pt x="866" y="800"/>
                  <a:pt x="828" y="784"/>
                </a:cubicBezTo>
                <a:cubicBezTo>
                  <a:pt x="791" y="769"/>
                  <a:pt x="755" y="753"/>
                  <a:pt x="715" y="756"/>
                </a:cubicBezTo>
                <a:cubicBezTo>
                  <a:pt x="668" y="758"/>
                  <a:pt x="642" y="730"/>
                  <a:pt x="627" y="695"/>
                </a:cubicBezTo>
                <a:close/>
                <a:moveTo>
                  <a:pt x="645" y="776"/>
                </a:moveTo>
                <a:cubicBezTo>
                  <a:pt x="645" y="831"/>
                  <a:pt x="628" y="880"/>
                  <a:pt x="606" y="930"/>
                </a:cubicBezTo>
                <a:cubicBezTo>
                  <a:pt x="590" y="967"/>
                  <a:pt x="567" y="999"/>
                  <a:pt x="541" y="1029"/>
                </a:cubicBezTo>
                <a:cubicBezTo>
                  <a:pt x="525" y="1047"/>
                  <a:pt x="528" y="1072"/>
                  <a:pt x="519" y="1093"/>
                </a:cubicBezTo>
                <a:cubicBezTo>
                  <a:pt x="516" y="1101"/>
                  <a:pt x="515" y="1114"/>
                  <a:pt x="504" y="1113"/>
                </a:cubicBezTo>
                <a:cubicBezTo>
                  <a:pt x="492" y="1112"/>
                  <a:pt x="488" y="1100"/>
                  <a:pt x="486" y="1089"/>
                </a:cubicBezTo>
                <a:cubicBezTo>
                  <a:pt x="479" y="1060"/>
                  <a:pt x="471" y="1030"/>
                  <a:pt x="467" y="1000"/>
                </a:cubicBezTo>
                <a:cubicBezTo>
                  <a:pt x="459" y="950"/>
                  <a:pt x="448" y="901"/>
                  <a:pt x="448" y="841"/>
                </a:cubicBezTo>
                <a:cubicBezTo>
                  <a:pt x="441" y="804"/>
                  <a:pt x="459" y="774"/>
                  <a:pt x="502" y="758"/>
                </a:cubicBezTo>
                <a:cubicBezTo>
                  <a:pt x="507" y="757"/>
                  <a:pt x="510" y="753"/>
                  <a:pt x="514" y="751"/>
                </a:cubicBezTo>
                <a:cubicBezTo>
                  <a:pt x="535" y="742"/>
                  <a:pt x="553" y="727"/>
                  <a:pt x="568" y="710"/>
                </a:cubicBezTo>
                <a:cubicBezTo>
                  <a:pt x="580" y="696"/>
                  <a:pt x="594" y="697"/>
                  <a:pt x="608" y="706"/>
                </a:cubicBezTo>
                <a:cubicBezTo>
                  <a:pt x="634" y="722"/>
                  <a:pt x="646" y="743"/>
                  <a:pt x="645" y="776"/>
                </a:cubicBezTo>
                <a:close/>
                <a:moveTo>
                  <a:pt x="865" y="872"/>
                </a:moveTo>
                <a:cubicBezTo>
                  <a:pt x="866" y="850"/>
                  <a:pt x="886" y="838"/>
                  <a:pt x="910" y="850"/>
                </a:cubicBezTo>
                <a:cubicBezTo>
                  <a:pt x="952" y="871"/>
                  <a:pt x="990" y="856"/>
                  <a:pt x="1028" y="840"/>
                </a:cubicBezTo>
                <a:cubicBezTo>
                  <a:pt x="1040" y="834"/>
                  <a:pt x="1052" y="829"/>
                  <a:pt x="1065" y="825"/>
                </a:cubicBezTo>
                <a:cubicBezTo>
                  <a:pt x="1083" y="819"/>
                  <a:pt x="1105" y="830"/>
                  <a:pt x="1120" y="852"/>
                </a:cubicBezTo>
                <a:cubicBezTo>
                  <a:pt x="1144" y="885"/>
                  <a:pt x="1162" y="891"/>
                  <a:pt x="1202" y="878"/>
                </a:cubicBezTo>
                <a:cubicBezTo>
                  <a:pt x="1224" y="871"/>
                  <a:pt x="1245" y="861"/>
                  <a:pt x="1268" y="857"/>
                </a:cubicBezTo>
                <a:cubicBezTo>
                  <a:pt x="1289" y="854"/>
                  <a:pt x="1296" y="858"/>
                  <a:pt x="1296" y="880"/>
                </a:cubicBezTo>
                <a:cubicBezTo>
                  <a:pt x="1297" y="922"/>
                  <a:pt x="1278" y="956"/>
                  <a:pt x="1256" y="989"/>
                </a:cubicBezTo>
                <a:cubicBezTo>
                  <a:pt x="1220" y="1042"/>
                  <a:pt x="1166" y="1060"/>
                  <a:pt x="1115" y="1059"/>
                </a:cubicBezTo>
                <a:cubicBezTo>
                  <a:pt x="1056" y="1059"/>
                  <a:pt x="1012" y="1047"/>
                  <a:pt x="970" y="1026"/>
                </a:cubicBezTo>
                <a:cubicBezTo>
                  <a:pt x="963" y="1023"/>
                  <a:pt x="957" y="1019"/>
                  <a:pt x="952" y="1013"/>
                </a:cubicBezTo>
                <a:cubicBezTo>
                  <a:pt x="931" y="988"/>
                  <a:pt x="908" y="964"/>
                  <a:pt x="885" y="941"/>
                </a:cubicBezTo>
                <a:cubicBezTo>
                  <a:pt x="866" y="922"/>
                  <a:pt x="863" y="896"/>
                  <a:pt x="865" y="872"/>
                </a:cubicBezTo>
                <a:close/>
                <a:moveTo>
                  <a:pt x="1414" y="440"/>
                </a:moveTo>
                <a:cubicBezTo>
                  <a:pt x="1483" y="440"/>
                  <a:pt x="1541" y="416"/>
                  <a:pt x="1590" y="368"/>
                </a:cubicBezTo>
                <a:cubicBezTo>
                  <a:pt x="1594" y="364"/>
                  <a:pt x="1598" y="359"/>
                  <a:pt x="1603" y="356"/>
                </a:cubicBezTo>
                <a:cubicBezTo>
                  <a:pt x="1622" y="341"/>
                  <a:pt x="1636" y="346"/>
                  <a:pt x="1641" y="370"/>
                </a:cubicBezTo>
                <a:cubicBezTo>
                  <a:pt x="1649" y="407"/>
                  <a:pt x="1641" y="443"/>
                  <a:pt x="1634" y="478"/>
                </a:cubicBezTo>
                <a:cubicBezTo>
                  <a:pt x="1627" y="518"/>
                  <a:pt x="1617" y="556"/>
                  <a:pt x="1595" y="590"/>
                </a:cubicBezTo>
                <a:cubicBezTo>
                  <a:pt x="1585" y="604"/>
                  <a:pt x="1588" y="621"/>
                  <a:pt x="1588" y="637"/>
                </a:cubicBezTo>
                <a:cubicBezTo>
                  <a:pt x="1588" y="651"/>
                  <a:pt x="1588" y="666"/>
                  <a:pt x="1588" y="681"/>
                </a:cubicBezTo>
                <a:cubicBezTo>
                  <a:pt x="1588" y="714"/>
                  <a:pt x="1579" y="723"/>
                  <a:pt x="1546" y="724"/>
                </a:cubicBezTo>
                <a:cubicBezTo>
                  <a:pt x="1543" y="724"/>
                  <a:pt x="1539" y="724"/>
                  <a:pt x="1536" y="724"/>
                </a:cubicBezTo>
                <a:cubicBezTo>
                  <a:pt x="1499" y="724"/>
                  <a:pt x="1488" y="715"/>
                  <a:pt x="1484" y="679"/>
                </a:cubicBezTo>
                <a:cubicBezTo>
                  <a:pt x="1480" y="642"/>
                  <a:pt x="1468" y="615"/>
                  <a:pt x="1430" y="599"/>
                </a:cubicBezTo>
                <a:cubicBezTo>
                  <a:pt x="1392" y="584"/>
                  <a:pt x="1374" y="549"/>
                  <a:pt x="1368" y="509"/>
                </a:cubicBezTo>
                <a:cubicBezTo>
                  <a:pt x="1367" y="505"/>
                  <a:pt x="1367" y="501"/>
                  <a:pt x="1367" y="498"/>
                </a:cubicBezTo>
                <a:cubicBezTo>
                  <a:pt x="1359" y="457"/>
                  <a:pt x="1373" y="440"/>
                  <a:pt x="1414" y="440"/>
                </a:cubicBezTo>
                <a:close/>
                <a:moveTo>
                  <a:pt x="1447" y="644"/>
                </a:moveTo>
                <a:cubicBezTo>
                  <a:pt x="1461" y="658"/>
                  <a:pt x="1469" y="673"/>
                  <a:pt x="1468" y="693"/>
                </a:cubicBezTo>
                <a:cubicBezTo>
                  <a:pt x="1467" y="720"/>
                  <a:pt x="1480" y="730"/>
                  <a:pt x="1505" y="736"/>
                </a:cubicBezTo>
                <a:cubicBezTo>
                  <a:pt x="1540" y="744"/>
                  <a:pt x="1574" y="734"/>
                  <a:pt x="1609" y="735"/>
                </a:cubicBezTo>
                <a:cubicBezTo>
                  <a:pt x="1634" y="737"/>
                  <a:pt x="1644" y="743"/>
                  <a:pt x="1647" y="764"/>
                </a:cubicBezTo>
                <a:cubicBezTo>
                  <a:pt x="1649" y="775"/>
                  <a:pt x="1645" y="784"/>
                  <a:pt x="1637" y="792"/>
                </a:cubicBezTo>
                <a:cubicBezTo>
                  <a:pt x="1614" y="816"/>
                  <a:pt x="1590" y="839"/>
                  <a:pt x="1565" y="861"/>
                </a:cubicBezTo>
                <a:cubicBezTo>
                  <a:pt x="1539" y="882"/>
                  <a:pt x="1509" y="881"/>
                  <a:pt x="1476" y="879"/>
                </a:cubicBezTo>
                <a:cubicBezTo>
                  <a:pt x="1423" y="886"/>
                  <a:pt x="1372" y="865"/>
                  <a:pt x="1323" y="842"/>
                </a:cubicBezTo>
                <a:cubicBezTo>
                  <a:pt x="1301" y="832"/>
                  <a:pt x="1283" y="837"/>
                  <a:pt x="1264" y="846"/>
                </a:cubicBezTo>
                <a:cubicBezTo>
                  <a:pt x="1240" y="857"/>
                  <a:pt x="1216" y="867"/>
                  <a:pt x="1189" y="868"/>
                </a:cubicBezTo>
                <a:cubicBezTo>
                  <a:pt x="1152" y="870"/>
                  <a:pt x="1125" y="840"/>
                  <a:pt x="1117" y="815"/>
                </a:cubicBezTo>
                <a:cubicBezTo>
                  <a:pt x="1101" y="763"/>
                  <a:pt x="1105" y="712"/>
                  <a:pt x="1136" y="665"/>
                </a:cubicBezTo>
                <a:cubicBezTo>
                  <a:pt x="1156" y="633"/>
                  <a:pt x="1190" y="626"/>
                  <a:pt x="1224" y="624"/>
                </a:cubicBezTo>
                <a:cubicBezTo>
                  <a:pt x="1238" y="623"/>
                  <a:pt x="1251" y="621"/>
                  <a:pt x="1264" y="619"/>
                </a:cubicBezTo>
                <a:cubicBezTo>
                  <a:pt x="1287" y="614"/>
                  <a:pt x="1304" y="601"/>
                  <a:pt x="1315" y="579"/>
                </a:cubicBezTo>
                <a:cubicBezTo>
                  <a:pt x="1324" y="561"/>
                  <a:pt x="1342" y="556"/>
                  <a:pt x="1354" y="570"/>
                </a:cubicBezTo>
                <a:cubicBezTo>
                  <a:pt x="1380" y="601"/>
                  <a:pt x="1419" y="615"/>
                  <a:pt x="1447" y="644"/>
                </a:cubicBezTo>
                <a:close/>
                <a:moveTo>
                  <a:pt x="1025" y="240"/>
                </a:moveTo>
                <a:cubicBezTo>
                  <a:pt x="1050" y="232"/>
                  <a:pt x="1077" y="231"/>
                  <a:pt x="1103" y="228"/>
                </a:cubicBezTo>
                <a:cubicBezTo>
                  <a:pt x="1129" y="225"/>
                  <a:pt x="1153" y="221"/>
                  <a:pt x="1177" y="212"/>
                </a:cubicBezTo>
                <a:cubicBezTo>
                  <a:pt x="1208" y="200"/>
                  <a:pt x="1222" y="172"/>
                  <a:pt x="1232" y="143"/>
                </a:cubicBezTo>
                <a:cubicBezTo>
                  <a:pt x="1233" y="138"/>
                  <a:pt x="1235" y="134"/>
                  <a:pt x="1237" y="130"/>
                </a:cubicBezTo>
                <a:cubicBezTo>
                  <a:pt x="1248" y="107"/>
                  <a:pt x="1247" y="108"/>
                  <a:pt x="1268" y="120"/>
                </a:cubicBezTo>
                <a:cubicBezTo>
                  <a:pt x="1281" y="129"/>
                  <a:pt x="1297" y="129"/>
                  <a:pt x="1312" y="132"/>
                </a:cubicBezTo>
                <a:cubicBezTo>
                  <a:pt x="1317" y="133"/>
                  <a:pt x="1323" y="133"/>
                  <a:pt x="1328" y="134"/>
                </a:cubicBezTo>
                <a:cubicBezTo>
                  <a:pt x="1358" y="140"/>
                  <a:pt x="1363" y="145"/>
                  <a:pt x="1360" y="175"/>
                </a:cubicBezTo>
                <a:cubicBezTo>
                  <a:pt x="1357" y="208"/>
                  <a:pt x="1350" y="240"/>
                  <a:pt x="1346" y="272"/>
                </a:cubicBezTo>
                <a:cubicBezTo>
                  <a:pt x="1341" y="320"/>
                  <a:pt x="1334" y="368"/>
                  <a:pt x="1346" y="417"/>
                </a:cubicBezTo>
                <a:cubicBezTo>
                  <a:pt x="1360" y="475"/>
                  <a:pt x="1324" y="564"/>
                  <a:pt x="1275" y="598"/>
                </a:cubicBezTo>
                <a:cubicBezTo>
                  <a:pt x="1266" y="604"/>
                  <a:pt x="1255" y="611"/>
                  <a:pt x="1244" y="610"/>
                </a:cubicBezTo>
                <a:cubicBezTo>
                  <a:pt x="1193" y="607"/>
                  <a:pt x="1145" y="627"/>
                  <a:pt x="1092" y="624"/>
                </a:cubicBezTo>
                <a:cubicBezTo>
                  <a:pt x="1087" y="624"/>
                  <a:pt x="1078" y="623"/>
                  <a:pt x="1069" y="624"/>
                </a:cubicBezTo>
                <a:cubicBezTo>
                  <a:pt x="1031" y="626"/>
                  <a:pt x="1007" y="599"/>
                  <a:pt x="1004" y="559"/>
                </a:cubicBezTo>
                <a:cubicBezTo>
                  <a:pt x="1000" y="501"/>
                  <a:pt x="1014" y="445"/>
                  <a:pt x="1022" y="389"/>
                </a:cubicBezTo>
                <a:cubicBezTo>
                  <a:pt x="1024" y="374"/>
                  <a:pt x="1024" y="360"/>
                  <a:pt x="1021" y="345"/>
                </a:cubicBezTo>
                <a:cubicBezTo>
                  <a:pt x="1015" y="322"/>
                  <a:pt x="1013" y="297"/>
                  <a:pt x="1006" y="273"/>
                </a:cubicBezTo>
                <a:cubicBezTo>
                  <a:pt x="1000" y="256"/>
                  <a:pt x="1008" y="245"/>
                  <a:pt x="1025" y="240"/>
                </a:cubicBezTo>
                <a:close/>
                <a:moveTo>
                  <a:pt x="778" y="288"/>
                </a:moveTo>
                <a:cubicBezTo>
                  <a:pt x="803" y="281"/>
                  <a:pt x="815" y="259"/>
                  <a:pt x="824" y="236"/>
                </a:cubicBezTo>
                <a:cubicBezTo>
                  <a:pt x="829" y="222"/>
                  <a:pt x="834" y="207"/>
                  <a:pt x="845" y="196"/>
                </a:cubicBezTo>
                <a:cubicBezTo>
                  <a:pt x="874" y="168"/>
                  <a:pt x="904" y="167"/>
                  <a:pt x="928" y="198"/>
                </a:cubicBezTo>
                <a:cubicBezTo>
                  <a:pt x="950" y="227"/>
                  <a:pt x="968" y="259"/>
                  <a:pt x="993" y="286"/>
                </a:cubicBezTo>
                <a:cubicBezTo>
                  <a:pt x="1010" y="305"/>
                  <a:pt x="1012" y="329"/>
                  <a:pt x="1005" y="354"/>
                </a:cubicBezTo>
                <a:cubicBezTo>
                  <a:pt x="997" y="381"/>
                  <a:pt x="994" y="409"/>
                  <a:pt x="996" y="437"/>
                </a:cubicBezTo>
                <a:cubicBezTo>
                  <a:pt x="998" y="452"/>
                  <a:pt x="989" y="461"/>
                  <a:pt x="976" y="462"/>
                </a:cubicBezTo>
                <a:cubicBezTo>
                  <a:pt x="955" y="463"/>
                  <a:pt x="937" y="471"/>
                  <a:pt x="918" y="479"/>
                </a:cubicBezTo>
                <a:cubicBezTo>
                  <a:pt x="904" y="486"/>
                  <a:pt x="889" y="489"/>
                  <a:pt x="873" y="487"/>
                </a:cubicBezTo>
                <a:cubicBezTo>
                  <a:pt x="827" y="487"/>
                  <a:pt x="786" y="473"/>
                  <a:pt x="748" y="447"/>
                </a:cubicBezTo>
                <a:cubicBezTo>
                  <a:pt x="721" y="429"/>
                  <a:pt x="709" y="395"/>
                  <a:pt x="716" y="363"/>
                </a:cubicBezTo>
                <a:cubicBezTo>
                  <a:pt x="723" y="327"/>
                  <a:pt x="739" y="299"/>
                  <a:pt x="778" y="288"/>
                </a:cubicBezTo>
                <a:close/>
                <a:moveTo>
                  <a:pt x="660" y="278"/>
                </a:moveTo>
                <a:cubicBezTo>
                  <a:pt x="674" y="268"/>
                  <a:pt x="689" y="263"/>
                  <a:pt x="707" y="263"/>
                </a:cubicBezTo>
                <a:cubicBezTo>
                  <a:pt x="720" y="264"/>
                  <a:pt x="725" y="269"/>
                  <a:pt x="724" y="282"/>
                </a:cubicBezTo>
                <a:cubicBezTo>
                  <a:pt x="724" y="288"/>
                  <a:pt x="723" y="294"/>
                  <a:pt x="720" y="299"/>
                </a:cubicBezTo>
                <a:cubicBezTo>
                  <a:pt x="702" y="325"/>
                  <a:pt x="703" y="354"/>
                  <a:pt x="704" y="384"/>
                </a:cubicBezTo>
                <a:cubicBezTo>
                  <a:pt x="705" y="416"/>
                  <a:pt x="705" y="449"/>
                  <a:pt x="696" y="481"/>
                </a:cubicBezTo>
                <a:cubicBezTo>
                  <a:pt x="686" y="515"/>
                  <a:pt x="661" y="535"/>
                  <a:pt x="631" y="549"/>
                </a:cubicBezTo>
                <a:cubicBezTo>
                  <a:pt x="593" y="568"/>
                  <a:pt x="551" y="578"/>
                  <a:pt x="510" y="590"/>
                </a:cubicBezTo>
                <a:cubicBezTo>
                  <a:pt x="497" y="594"/>
                  <a:pt x="482" y="592"/>
                  <a:pt x="469" y="591"/>
                </a:cubicBezTo>
                <a:cubicBezTo>
                  <a:pt x="458" y="590"/>
                  <a:pt x="454" y="580"/>
                  <a:pt x="452" y="571"/>
                </a:cubicBezTo>
                <a:cubicBezTo>
                  <a:pt x="442" y="523"/>
                  <a:pt x="426" y="476"/>
                  <a:pt x="428" y="426"/>
                </a:cubicBezTo>
                <a:cubicBezTo>
                  <a:pt x="428" y="417"/>
                  <a:pt x="428" y="407"/>
                  <a:pt x="429" y="398"/>
                </a:cubicBezTo>
                <a:cubicBezTo>
                  <a:pt x="431" y="363"/>
                  <a:pt x="456" y="336"/>
                  <a:pt x="490" y="336"/>
                </a:cubicBezTo>
                <a:cubicBezTo>
                  <a:pt x="554" y="337"/>
                  <a:pt x="610" y="315"/>
                  <a:pt x="660" y="278"/>
                </a:cubicBezTo>
                <a:close/>
                <a:moveTo>
                  <a:pt x="124" y="299"/>
                </a:moveTo>
                <a:cubicBezTo>
                  <a:pt x="123" y="288"/>
                  <a:pt x="128" y="279"/>
                  <a:pt x="133" y="270"/>
                </a:cubicBezTo>
                <a:cubicBezTo>
                  <a:pt x="151" y="240"/>
                  <a:pt x="149" y="208"/>
                  <a:pt x="143" y="176"/>
                </a:cubicBezTo>
                <a:cubicBezTo>
                  <a:pt x="133" y="127"/>
                  <a:pt x="177" y="88"/>
                  <a:pt x="225" y="101"/>
                </a:cubicBezTo>
                <a:cubicBezTo>
                  <a:pt x="253" y="108"/>
                  <a:pt x="283" y="105"/>
                  <a:pt x="312" y="102"/>
                </a:cubicBezTo>
                <a:cubicBezTo>
                  <a:pt x="361" y="99"/>
                  <a:pt x="410" y="94"/>
                  <a:pt x="459" y="96"/>
                </a:cubicBezTo>
                <a:cubicBezTo>
                  <a:pt x="476" y="96"/>
                  <a:pt x="482" y="107"/>
                  <a:pt x="472" y="121"/>
                </a:cubicBezTo>
                <a:cubicBezTo>
                  <a:pt x="462" y="135"/>
                  <a:pt x="457" y="149"/>
                  <a:pt x="455" y="166"/>
                </a:cubicBezTo>
                <a:cubicBezTo>
                  <a:pt x="453" y="184"/>
                  <a:pt x="448" y="201"/>
                  <a:pt x="432" y="213"/>
                </a:cubicBezTo>
                <a:cubicBezTo>
                  <a:pt x="408" y="231"/>
                  <a:pt x="394" y="257"/>
                  <a:pt x="378" y="281"/>
                </a:cubicBezTo>
                <a:cubicBezTo>
                  <a:pt x="363" y="305"/>
                  <a:pt x="343" y="320"/>
                  <a:pt x="313" y="315"/>
                </a:cubicBezTo>
                <a:cubicBezTo>
                  <a:pt x="267" y="308"/>
                  <a:pt x="232" y="334"/>
                  <a:pt x="197" y="357"/>
                </a:cubicBezTo>
                <a:cubicBezTo>
                  <a:pt x="187" y="363"/>
                  <a:pt x="176" y="368"/>
                  <a:pt x="165" y="373"/>
                </a:cubicBezTo>
                <a:cubicBezTo>
                  <a:pt x="152" y="379"/>
                  <a:pt x="141" y="372"/>
                  <a:pt x="138" y="360"/>
                </a:cubicBezTo>
                <a:cubicBezTo>
                  <a:pt x="134" y="340"/>
                  <a:pt x="130" y="319"/>
                  <a:pt x="124" y="299"/>
                </a:cubicBezTo>
                <a:close/>
                <a:moveTo>
                  <a:pt x="135" y="490"/>
                </a:moveTo>
                <a:cubicBezTo>
                  <a:pt x="143" y="471"/>
                  <a:pt x="149" y="451"/>
                  <a:pt x="149" y="430"/>
                </a:cubicBezTo>
                <a:cubicBezTo>
                  <a:pt x="148" y="406"/>
                  <a:pt x="159" y="389"/>
                  <a:pt x="182" y="379"/>
                </a:cubicBezTo>
                <a:cubicBezTo>
                  <a:pt x="229" y="355"/>
                  <a:pt x="276" y="333"/>
                  <a:pt x="331" y="331"/>
                </a:cubicBezTo>
                <a:cubicBezTo>
                  <a:pt x="355" y="329"/>
                  <a:pt x="375" y="319"/>
                  <a:pt x="386" y="294"/>
                </a:cubicBezTo>
                <a:cubicBezTo>
                  <a:pt x="396" y="272"/>
                  <a:pt x="412" y="252"/>
                  <a:pt x="428" y="234"/>
                </a:cubicBezTo>
                <a:cubicBezTo>
                  <a:pt x="439" y="222"/>
                  <a:pt x="449" y="220"/>
                  <a:pt x="463" y="231"/>
                </a:cubicBezTo>
                <a:cubicBezTo>
                  <a:pt x="491" y="253"/>
                  <a:pt x="526" y="258"/>
                  <a:pt x="558" y="271"/>
                </a:cubicBezTo>
                <a:cubicBezTo>
                  <a:pt x="579" y="279"/>
                  <a:pt x="581" y="286"/>
                  <a:pt x="565" y="301"/>
                </a:cubicBezTo>
                <a:cubicBezTo>
                  <a:pt x="554" y="311"/>
                  <a:pt x="543" y="317"/>
                  <a:pt x="527" y="316"/>
                </a:cubicBezTo>
                <a:cubicBezTo>
                  <a:pt x="461" y="310"/>
                  <a:pt x="439" y="330"/>
                  <a:pt x="414" y="396"/>
                </a:cubicBezTo>
                <a:cubicBezTo>
                  <a:pt x="393" y="455"/>
                  <a:pt x="365" y="509"/>
                  <a:pt x="333" y="561"/>
                </a:cubicBezTo>
                <a:cubicBezTo>
                  <a:pt x="323" y="577"/>
                  <a:pt x="307" y="585"/>
                  <a:pt x="291" y="590"/>
                </a:cubicBezTo>
                <a:cubicBezTo>
                  <a:pt x="249" y="606"/>
                  <a:pt x="206" y="618"/>
                  <a:pt x="161" y="607"/>
                </a:cubicBezTo>
                <a:cubicBezTo>
                  <a:pt x="131" y="600"/>
                  <a:pt x="116" y="583"/>
                  <a:pt x="116" y="553"/>
                </a:cubicBezTo>
                <a:cubicBezTo>
                  <a:pt x="115" y="531"/>
                  <a:pt x="127" y="511"/>
                  <a:pt x="135" y="490"/>
                </a:cubicBezTo>
                <a:close/>
                <a:moveTo>
                  <a:pt x="157" y="868"/>
                </a:moveTo>
                <a:cubicBezTo>
                  <a:pt x="127" y="876"/>
                  <a:pt x="109" y="854"/>
                  <a:pt x="95" y="825"/>
                </a:cubicBezTo>
                <a:cubicBezTo>
                  <a:pt x="78" y="791"/>
                  <a:pt x="63" y="758"/>
                  <a:pt x="58" y="720"/>
                </a:cubicBezTo>
                <a:cubicBezTo>
                  <a:pt x="53" y="680"/>
                  <a:pt x="64" y="658"/>
                  <a:pt x="102" y="644"/>
                </a:cubicBezTo>
                <a:cubicBezTo>
                  <a:pt x="144" y="628"/>
                  <a:pt x="188" y="622"/>
                  <a:pt x="232" y="615"/>
                </a:cubicBezTo>
                <a:cubicBezTo>
                  <a:pt x="271" y="610"/>
                  <a:pt x="310" y="602"/>
                  <a:pt x="343" y="577"/>
                </a:cubicBezTo>
                <a:cubicBezTo>
                  <a:pt x="358" y="566"/>
                  <a:pt x="362" y="550"/>
                  <a:pt x="370" y="536"/>
                </a:cubicBezTo>
                <a:cubicBezTo>
                  <a:pt x="378" y="523"/>
                  <a:pt x="383" y="507"/>
                  <a:pt x="401" y="509"/>
                </a:cubicBezTo>
                <a:cubicBezTo>
                  <a:pt x="419" y="510"/>
                  <a:pt x="420" y="529"/>
                  <a:pt x="426" y="542"/>
                </a:cubicBezTo>
                <a:cubicBezTo>
                  <a:pt x="430" y="551"/>
                  <a:pt x="429" y="561"/>
                  <a:pt x="428" y="571"/>
                </a:cubicBezTo>
                <a:cubicBezTo>
                  <a:pt x="428" y="590"/>
                  <a:pt x="438" y="600"/>
                  <a:pt x="454" y="604"/>
                </a:cubicBezTo>
                <a:cubicBezTo>
                  <a:pt x="491" y="613"/>
                  <a:pt x="525" y="601"/>
                  <a:pt x="559" y="590"/>
                </a:cubicBezTo>
                <a:cubicBezTo>
                  <a:pt x="567" y="587"/>
                  <a:pt x="575" y="583"/>
                  <a:pt x="584" y="583"/>
                </a:cubicBezTo>
                <a:cubicBezTo>
                  <a:pt x="602" y="584"/>
                  <a:pt x="611" y="596"/>
                  <a:pt x="607" y="614"/>
                </a:cubicBezTo>
                <a:cubicBezTo>
                  <a:pt x="602" y="633"/>
                  <a:pt x="594" y="652"/>
                  <a:pt x="581" y="667"/>
                </a:cubicBezTo>
                <a:cubicBezTo>
                  <a:pt x="544" y="711"/>
                  <a:pt x="505" y="754"/>
                  <a:pt x="445" y="765"/>
                </a:cubicBezTo>
                <a:cubicBezTo>
                  <a:pt x="422" y="770"/>
                  <a:pt x="399" y="772"/>
                  <a:pt x="377" y="778"/>
                </a:cubicBezTo>
                <a:cubicBezTo>
                  <a:pt x="348" y="787"/>
                  <a:pt x="323" y="802"/>
                  <a:pt x="301" y="821"/>
                </a:cubicBezTo>
                <a:cubicBezTo>
                  <a:pt x="261" y="855"/>
                  <a:pt x="215" y="867"/>
                  <a:pt x="157" y="868"/>
                </a:cubicBezTo>
                <a:close/>
                <a:moveTo>
                  <a:pt x="74" y="1223"/>
                </a:moveTo>
                <a:cubicBezTo>
                  <a:pt x="60" y="1192"/>
                  <a:pt x="66" y="1162"/>
                  <a:pt x="102" y="1149"/>
                </a:cubicBezTo>
                <a:cubicBezTo>
                  <a:pt x="151" y="1131"/>
                  <a:pt x="171" y="1108"/>
                  <a:pt x="169" y="1051"/>
                </a:cubicBezTo>
                <a:cubicBezTo>
                  <a:pt x="168" y="1008"/>
                  <a:pt x="167" y="965"/>
                  <a:pt x="164" y="922"/>
                </a:cubicBezTo>
                <a:cubicBezTo>
                  <a:pt x="163" y="903"/>
                  <a:pt x="173" y="892"/>
                  <a:pt x="190" y="887"/>
                </a:cubicBezTo>
                <a:cubicBezTo>
                  <a:pt x="204" y="883"/>
                  <a:pt x="218" y="880"/>
                  <a:pt x="233" y="877"/>
                </a:cubicBezTo>
                <a:cubicBezTo>
                  <a:pt x="273" y="871"/>
                  <a:pt x="303" y="844"/>
                  <a:pt x="337" y="825"/>
                </a:cubicBezTo>
                <a:cubicBezTo>
                  <a:pt x="351" y="818"/>
                  <a:pt x="365" y="812"/>
                  <a:pt x="380" y="809"/>
                </a:cubicBezTo>
                <a:cubicBezTo>
                  <a:pt x="406" y="802"/>
                  <a:pt x="422" y="814"/>
                  <a:pt x="429" y="841"/>
                </a:cubicBezTo>
                <a:cubicBezTo>
                  <a:pt x="435" y="864"/>
                  <a:pt x="437" y="888"/>
                  <a:pt x="436" y="912"/>
                </a:cubicBezTo>
                <a:cubicBezTo>
                  <a:pt x="434" y="949"/>
                  <a:pt x="439" y="985"/>
                  <a:pt x="455" y="1019"/>
                </a:cubicBezTo>
                <a:cubicBezTo>
                  <a:pt x="469" y="1046"/>
                  <a:pt x="468" y="1076"/>
                  <a:pt x="474" y="1104"/>
                </a:cubicBezTo>
                <a:cubicBezTo>
                  <a:pt x="479" y="1126"/>
                  <a:pt x="490" y="1143"/>
                  <a:pt x="505" y="1159"/>
                </a:cubicBezTo>
                <a:cubicBezTo>
                  <a:pt x="535" y="1190"/>
                  <a:pt x="556" y="1226"/>
                  <a:pt x="553" y="1273"/>
                </a:cubicBezTo>
                <a:cubicBezTo>
                  <a:pt x="551" y="1304"/>
                  <a:pt x="501" y="1369"/>
                  <a:pt x="457" y="1366"/>
                </a:cubicBezTo>
                <a:cubicBezTo>
                  <a:pt x="423" y="1364"/>
                  <a:pt x="393" y="1351"/>
                  <a:pt x="363" y="1334"/>
                </a:cubicBezTo>
                <a:cubicBezTo>
                  <a:pt x="334" y="1317"/>
                  <a:pt x="305" y="1297"/>
                  <a:pt x="270" y="1288"/>
                </a:cubicBezTo>
                <a:cubicBezTo>
                  <a:pt x="249" y="1283"/>
                  <a:pt x="227" y="1284"/>
                  <a:pt x="205" y="1286"/>
                </a:cubicBezTo>
                <a:cubicBezTo>
                  <a:pt x="154" y="1290"/>
                  <a:pt x="99" y="1276"/>
                  <a:pt x="74" y="1223"/>
                </a:cubicBezTo>
                <a:close/>
                <a:moveTo>
                  <a:pt x="456" y="1487"/>
                </a:moveTo>
                <a:cubicBezTo>
                  <a:pt x="455" y="1515"/>
                  <a:pt x="442" y="1531"/>
                  <a:pt x="415" y="1536"/>
                </a:cubicBezTo>
                <a:cubicBezTo>
                  <a:pt x="385" y="1542"/>
                  <a:pt x="355" y="1545"/>
                  <a:pt x="326" y="1551"/>
                </a:cubicBezTo>
                <a:cubicBezTo>
                  <a:pt x="285" y="1560"/>
                  <a:pt x="253" y="1538"/>
                  <a:pt x="222" y="1517"/>
                </a:cubicBezTo>
                <a:cubicBezTo>
                  <a:pt x="200" y="1503"/>
                  <a:pt x="175" y="1495"/>
                  <a:pt x="150" y="1496"/>
                </a:cubicBezTo>
                <a:cubicBezTo>
                  <a:pt x="123" y="1497"/>
                  <a:pt x="115" y="1485"/>
                  <a:pt x="119" y="1456"/>
                </a:cubicBezTo>
                <a:cubicBezTo>
                  <a:pt x="127" y="1415"/>
                  <a:pt x="139" y="1376"/>
                  <a:pt x="137" y="1334"/>
                </a:cubicBezTo>
                <a:cubicBezTo>
                  <a:pt x="136" y="1314"/>
                  <a:pt x="148" y="1302"/>
                  <a:pt x="168" y="1300"/>
                </a:cubicBezTo>
                <a:cubicBezTo>
                  <a:pt x="182" y="1300"/>
                  <a:pt x="196" y="1300"/>
                  <a:pt x="211" y="1300"/>
                </a:cubicBezTo>
                <a:cubicBezTo>
                  <a:pt x="246" y="1292"/>
                  <a:pt x="275" y="1309"/>
                  <a:pt x="304" y="1326"/>
                </a:cubicBezTo>
                <a:cubicBezTo>
                  <a:pt x="326" y="1339"/>
                  <a:pt x="347" y="1352"/>
                  <a:pt x="368" y="1366"/>
                </a:cubicBezTo>
                <a:cubicBezTo>
                  <a:pt x="394" y="1383"/>
                  <a:pt x="421" y="1387"/>
                  <a:pt x="451" y="1384"/>
                </a:cubicBezTo>
                <a:cubicBezTo>
                  <a:pt x="477" y="1381"/>
                  <a:pt x="481" y="1389"/>
                  <a:pt x="471" y="1413"/>
                </a:cubicBezTo>
                <a:cubicBezTo>
                  <a:pt x="461" y="1437"/>
                  <a:pt x="458" y="1462"/>
                  <a:pt x="456" y="1487"/>
                </a:cubicBezTo>
                <a:close/>
                <a:moveTo>
                  <a:pt x="674" y="1467"/>
                </a:moveTo>
                <a:cubicBezTo>
                  <a:pt x="663" y="1479"/>
                  <a:pt x="653" y="1491"/>
                  <a:pt x="644" y="1504"/>
                </a:cubicBezTo>
                <a:cubicBezTo>
                  <a:pt x="618" y="1539"/>
                  <a:pt x="618" y="1578"/>
                  <a:pt x="626" y="1618"/>
                </a:cubicBezTo>
                <a:cubicBezTo>
                  <a:pt x="627" y="1625"/>
                  <a:pt x="627" y="1632"/>
                  <a:pt x="628" y="1640"/>
                </a:cubicBezTo>
                <a:cubicBezTo>
                  <a:pt x="631" y="1658"/>
                  <a:pt x="625" y="1671"/>
                  <a:pt x="607" y="1677"/>
                </a:cubicBezTo>
                <a:cubicBezTo>
                  <a:pt x="589" y="1684"/>
                  <a:pt x="580" y="1671"/>
                  <a:pt x="571" y="1660"/>
                </a:cubicBezTo>
                <a:cubicBezTo>
                  <a:pt x="560" y="1648"/>
                  <a:pt x="556" y="1633"/>
                  <a:pt x="553" y="1618"/>
                </a:cubicBezTo>
                <a:cubicBezTo>
                  <a:pt x="549" y="1601"/>
                  <a:pt x="540" y="1588"/>
                  <a:pt x="526" y="1577"/>
                </a:cubicBezTo>
                <a:cubicBezTo>
                  <a:pt x="503" y="1560"/>
                  <a:pt x="477" y="1543"/>
                  <a:pt x="468" y="1512"/>
                </a:cubicBezTo>
                <a:cubicBezTo>
                  <a:pt x="456" y="1468"/>
                  <a:pt x="476" y="1434"/>
                  <a:pt x="496" y="1399"/>
                </a:cubicBezTo>
                <a:cubicBezTo>
                  <a:pt x="502" y="1387"/>
                  <a:pt x="512" y="1378"/>
                  <a:pt x="519" y="1367"/>
                </a:cubicBezTo>
                <a:cubicBezTo>
                  <a:pt x="537" y="1337"/>
                  <a:pt x="571" y="1338"/>
                  <a:pt x="597" y="1324"/>
                </a:cubicBezTo>
                <a:cubicBezTo>
                  <a:pt x="609" y="1318"/>
                  <a:pt x="620" y="1313"/>
                  <a:pt x="632" y="1310"/>
                </a:cubicBezTo>
                <a:cubicBezTo>
                  <a:pt x="648" y="1305"/>
                  <a:pt x="663" y="1311"/>
                  <a:pt x="670" y="1325"/>
                </a:cubicBezTo>
                <a:cubicBezTo>
                  <a:pt x="684" y="1354"/>
                  <a:pt x="694" y="1385"/>
                  <a:pt x="697" y="1418"/>
                </a:cubicBezTo>
                <a:cubicBezTo>
                  <a:pt x="699" y="1439"/>
                  <a:pt x="687" y="1453"/>
                  <a:pt x="674" y="1467"/>
                </a:cubicBezTo>
                <a:close/>
                <a:moveTo>
                  <a:pt x="689" y="1330"/>
                </a:moveTo>
                <a:cubicBezTo>
                  <a:pt x="676" y="1306"/>
                  <a:pt x="658" y="1294"/>
                  <a:pt x="630" y="1295"/>
                </a:cubicBezTo>
                <a:cubicBezTo>
                  <a:pt x="605" y="1295"/>
                  <a:pt x="585" y="1277"/>
                  <a:pt x="577" y="1248"/>
                </a:cubicBezTo>
                <a:cubicBezTo>
                  <a:pt x="566" y="1215"/>
                  <a:pt x="558" y="1181"/>
                  <a:pt x="540" y="1150"/>
                </a:cubicBezTo>
                <a:cubicBezTo>
                  <a:pt x="528" y="1130"/>
                  <a:pt x="536" y="1105"/>
                  <a:pt x="537" y="1081"/>
                </a:cubicBezTo>
                <a:cubicBezTo>
                  <a:pt x="539" y="1051"/>
                  <a:pt x="557" y="1030"/>
                  <a:pt x="575" y="1009"/>
                </a:cubicBezTo>
                <a:cubicBezTo>
                  <a:pt x="615" y="961"/>
                  <a:pt x="639" y="905"/>
                  <a:pt x="662" y="848"/>
                </a:cubicBezTo>
                <a:cubicBezTo>
                  <a:pt x="678" y="807"/>
                  <a:pt x="710" y="792"/>
                  <a:pt x="750" y="788"/>
                </a:cubicBezTo>
                <a:cubicBezTo>
                  <a:pt x="761" y="787"/>
                  <a:pt x="773" y="787"/>
                  <a:pt x="784" y="788"/>
                </a:cubicBezTo>
                <a:cubicBezTo>
                  <a:pt x="807" y="788"/>
                  <a:pt x="823" y="798"/>
                  <a:pt x="833" y="819"/>
                </a:cubicBezTo>
                <a:cubicBezTo>
                  <a:pt x="841" y="835"/>
                  <a:pt x="849" y="852"/>
                  <a:pt x="848" y="870"/>
                </a:cubicBezTo>
                <a:cubicBezTo>
                  <a:pt x="843" y="924"/>
                  <a:pt x="865" y="962"/>
                  <a:pt x="910" y="990"/>
                </a:cubicBezTo>
                <a:cubicBezTo>
                  <a:pt x="926" y="999"/>
                  <a:pt x="935" y="1013"/>
                  <a:pt x="940" y="1031"/>
                </a:cubicBezTo>
                <a:cubicBezTo>
                  <a:pt x="941" y="1036"/>
                  <a:pt x="943" y="1042"/>
                  <a:pt x="947" y="1047"/>
                </a:cubicBezTo>
                <a:cubicBezTo>
                  <a:pt x="964" y="1068"/>
                  <a:pt x="971" y="1092"/>
                  <a:pt x="968" y="1121"/>
                </a:cubicBezTo>
                <a:cubicBezTo>
                  <a:pt x="974" y="1169"/>
                  <a:pt x="948" y="1205"/>
                  <a:pt x="918" y="1239"/>
                </a:cubicBezTo>
                <a:cubicBezTo>
                  <a:pt x="893" y="1266"/>
                  <a:pt x="876" y="1299"/>
                  <a:pt x="853" y="1329"/>
                </a:cubicBezTo>
                <a:cubicBezTo>
                  <a:pt x="831" y="1358"/>
                  <a:pt x="804" y="1381"/>
                  <a:pt x="769" y="1393"/>
                </a:cubicBezTo>
                <a:cubicBezTo>
                  <a:pt x="743" y="1401"/>
                  <a:pt x="721" y="1390"/>
                  <a:pt x="708" y="1365"/>
                </a:cubicBezTo>
                <a:cubicBezTo>
                  <a:pt x="702" y="1353"/>
                  <a:pt x="695" y="1342"/>
                  <a:pt x="689" y="1330"/>
                </a:cubicBezTo>
                <a:close/>
                <a:moveTo>
                  <a:pt x="1090" y="1536"/>
                </a:moveTo>
                <a:cubicBezTo>
                  <a:pt x="1078" y="1560"/>
                  <a:pt x="1076" y="1587"/>
                  <a:pt x="1076" y="1614"/>
                </a:cubicBezTo>
                <a:cubicBezTo>
                  <a:pt x="1076" y="1620"/>
                  <a:pt x="1079" y="1628"/>
                  <a:pt x="1070" y="1630"/>
                </a:cubicBezTo>
                <a:cubicBezTo>
                  <a:pt x="1062" y="1633"/>
                  <a:pt x="1057" y="1629"/>
                  <a:pt x="1052" y="1625"/>
                </a:cubicBezTo>
                <a:cubicBezTo>
                  <a:pt x="1042" y="1616"/>
                  <a:pt x="1032" y="1608"/>
                  <a:pt x="1024" y="1599"/>
                </a:cubicBezTo>
                <a:cubicBezTo>
                  <a:pt x="994" y="1568"/>
                  <a:pt x="955" y="1559"/>
                  <a:pt x="915" y="1551"/>
                </a:cubicBezTo>
                <a:cubicBezTo>
                  <a:pt x="845" y="1536"/>
                  <a:pt x="777" y="1514"/>
                  <a:pt x="726" y="1459"/>
                </a:cubicBezTo>
                <a:cubicBezTo>
                  <a:pt x="719" y="1452"/>
                  <a:pt x="708" y="1444"/>
                  <a:pt x="711" y="1433"/>
                </a:cubicBezTo>
                <a:cubicBezTo>
                  <a:pt x="715" y="1420"/>
                  <a:pt x="730" y="1415"/>
                  <a:pt x="743" y="1412"/>
                </a:cubicBezTo>
                <a:cubicBezTo>
                  <a:pt x="750" y="1410"/>
                  <a:pt x="757" y="1410"/>
                  <a:pt x="765" y="1410"/>
                </a:cubicBezTo>
                <a:cubicBezTo>
                  <a:pt x="813" y="1412"/>
                  <a:pt x="834" y="1373"/>
                  <a:pt x="858" y="1342"/>
                </a:cubicBezTo>
                <a:cubicBezTo>
                  <a:pt x="898" y="1288"/>
                  <a:pt x="935" y="1232"/>
                  <a:pt x="977" y="1180"/>
                </a:cubicBezTo>
                <a:cubicBezTo>
                  <a:pt x="989" y="1165"/>
                  <a:pt x="994" y="1146"/>
                  <a:pt x="992" y="1129"/>
                </a:cubicBezTo>
                <a:cubicBezTo>
                  <a:pt x="993" y="1107"/>
                  <a:pt x="986" y="1089"/>
                  <a:pt x="988" y="1070"/>
                </a:cubicBezTo>
                <a:cubicBezTo>
                  <a:pt x="989" y="1061"/>
                  <a:pt x="993" y="1052"/>
                  <a:pt x="1003" y="1057"/>
                </a:cubicBezTo>
                <a:cubicBezTo>
                  <a:pt x="1055" y="1087"/>
                  <a:pt x="1111" y="1069"/>
                  <a:pt x="1165" y="1071"/>
                </a:cubicBezTo>
                <a:cubicBezTo>
                  <a:pt x="1167" y="1071"/>
                  <a:pt x="1168" y="1071"/>
                  <a:pt x="1169" y="1071"/>
                </a:cubicBezTo>
                <a:cubicBezTo>
                  <a:pt x="1188" y="1072"/>
                  <a:pt x="1198" y="1084"/>
                  <a:pt x="1195" y="1103"/>
                </a:cubicBezTo>
                <a:cubicBezTo>
                  <a:pt x="1188" y="1147"/>
                  <a:pt x="1175" y="1190"/>
                  <a:pt x="1156" y="1230"/>
                </a:cubicBezTo>
                <a:cubicBezTo>
                  <a:pt x="1125" y="1296"/>
                  <a:pt x="1109" y="1364"/>
                  <a:pt x="1113" y="1437"/>
                </a:cubicBezTo>
                <a:cubicBezTo>
                  <a:pt x="1114" y="1472"/>
                  <a:pt x="1107" y="1504"/>
                  <a:pt x="1090" y="1536"/>
                </a:cubicBezTo>
                <a:close/>
                <a:moveTo>
                  <a:pt x="1250" y="1507"/>
                </a:moveTo>
                <a:cubicBezTo>
                  <a:pt x="1233" y="1466"/>
                  <a:pt x="1198" y="1457"/>
                  <a:pt x="1160" y="1456"/>
                </a:cubicBezTo>
                <a:cubicBezTo>
                  <a:pt x="1122" y="1454"/>
                  <a:pt x="1120" y="1454"/>
                  <a:pt x="1120" y="1405"/>
                </a:cubicBezTo>
                <a:cubicBezTo>
                  <a:pt x="1134" y="1356"/>
                  <a:pt x="1135" y="1295"/>
                  <a:pt x="1170" y="1242"/>
                </a:cubicBezTo>
                <a:cubicBezTo>
                  <a:pt x="1188" y="1216"/>
                  <a:pt x="1211" y="1210"/>
                  <a:pt x="1238" y="1208"/>
                </a:cubicBezTo>
                <a:cubicBezTo>
                  <a:pt x="1265" y="1205"/>
                  <a:pt x="1291" y="1206"/>
                  <a:pt x="1318" y="1203"/>
                </a:cubicBezTo>
                <a:cubicBezTo>
                  <a:pt x="1343" y="1199"/>
                  <a:pt x="1366" y="1187"/>
                  <a:pt x="1388" y="1177"/>
                </a:cubicBezTo>
                <a:cubicBezTo>
                  <a:pt x="1428" y="1159"/>
                  <a:pt x="1428" y="1158"/>
                  <a:pt x="1432" y="1201"/>
                </a:cubicBezTo>
                <a:cubicBezTo>
                  <a:pt x="1434" y="1222"/>
                  <a:pt x="1439" y="1243"/>
                  <a:pt x="1449" y="1262"/>
                </a:cubicBezTo>
                <a:cubicBezTo>
                  <a:pt x="1464" y="1288"/>
                  <a:pt x="1486" y="1303"/>
                  <a:pt x="1517" y="1303"/>
                </a:cubicBezTo>
                <a:cubicBezTo>
                  <a:pt x="1537" y="1304"/>
                  <a:pt x="1556" y="1303"/>
                  <a:pt x="1575" y="1299"/>
                </a:cubicBezTo>
                <a:cubicBezTo>
                  <a:pt x="1590" y="1295"/>
                  <a:pt x="1593" y="1301"/>
                  <a:pt x="1591" y="1314"/>
                </a:cubicBezTo>
                <a:cubicBezTo>
                  <a:pt x="1587" y="1345"/>
                  <a:pt x="1561" y="1370"/>
                  <a:pt x="1530" y="1376"/>
                </a:cubicBezTo>
                <a:cubicBezTo>
                  <a:pt x="1498" y="1381"/>
                  <a:pt x="1475" y="1401"/>
                  <a:pt x="1452" y="1422"/>
                </a:cubicBezTo>
                <a:cubicBezTo>
                  <a:pt x="1438" y="1434"/>
                  <a:pt x="1426" y="1448"/>
                  <a:pt x="1414" y="1463"/>
                </a:cubicBezTo>
                <a:cubicBezTo>
                  <a:pt x="1396" y="1487"/>
                  <a:pt x="1371" y="1497"/>
                  <a:pt x="1342" y="1499"/>
                </a:cubicBezTo>
                <a:cubicBezTo>
                  <a:pt x="1322" y="1501"/>
                  <a:pt x="1304" y="1506"/>
                  <a:pt x="1288" y="1517"/>
                </a:cubicBezTo>
                <a:cubicBezTo>
                  <a:pt x="1271" y="1528"/>
                  <a:pt x="1258" y="1526"/>
                  <a:pt x="1250" y="1507"/>
                </a:cubicBezTo>
                <a:close/>
                <a:moveTo>
                  <a:pt x="1546" y="1587"/>
                </a:moveTo>
                <a:cubicBezTo>
                  <a:pt x="1531" y="1603"/>
                  <a:pt x="1511" y="1613"/>
                  <a:pt x="1493" y="1626"/>
                </a:cubicBezTo>
                <a:cubicBezTo>
                  <a:pt x="1479" y="1636"/>
                  <a:pt x="1470" y="1649"/>
                  <a:pt x="1466" y="1665"/>
                </a:cubicBezTo>
                <a:cubicBezTo>
                  <a:pt x="1454" y="1703"/>
                  <a:pt x="1449" y="1707"/>
                  <a:pt x="1410" y="1708"/>
                </a:cubicBezTo>
                <a:cubicBezTo>
                  <a:pt x="1402" y="1707"/>
                  <a:pt x="1393" y="1708"/>
                  <a:pt x="1384" y="1706"/>
                </a:cubicBezTo>
                <a:cubicBezTo>
                  <a:pt x="1367" y="1703"/>
                  <a:pt x="1354" y="1695"/>
                  <a:pt x="1351" y="1675"/>
                </a:cubicBezTo>
                <a:cubicBezTo>
                  <a:pt x="1349" y="1659"/>
                  <a:pt x="1343" y="1643"/>
                  <a:pt x="1339" y="1627"/>
                </a:cubicBezTo>
                <a:cubicBezTo>
                  <a:pt x="1335" y="1612"/>
                  <a:pt x="1327" y="1600"/>
                  <a:pt x="1317" y="1590"/>
                </a:cubicBezTo>
                <a:cubicBezTo>
                  <a:pt x="1306" y="1579"/>
                  <a:pt x="1296" y="1569"/>
                  <a:pt x="1288" y="1557"/>
                </a:cubicBezTo>
                <a:cubicBezTo>
                  <a:pt x="1276" y="1541"/>
                  <a:pt x="1277" y="1533"/>
                  <a:pt x="1294" y="1522"/>
                </a:cubicBezTo>
                <a:cubicBezTo>
                  <a:pt x="1317" y="1506"/>
                  <a:pt x="1344" y="1508"/>
                  <a:pt x="1369" y="1505"/>
                </a:cubicBezTo>
                <a:cubicBezTo>
                  <a:pt x="1395" y="1501"/>
                  <a:pt x="1411" y="1485"/>
                  <a:pt x="1424" y="1466"/>
                </a:cubicBezTo>
                <a:cubicBezTo>
                  <a:pt x="1448" y="1431"/>
                  <a:pt x="1480" y="1406"/>
                  <a:pt x="1517" y="1387"/>
                </a:cubicBezTo>
                <a:cubicBezTo>
                  <a:pt x="1539" y="1376"/>
                  <a:pt x="1551" y="1385"/>
                  <a:pt x="1552" y="1410"/>
                </a:cubicBezTo>
                <a:cubicBezTo>
                  <a:pt x="1553" y="1437"/>
                  <a:pt x="1549" y="1463"/>
                  <a:pt x="1546" y="1489"/>
                </a:cubicBezTo>
                <a:cubicBezTo>
                  <a:pt x="1543" y="1510"/>
                  <a:pt x="1541" y="1531"/>
                  <a:pt x="1553" y="1551"/>
                </a:cubicBezTo>
                <a:cubicBezTo>
                  <a:pt x="1560" y="1564"/>
                  <a:pt x="1557" y="1576"/>
                  <a:pt x="1546" y="1587"/>
                </a:cubicBezTo>
                <a:close/>
              </a:path>
            </a:pathLst>
          </a:custGeom>
          <a:solidFill>
            <a:srgbClr val="93E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40000" y="768600"/>
            <a:ext cx="3654900" cy="12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>
                <a:latin typeface="Anton"/>
                <a:ea typeface="Anton"/>
                <a:cs typeface="Anton"/>
                <a:sym typeface="Anton"/>
              </a:defRPr>
            </a:lvl1pPr>
          </a:lstStyle>
          <a:p>
            <a:endParaRPr/>
          </a:p>
        </p:txBody>
      </p:sp>
      <p:pic>
        <p:nvPicPr>
          <p:cNvPr id="5122" name="Picture 2" descr="agua, Fondo de pantalla HD | Wallpaperbetter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8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0" y="-1"/>
            <a:ext cx="4551362" cy="5143501"/>
          </a:xfrm>
          <a:custGeom>
            <a:avLst/>
            <a:gdLst>
              <a:gd name="T0" fmla="*/ 1556 w 1799"/>
              <a:gd name="T1" fmla="*/ 1497 h 1799"/>
              <a:gd name="T2" fmla="*/ 1614 w 1799"/>
              <a:gd name="T3" fmla="*/ 1242 h 1799"/>
              <a:gd name="T4" fmla="*/ 1799 w 1799"/>
              <a:gd name="T5" fmla="*/ 668 h 1799"/>
              <a:gd name="T6" fmla="*/ 1736 w 1799"/>
              <a:gd name="T7" fmla="*/ 313 h 1799"/>
              <a:gd name="T8" fmla="*/ 1376 w 1799"/>
              <a:gd name="T9" fmla="*/ 199 h 1799"/>
              <a:gd name="T10" fmla="*/ 1799 w 1799"/>
              <a:gd name="T11" fmla="*/ 196 h 1799"/>
              <a:gd name="T12" fmla="*/ 1463 w 1799"/>
              <a:gd name="T13" fmla="*/ 127 h 1799"/>
              <a:gd name="T14" fmla="*/ 1137 w 1799"/>
              <a:gd name="T15" fmla="*/ 200 h 1799"/>
              <a:gd name="T16" fmla="*/ 886 w 1799"/>
              <a:gd name="T17" fmla="*/ 69 h 1799"/>
              <a:gd name="T18" fmla="*/ 921 w 1799"/>
              <a:gd name="T19" fmla="*/ 140 h 1799"/>
              <a:gd name="T20" fmla="*/ 513 w 1799"/>
              <a:gd name="T21" fmla="*/ 233 h 1799"/>
              <a:gd name="T22" fmla="*/ 238 w 1799"/>
              <a:gd name="T23" fmla="*/ 69 h 1799"/>
              <a:gd name="T24" fmla="*/ 106 w 1799"/>
              <a:gd name="T25" fmla="*/ 161 h 1799"/>
              <a:gd name="T26" fmla="*/ 125 w 1799"/>
              <a:gd name="T27" fmla="*/ 480 h 1799"/>
              <a:gd name="T28" fmla="*/ 82 w 1799"/>
              <a:gd name="T29" fmla="*/ 1122 h 1799"/>
              <a:gd name="T30" fmla="*/ 55 w 1799"/>
              <a:gd name="T31" fmla="*/ 1554 h 1799"/>
              <a:gd name="T32" fmla="*/ 57 w 1799"/>
              <a:gd name="T33" fmla="*/ 1659 h 1799"/>
              <a:gd name="T34" fmla="*/ 527 w 1799"/>
              <a:gd name="T35" fmla="*/ 1799 h 1799"/>
              <a:gd name="T36" fmla="*/ 693 w 1799"/>
              <a:gd name="T37" fmla="*/ 1658 h 1799"/>
              <a:gd name="T38" fmla="*/ 1035 w 1799"/>
              <a:gd name="T39" fmla="*/ 1799 h 1799"/>
              <a:gd name="T40" fmla="*/ 1309 w 1799"/>
              <a:gd name="T41" fmla="*/ 1772 h 1799"/>
              <a:gd name="T42" fmla="*/ 1612 w 1799"/>
              <a:gd name="T43" fmla="*/ 1704 h 1799"/>
              <a:gd name="T44" fmla="*/ 1225 w 1799"/>
              <a:gd name="T45" fmla="*/ 1196 h 1799"/>
              <a:gd name="T46" fmla="*/ 1489 w 1799"/>
              <a:gd name="T47" fmla="*/ 900 h 1799"/>
              <a:gd name="T48" fmla="*/ 921 w 1799"/>
              <a:gd name="T49" fmla="*/ 490 h 1799"/>
              <a:gd name="T50" fmla="*/ 1053 w 1799"/>
              <a:gd name="T51" fmla="*/ 810 h 1799"/>
              <a:gd name="T52" fmla="*/ 540 w 1799"/>
              <a:gd name="T53" fmla="*/ 1030 h 1799"/>
              <a:gd name="T54" fmla="*/ 567 w 1799"/>
              <a:gd name="T55" fmla="*/ 710 h 1799"/>
              <a:gd name="T56" fmla="*/ 1201 w 1799"/>
              <a:gd name="T57" fmla="*/ 879 h 1799"/>
              <a:gd name="T58" fmla="*/ 864 w 1799"/>
              <a:gd name="T59" fmla="*/ 872 h 1799"/>
              <a:gd name="T60" fmla="*/ 1587 w 1799"/>
              <a:gd name="T61" fmla="*/ 681 h 1799"/>
              <a:gd name="T62" fmla="*/ 1446 w 1799"/>
              <a:gd name="T63" fmla="*/ 644 h 1799"/>
              <a:gd name="T64" fmla="*/ 1322 w 1799"/>
              <a:gd name="T65" fmla="*/ 842 h 1799"/>
              <a:gd name="T66" fmla="*/ 1353 w 1799"/>
              <a:gd name="T67" fmla="*/ 570 h 1799"/>
              <a:gd name="T68" fmla="*/ 1311 w 1799"/>
              <a:gd name="T69" fmla="*/ 132 h 1799"/>
              <a:gd name="T70" fmla="*/ 1069 w 1799"/>
              <a:gd name="T71" fmla="*/ 624 h 1799"/>
              <a:gd name="T72" fmla="*/ 844 w 1799"/>
              <a:gd name="T73" fmla="*/ 196 h 1799"/>
              <a:gd name="T74" fmla="*/ 747 w 1799"/>
              <a:gd name="T75" fmla="*/ 447 h 1799"/>
              <a:gd name="T76" fmla="*/ 695 w 1799"/>
              <a:gd name="T77" fmla="*/ 481 h 1799"/>
              <a:gd name="T78" fmla="*/ 659 w 1799"/>
              <a:gd name="T79" fmla="*/ 278 h 1799"/>
              <a:gd name="T80" fmla="*/ 454 w 1799"/>
              <a:gd name="T81" fmla="*/ 167 h 1799"/>
              <a:gd name="T82" fmla="*/ 135 w 1799"/>
              <a:gd name="T83" fmla="*/ 490 h 1799"/>
              <a:gd name="T84" fmla="*/ 564 w 1799"/>
              <a:gd name="T85" fmla="*/ 301 h 1799"/>
              <a:gd name="T86" fmla="*/ 156 w 1799"/>
              <a:gd name="T87" fmla="*/ 869 h 1799"/>
              <a:gd name="T88" fmla="*/ 425 w 1799"/>
              <a:gd name="T89" fmla="*/ 542 h 1799"/>
              <a:gd name="T90" fmla="*/ 376 w 1799"/>
              <a:gd name="T91" fmla="*/ 778 h 1799"/>
              <a:gd name="T92" fmla="*/ 232 w 1799"/>
              <a:gd name="T93" fmla="*/ 878 h 1799"/>
              <a:gd name="T94" fmla="*/ 552 w 1799"/>
              <a:gd name="T95" fmla="*/ 1273 h 1799"/>
              <a:gd name="T96" fmla="*/ 325 w 1799"/>
              <a:gd name="T97" fmla="*/ 1551 h 1799"/>
              <a:gd name="T98" fmla="*/ 367 w 1799"/>
              <a:gd name="T99" fmla="*/ 1366 h 1799"/>
              <a:gd name="T100" fmla="*/ 606 w 1799"/>
              <a:gd name="T101" fmla="*/ 1678 h 1799"/>
              <a:gd name="T102" fmla="*/ 631 w 1799"/>
              <a:gd name="T103" fmla="*/ 1310 h 1799"/>
              <a:gd name="T104" fmla="*/ 537 w 1799"/>
              <a:gd name="T105" fmla="*/ 1082 h 1799"/>
              <a:gd name="T106" fmla="*/ 939 w 1799"/>
              <a:gd name="T107" fmla="*/ 1031 h 1799"/>
              <a:gd name="T108" fmla="*/ 1089 w 1799"/>
              <a:gd name="T109" fmla="*/ 1536 h 1799"/>
              <a:gd name="T110" fmla="*/ 742 w 1799"/>
              <a:gd name="T111" fmla="*/ 1412 h 1799"/>
              <a:gd name="T112" fmla="*/ 1168 w 1799"/>
              <a:gd name="T113" fmla="*/ 1072 h 1799"/>
              <a:gd name="T114" fmla="*/ 1170 w 1799"/>
              <a:gd name="T115" fmla="*/ 1242 h 1799"/>
              <a:gd name="T116" fmla="*/ 1590 w 1799"/>
              <a:gd name="T117" fmla="*/ 1314 h 1799"/>
              <a:gd name="T118" fmla="*/ 1493 w 1799"/>
              <a:gd name="T119" fmla="*/ 1626 h 1799"/>
              <a:gd name="T120" fmla="*/ 1294 w 1799"/>
              <a:gd name="T121" fmla="*/ 1522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9" h="1799">
                <a:moveTo>
                  <a:pt x="1677" y="1607"/>
                </a:moveTo>
                <a:cubicBezTo>
                  <a:pt x="1682" y="1599"/>
                  <a:pt x="1689" y="1600"/>
                  <a:pt x="1696" y="1599"/>
                </a:cubicBezTo>
                <a:cubicBezTo>
                  <a:pt x="1734" y="1595"/>
                  <a:pt x="1768" y="1607"/>
                  <a:pt x="1799" y="1627"/>
                </a:cubicBezTo>
                <a:cubicBezTo>
                  <a:pt x="1799" y="1621"/>
                  <a:pt x="1799" y="1614"/>
                  <a:pt x="1799" y="1607"/>
                </a:cubicBezTo>
                <a:cubicBezTo>
                  <a:pt x="1784" y="1607"/>
                  <a:pt x="1773" y="1599"/>
                  <a:pt x="1761" y="1591"/>
                </a:cubicBezTo>
                <a:cubicBezTo>
                  <a:pt x="1733" y="1572"/>
                  <a:pt x="1701" y="1563"/>
                  <a:pt x="1667" y="1563"/>
                </a:cubicBezTo>
                <a:cubicBezTo>
                  <a:pt x="1650" y="1564"/>
                  <a:pt x="1632" y="1562"/>
                  <a:pt x="1615" y="1564"/>
                </a:cubicBezTo>
                <a:cubicBezTo>
                  <a:pt x="1569" y="1567"/>
                  <a:pt x="1552" y="1531"/>
                  <a:pt x="1556" y="1497"/>
                </a:cubicBezTo>
                <a:cubicBezTo>
                  <a:pt x="1566" y="1417"/>
                  <a:pt x="1585" y="1339"/>
                  <a:pt x="1628" y="1270"/>
                </a:cubicBezTo>
                <a:cubicBezTo>
                  <a:pt x="1643" y="1246"/>
                  <a:pt x="1662" y="1227"/>
                  <a:pt x="1687" y="1214"/>
                </a:cubicBezTo>
                <a:cubicBezTo>
                  <a:pt x="1711" y="1200"/>
                  <a:pt x="1731" y="1180"/>
                  <a:pt x="1747" y="1157"/>
                </a:cubicBezTo>
                <a:cubicBezTo>
                  <a:pt x="1759" y="1138"/>
                  <a:pt x="1772" y="1120"/>
                  <a:pt x="1799" y="1128"/>
                </a:cubicBezTo>
                <a:cubicBezTo>
                  <a:pt x="1799" y="1121"/>
                  <a:pt x="1799" y="1114"/>
                  <a:pt x="1799" y="1108"/>
                </a:cubicBezTo>
                <a:cubicBezTo>
                  <a:pt x="1786" y="1108"/>
                  <a:pt x="1774" y="1107"/>
                  <a:pt x="1761" y="1108"/>
                </a:cubicBezTo>
                <a:cubicBezTo>
                  <a:pt x="1749" y="1108"/>
                  <a:pt x="1740" y="1116"/>
                  <a:pt x="1733" y="1125"/>
                </a:cubicBezTo>
                <a:cubicBezTo>
                  <a:pt x="1700" y="1171"/>
                  <a:pt x="1658" y="1207"/>
                  <a:pt x="1614" y="1242"/>
                </a:cubicBezTo>
                <a:cubicBezTo>
                  <a:pt x="1605" y="1249"/>
                  <a:pt x="1596" y="1257"/>
                  <a:pt x="1587" y="1265"/>
                </a:cubicBezTo>
                <a:cubicBezTo>
                  <a:pt x="1541" y="1311"/>
                  <a:pt x="1475" y="1295"/>
                  <a:pt x="1451" y="1235"/>
                </a:cubicBezTo>
                <a:cubicBezTo>
                  <a:pt x="1437" y="1199"/>
                  <a:pt x="1447" y="1167"/>
                  <a:pt x="1458" y="1134"/>
                </a:cubicBezTo>
                <a:cubicBezTo>
                  <a:pt x="1471" y="1095"/>
                  <a:pt x="1492" y="1061"/>
                  <a:pt x="1512" y="1025"/>
                </a:cubicBezTo>
                <a:cubicBezTo>
                  <a:pt x="1519" y="1012"/>
                  <a:pt x="1524" y="998"/>
                  <a:pt x="1526" y="984"/>
                </a:cubicBezTo>
                <a:cubicBezTo>
                  <a:pt x="1532" y="912"/>
                  <a:pt x="1575" y="864"/>
                  <a:pt x="1626" y="820"/>
                </a:cubicBezTo>
                <a:cubicBezTo>
                  <a:pt x="1669" y="782"/>
                  <a:pt x="1709" y="742"/>
                  <a:pt x="1743" y="696"/>
                </a:cubicBezTo>
                <a:cubicBezTo>
                  <a:pt x="1757" y="677"/>
                  <a:pt x="1775" y="665"/>
                  <a:pt x="1799" y="668"/>
                </a:cubicBezTo>
                <a:cubicBezTo>
                  <a:pt x="1799" y="664"/>
                  <a:pt x="1799" y="660"/>
                  <a:pt x="1799" y="656"/>
                </a:cubicBezTo>
                <a:cubicBezTo>
                  <a:pt x="1761" y="654"/>
                  <a:pt x="1736" y="677"/>
                  <a:pt x="1715" y="703"/>
                </a:cubicBezTo>
                <a:cubicBezTo>
                  <a:pt x="1702" y="719"/>
                  <a:pt x="1689" y="733"/>
                  <a:pt x="1668" y="726"/>
                </a:cubicBezTo>
                <a:cubicBezTo>
                  <a:pt x="1645" y="718"/>
                  <a:pt x="1624" y="707"/>
                  <a:pt x="1615" y="680"/>
                </a:cubicBezTo>
                <a:cubicBezTo>
                  <a:pt x="1605" y="649"/>
                  <a:pt x="1618" y="622"/>
                  <a:pt x="1628" y="596"/>
                </a:cubicBezTo>
                <a:cubicBezTo>
                  <a:pt x="1641" y="563"/>
                  <a:pt x="1643" y="528"/>
                  <a:pt x="1647" y="494"/>
                </a:cubicBezTo>
                <a:cubicBezTo>
                  <a:pt x="1651" y="457"/>
                  <a:pt x="1652" y="420"/>
                  <a:pt x="1656" y="383"/>
                </a:cubicBezTo>
                <a:cubicBezTo>
                  <a:pt x="1659" y="352"/>
                  <a:pt x="1695" y="320"/>
                  <a:pt x="1736" y="313"/>
                </a:cubicBezTo>
                <a:cubicBezTo>
                  <a:pt x="1757" y="309"/>
                  <a:pt x="1778" y="307"/>
                  <a:pt x="1799" y="304"/>
                </a:cubicBezTo>
                <a:cubicBezTo>
                  <a:pt x="1799" y="296"/>
                  <a:pt x="1799" y="288"/>
                  <a:pt x="1799" y="280"/>
                </a:cubicBezTo>
                <a:cubicBezTo>
                  <a:pt x="1777" y="279"/>
                  <a:pt x="1759" y="293"/>
                  <a:pt x="1738" y="297"/>
                </a:cubicBezTo>
                <a:cubicBezTo>
                  <a:pt x="1708" y="303"/>
                  <a:pt x="1677" y="312"/>
                  <a:pt x="1647" y="318"/>
                </a:cubicBezTo>
                <a:cubicBezTo>
                  <a:pt x="1605" y="326"/>
                  <a:pt x="1574" y="351"/>
                  <a:pt x="1546" y="381"/>
                </a:cubicBezTo>
                <a:cubicBezTo>
                  <a:pt x="1501" y="430"/>
                  <a:pt x="1429" y="440"/>
                  <a:pt x="1373" y="399"/>
                </a:cubicBezTo>
                <a:cubicBezTo>
                  <a:pt x="1355" y="386"/>
                  <a:pt x="1352" y="364"/>
                  <a:pt x="1356" y="345"/>
                </a:cubicBezTo>
                <a:cubicBezTo>
                  <a:pt x="1366" y="296"/>
                  <a:pt x="1370" y="248"/>
                  <a:pt x="1376" y="199"/>
                </a:cubicBezTo>
                <a:cubicBezTo>
                  <a:pt x="1379" y="165"/>
                  <a:pt x="1408" y="146"/>
                  <a:pt x="1450" y="144"/>
                </a:cubicBezTo>
                <a:cubicBezTo>
                  <a:pt x="1487" y="141"/>
                  <a:pt x="1523" y="139"/>
                  <a:pt x="1557" y="123"/>
                </a:cubicBezTo>
                <a:cubicBezTo>
                  <a:pt x="1566" y="118"/>
                  <a:pt x="1575" y="111"/>
                  <a:pt x="1583" y="105"/>
                </a:cubicBezTo>
                <a:cubicBezTo>
                  <a:pt x="1588" y="102"/>
                  <a:pt x="1591" y="95"/>
                  <a:pt x="1597" y="98"/>
                </a:cubicBezTo>
                <a:cubicBezTo>
                  <a:pt x="1602" y="101"/>
                  <a:pt x="1603" y="108"/>
                  <a:pt x="1603" y="114"/>
                </a:cubicBezTo>
                <a:cubicBezTo>
                  <a:pt x="1604" y="133"/>
                  <a:pt x="1603" y="153"/>
                  <a:pt x="1606" y="172"/>
                </a:cubicBezTo>
                <a:cubicBezTo>
                  <a:pt x="1613" y="213"/>
                  <a:pt x="1643" y="223"/>
                  <a:pt x="1679" y="222"/>
                </a:cubicBezTo>
                <a:cubicBezTo>
                  <a:pt x="1721" y="222"/>
                  <a:pt x="1760" y="206"/>
                  <a:pt x="1799" y="196"/>
                </a:cubicBezTo>
                <a:cubicBezTo>
                  <a:pt x="1799" y="186"/>
                  <a:pt x="1799" y="177"/>
                  <a:pt x="1799" y="168"/>
                </a:cubicBezTo>
                <a:cubicBezTo>
                  <a:pt x="1766" y="174"/>
                  <a:pt x="1735" y="189"/>
                  <a:pt x="1702" y="195"/>
                </a:cubicBezTo>
                <a:cubicBezTo>
                  <a:pt x="1685" y="198"/>
                  <a:pt x="1668" y="200"/>
                  <a:pt x="1651" y="200"/>
                </a:cubicBezTo>
                <a:cubicBezTo>
                  <a:pt x="1628" y="200"/>
                  <a:pt x="1619" y="192"/>
                  <a:pt x="1619" y="169"/>
                </a:cubicBezTo>
                <a:cubicBezTo>
                  <a:pt x="1620" y="113"/>
                  <a:pt x="1616" y="56"/>
                  <a:pt x="1623" y="0"/>
                </a:cubicBezTo>
                <a:cubicBezTo>
                  <a:pt x="1615" y="0"/>
                  <a:pt x="1607" y="0"/>
                  <a:pt x="1599" y="0"/>
                </a:cubicBezTo>
                <a:cubicBezTo>
                  <a:pt x="1588" y="44"/>
                  <a:pt x="1585" y="92"/>
                  <a:pt x="1535" y="113"/>
                </a:cubicBezTo>
                <a:cubicBezTo>
                  <a:pt x="1512" y="123"/>
                  <a:pt x="1488" y="126"/>
                  <a:pt x="1463" y="127"/>
                </a:cubicBezTo>
                <a:cubicBezTo>
                  <a:pt x="1419" y="129"/>
                  <a:pt x="1374" y="129"/>
                  <a:pt x="1330" y="123"/>
                </a:cubicBezTo>
                <a:cubicBezTo>
                  <a:pt x="1315" y="121"/>
                  <a:pt x="1301" y="114"/>
                  <a:pt x="1289" y="106"/>
                </a:cubicBezTo>
                <a:cubicBezTo>
                  <a:pt x="1281" y="101"/>
                  <a:pt x="1279" y="94"/>
                  <a:pt x="1279" y="85"/>
                </a:cubicBezTo>
                <a:cubicBezTo>
                  <a:pt x="1278" y="54"/>
                  <a:pt x="1291" y="26"/>
                  <a:pt x="1307" y="0"/>
                </a:cubicBezTo>
                <a:cubicBezTo>
                  <a:pt x="1298" y="0"/>
                  <a:pt x="1289" y="0"/>
                  <a:pt x="1279" y="0"/>
                </a:cubicBezTo>
                <a:cubicBezTo>
                  <a:pt x="1273" y="19"/>
                  <a:pt x="1254" y="26"/>
                  <a:pt x="1242" y="40"/>
                </a:cubicBezTo>
                <a:cubicBezTo>
                  <a:pt x="1220" y="66"/>
                  <a:pt x="1216" y="96"/>
                  <a:pt x="1211" y="127"/>
                </a:cubicBezTo>
                <a:cubicBezTo>
                  <a:pt x="1203" y="180"/>
                  <a:pt x="1190" y="194"/>
                  <a:pt x="1137" y="200"/>
                </a:cubicBezTo>
                <a:cubicBezTo>
                  <a:pt x="1086" y="206"/>
                  <a:pt x="1034" y="210"/>
                  <a:pt x="985" y="229"/>
                </a:cubicBezTo>
                <a:cubicBezTo>
                  <a:pt x="966" y="236"/>
                  <a:pt x="953" y="228"/>
                  <a:pt x="952" y="207"/>
                </a:cubicBezTo>
                <a:cubicBezTo>
                  <a:pt x="951" y="184"/>
                  <a:pt x="947" y="160"/>
                  <a:pt x="944" y="136"/>
                </a:cubicBezTo>
                <a:cubicBezTo>
                  <a:pt x="942" y="121"/>
                  <a:pt x="947" y="106"/>
                  <a:pt x="963" y="103"/>
                </a:cubicBezTo>
                <a:cubicBezTo>
                  <a:pt x="999" y="95"/>
                  <a:pt x="1016" y="68"/>
                  <a:pt x="1030" y="38"/>
                </a:cubicBezTo>
                <a:cubicBezTo>
                  <a:pt x="1036" y="26"/>
                  <a:pt x="1042" y="13"/>
                  <a:pt x="1047" y="0"/>
                </a:cubicBezTo>
                <a:cubicBezTo>
                  <a:pt x="1042" y="0"/>
                  <a:pt x="1037" y="0"/>
                  <a:pt x="1031" y="0"/>
                </a:cubicBezTo>
                <a:cubicBezTo>
                  <a:pt x="1001" y="71"/>
                  <a:pt x="956" y="97"/>
                  <a:pt x="886" y="69"/>
                </a:cubicBezTo>
                <a:cubicBezTo>
                  <a:pt x="849" y="54"/>
                  <a:pt x="813" y="40"/>
                  <a:pt x="774" y="35"/>
                </a:cubicBezTo>
                <a:cubicBezTo>
                  <a:pt x="759" y="33"/>
                  <a:pt x="745" y="26"/>
                  <a:pt x="732" y="19"/>
                </a:cubicBezTo>
                <a:cubicBezTo>
                  <a:pt x="724" y="14"/>
                  <a:pt x="718" y="10"/>
                  <a:pt x="719" y="0"/>
                </a:cubicBezTo>
                <a:cubicBezTo>
                  <a:pt x="711" y="0"/>
                  <a:pt x="703" y="0"/>
                  <a:pt x="695" y="0"/>
                </a:cubicBezTo>
                <a:cubicBezTo>
                  <a:pt x="693" y="15"/>
                  <a:pt x="700" y="22"/>
                  <a:pt x="713" y="29"/>
                </a:cubicBezTo>
                <a:cubicBezTo>
                  <a:pt x="759" y="56"/>
                  <a:pt x="812" y="66"/>
                  <a:pt x="861" y="86"/>
                </a:cubicBezTo>
                <a:cubicBezTo>
                  <a:pt x="875" y="92"/>
                  <a:pt x="892" y="88"/>
                  <a:pt x="908" y="94"/>
                </a:cubicBezTo>
                <a:cubicBezTo>
                  <a:pt x="928" y="101"/>
                  <a:pt x="935" y="123"/>
                  <a:pt x="921" y="140"/>
                </a:cubicBezTo>
                <a:cubicBezTo>
                  <a:pt x="914" y="149"/>
                  <a:pt x="905" y="155"/>
                  <a:pt x="894" y="155"/>
                </a:cubicBezTo>
                <a:cubicBezTo>
                  <a:pt x="837" y="153"/>
                  <a:pt x="820" y="193"/>
                  <a:pt x="808" y="237"/>
                </a:cubicBezTo>
                <a:cubicBezTo>
                  <a:pt x="804" y="251"/>
                  <a:pt x="796" y="261"/>
                  <a:pt x="784" y="267"/>
                </a:cubicBezTo>
                <a:cubicBezTo>
                  <a:pt x="776" y="272"/>
                  <a:pt x="768" y="273"/>
                  <a:pt x="760" y="268"/>
                </a:cubicBezTo>
                <a:cubicBezTo>
                  <a:pt x="737" y="253"/>
                  <a:pt x="711" y="252"/>
                  <a:pt x="685" y="252"/>
                </a:cubicBezTo>
                <a:cubicBezTo>
                  <a:pt x="680" y="252"/>
                  <a:pt x="675" y="252"/>
                  <a:pt x="671" y="254"/>
                </a:cubicBezTo>
                <a:cubicBezTo>
                  <a:pt x="628" y="282"/>
                  <a:pt x="588" y="263"/>
                  <a:pt x="548" y="247"/>
                </a:cubicBezTo>
                <a:cubicBezTo>
                  <a:pt x="536" y="242"/>
                  <a:pt x="525" y="235"/>
                  <a:pt x="513" y="233"/>
                </a:cubicBezTo>
                <a:cubicBezTo>
                  <a:pt x="468" y="225"/>
                  <a:pt x="467" y="194"/>
                  <a:pt x="474" y="158"/>
                </a:cubicBezTo>
                <a:cubicBezTo>
                  <a:pt x="479" y="133"/>
                  <a:pt x="500" y="116"/>
                  <a:pt x="512" y="93"/>
                </a:cubicBezTo>
                <a:cubicBezTo>
                  <a:pt x="528" y="64"/>
                  <a:pt x="541" y="34"/>
                  <a:pt x="543" y="0"/>
                </a:cubicBezTo>
                <a:cubicBezTo>
                  <a:pt x="538" y="0"/>
                  <a:pt x="533" y="0"/>
                  <a:pt x="527" y="0"/>
                </a:cubicBezTo>
                <a:cubicBezTo>
                  <a:pt x="526" y="6"/>
                  <a:pt x="525" y="12"/>
                  <a:pt x="523" y="17"/>
                </a:cubicBezTo>
                <a:cubicBezTo>
                  <a:pt x="514" y="51"/>
                  <a:pt x="499" y="64"/>
                  <a:pt x="463" y="63"/>
                </a:cubicBezTo>
                <a:cubicBezTo>
                  <a:pt x="409" y="63"/>
                  <a:pt x="355" y="73"/>
                  <a:pt x="301" y="75"/>
                </a:cubicBezTo>
                <a:cubicBezTo>
                  <a:pt x="280" y="76"/>
                  <a:pt x="259" y="72"/>
                  <a:pt x="238" y="69"/>
                </a:cubicBezTo>
                <a:cubicBezTo>
                  <a:pt x="223" y="67"/>
                  <a:pt x="214" y="58"/>
                  <a:pt x="209" y="42"/>
                </a:cubicBezTo>
                <a:cubicBezTo>
                  <a:pt x="205" y="27"/>
                  <a:pt x="195" y="14"/>
                  <a:pt x="188" y="0"/>
                </a:cubicBezTo>
                <a:cubicBezTo>
                  <a:pt x="181" y="0"/>
                  <a:pt x="174" y="0"/>
                  <a:pt x="168" y="0"/>
                </a:cubicBezTo>
                <a:cubicBezTo>
                  <a:pt x="192" y="43"/>
                  <a:pt x="180" y="68"/>
                  <a:pt x="127" y="104"/>
                </a:cubicBezTo>
                <a:cubicBezTo>
                  <a:pt x="89" y="130"/>
                  <a:pt x="46" y="152"/>
                  <a:pt x="0" y="164"/>
                </a:cubicBezTo>
                <a:cubicBezTo>
                  <a:pt x="0" y="173"/>
                  <a:pt x="0" y="182"/>
                  <a:pt x="0" y="192"/>
                </a:cubicBezTo>
                <a:cubicBezTo>
                  <a:pt x="22" y="192"/>
                  <a:pt x="37" y="177"/>
                  <a:pt x="56" y="170"/>
                </a:cubicBezTo>
                <a:cubicBezTo>
                  <a:pt x="72" y="163"/>
                  <a:pt x="87" y="147"/>
                  <a:pt x="106" y="161"/>
                </a:cubicBezTo>
                <a:cubicBezTo>
                  <a:pt x="128" y="177"/>
                  <a:pt x="135" y="201"/>
                  <a:pt x="133" y="228"/>
                </a:cubicBezTo>
                <a:cubicBezTo>
                  <a:pt x="131" y="272"/>
                  <a:pt x="96" y="282"/>
                  <a:pt x="55" y="282"/>
                </a:cubicBezTo>
                <a:cubicBezTo>
                  <a:pt x="37" y="282"/>
                  <a:pt x="18" y="280"/>
                  <a:pt x="0" y="280"/>
                </a:cubicBezTo>
                <a:cubicBezTo>
                  <a:pt x="0" y="288"/>
                  <a:pt x="0" y="296"/>
                  <a:pt x="0" y="304"/>
                </a:cubicBezTo>
                <a:cubicBezTo>
                  <a:pt x="24" y="305"/>
                  <a:pt x="48" y="305"/>
                  <a:pt x="73" y="307"/>
                </a:cubicBezTo>
                <a:cubicBezTo>
                  <a:pt x="114" y="310"/>
                  <a:pt x="123" y="336"/>
                  <a:pt x="127" y="366"/>
                </a:cubicBezTo>
                <a:cubicBezTo>
                  <a:pt x="132" y="399"/>
                  <a:pt x="135" y="433"/>
                  <a:pt x="128" y="467"/>
                </a:cubicBezTo>
                <a:cubicBezTo>
                  <a:pt x="127" y="471"/>
                  <a:pt x="127" y="477"/>
                  <a:pt x="125" y="480"/>
                </a:cubicBezTo>
                <a:cubicBezTo>
                  <a:pt x="101" y="517"/>
                  <a:pt x="95" y="559"/>
                  <a:pt x="82" y="599"/>
                </a:cubicBezTo>
                <a:cubicBezTo>
                  <a:pt x="67" y="645"/>
                  <a:pt x="52" y="657"/>
                  <a:pt x="0" y="656"/>
                </a:cubicBezTo>
                <a:cubicBezTo>
                  <a:pt x="0" y="660"/>
                  <a:pt x="0" y="664"/>
                  <a:pt x="0" y="668"/>
                </a:cubicBezTo>
                <a:cubicBezTo>
                  <a:pt x="42" y="681"/>
                  <a:pt x="51" y="716"/>
                  <a:pt x="56" y="755"/>
                </a:cubicBezTo>
                <a:cubicBezTo>
                  <a:pt x="62" y="807"/>
                  <a:pt x="73" y="857"/>
                  <a:pt x="113" y="896"/>
                </a:cubicBezTo>
                <a:cubicBezTo>
                  <a:pt x="135" y="918"/>
                  <a:pt x="152" y="942"/>
                  <a:pt x="157" y="974"/>
                </a:cubicBezTo>
                <a:cubicBezTo>
                  <a:pt x="162" y="1010"/>
                  <a:pt x="163" y="1046"/>
                  <a:pt x="153" y="1081"/>
                </a:cubicBezTo>
                <a:cubicBezTo>
                  <a:pt x="144" y="1113"/>
                  <a:pt x="116" y="1129"/>
                  <a:pt x="82" y="1122"/>
                </a:cubicBezTo>
                <a:cubicBezTo>
                  <a:pt x="54" y="1117"/>
                  <a:pt x="27" y="1112"/>
                  <a:pt x="0" y="1108"/>
                </a:cubicBezTo>
                <a:cubicBezTo>
                  <a:pt x="0" y="1116"/>
                  <a:pt x="0" y="1124"/>
                  <a:pt x="0" y="1132"/>
                </a:cubicBezTo>
                <a:cubicBezTo>
                  <a:pt x="14" y="1139"/>
                  <a:pt x="19" y="1155"/>
                  <a:pt x="27" y="1167"/>
                </a:cubicBezTo>
                <a:cubicBezTo>
                  <a:pt x="40" y="1190"/>
                  <a:pt x="52" y="1214"/>
                  <a:pt x="64" y="1237"/>
                </a:cubicBezTo>
                <a:cubicBezTo>
                  <a:pt x="70" y="1248"/>
                  <a:pt x="76" y="1260"/>
                  <a:pt x="86" y="1268"/>
                </a:cubicBezTo>
                <a:cubicBezTo>
                  <a:pt x="113" y="1290"/>
                  <a:pt x="118" y="1320"/>
                  <a:pt x="120" y="1352"/>
                </a:cubicBezTo>
                <a:cubicBezTo>
                  <a:pt x="123" y="1401"/>
                  <a:pt x="113" y="1446"/>
                  <a:pt x="81" y="1486"/>
                </a:cubicBezTo>
                <a:cubicBezTo>
                  <a:pt x="66" y="1504"/>
                  <a:pt x="64" y="1531"/>
                  <a:pt x="55" y="1554"/>
                </a:cubicBezTo>
                <a:cubicBezTo>
                  <a:pt x="45" y="1580"/>
                  <a:pt x="35" y="1606"/>
                  <a:pt x="0" y="1607"/>
                </a:cubicBezTo>
                <a:cubicBezTo>
                  <a:pt x="0" y="1615"/>
                  <a:pt x="0" y="1623"/>
                  <a:pt x="0" y="1631"/>
                </a:cubicBezTo>
                <a:cubicBezTo>
                  <a:pt x="27" y="1649"/>
                  <a:pt x="42" y="1679"/>
                  <a:pt x="60" y="1704"/>
                </a:cubicBezTo>
                <a:cubicBezTo>
                  <a:pt x="86" y="1738"/>
                  <a:pt x="115" y="1766"/>
                  <a:pt x="150" y="1789"/>
                </a:cubicBezTo>
                <a:cubicBezTo>
                  <a:pt x="154" y="1792"/>
                  <a:pt x="157" y="1796"/>
                  <a:pt x="160" y="1799"/>
                </a:cubicBezTo>
                <a:cubicBezTo>
                  <a:pt x="168" y="1799"/>
                  <a:pt x="176" y="1799"/>
                  <a:pt x="184" y="1799"/>
                </a:cubicBezTo>
                <a:cubicBezTo>
                  <a:pt x="171" y="1784"/>
                  <a:pt x="158" y="1769"/>
                  <a:pt x="145" y="1755"/>
                </a:cubicBezTo>
                <a:cubicBezTo>
                  <a:pt x="115" y="1724"/>
                  <a:pt x="85" y="1692"/>
                  <a:pt x="57" y="1659"/>
                </a:cubicBezTo>
                <a:cubicBezTo>
                  <a:pt x="48" y="1648"/>
                  <a:pt x="47" y="1638"/>
                  <a:pt x="55" y="1625"/>
                </a:cubicBezTo>
                <a:cubicBezTo>
                  <a:pt x="68" y="1606"/>
                  <a:pt x="75" y="1584"/>
                  <a:pt x="84" y="1562"/>
                </a:cubicBezTo>
                <a:cubicBezTo>
                  <a:pt x="103" y="1512"/>
                  <a:pt x="141" y="1498"/>
                  <a:pt x="187" y="1525"/>
                </a:cubicBezTo>
                <a:cubicBezTo>
                  <a:pt x="219" y="1544"/>
                  <a:pt x="252" y="1561"/>
                  <a:pt x="290" y="1562"/>
                </a:cubicBezTo>
                <a:cubicBezTo>
                  <a:pt x="307" y="1562"/>
                  <a:pt x="323" y="1558"/>
                  <a:pt x="340" y="1556"/>
                </a:cubicBezTo>
                <a:cubicBezTo>
                  <a:pt x="381" y="1550"/>
                  <a:pt x="423" y="1545"/>
                  <a:pt x="463" y="1563"/>
                </a:cubicBezTo>
                <a:cubicBezTo>
                  <a:pt x="516" y="1585"/>
                  <a:pt x="571" y="1653"/>
                  <a:pt x="546" y="1724"/>
                </a:cubicBezTo>
                <a:cubicBezTo>
                  <a:pt x="537" y="1748"/>
                  <a:pt x="533" y="1774"/>
                  <a:pt x="527" y="1799"/>
                </a:cubicBezTo>
                <a:cubicBezTo>
                  <a:pt x="534" y="1799"/>
                  <a:pt x="541" y="1799"/>
                  <a:pt x="547" y="1799"/>
                </a:cubicBezTo>
                <a:cubicBezTo>
                  <a:pt x="554" y="1771"/>
                  <a:pt x="561" y="1743"/>
                  <a:pt x="578" y="1718"/>
                </a:cubicBezTo>
                <a:cubicBezTo>
                  <a:pt x="595" y="1694"/>
                  <a:pt x="618" y="1680"/>
                  <a:pt x="647" y="1676"/>
                </a:cubicBezTo>
                <a:cubicBezTo>
                  <a:pt x="671" y="1672"/>
                  <a:pt x="686" y="1684"/>
                  <a:pt x="693" y="1707"/>
                </a:cubicBezTo>
                <a:cubicBezTo>
                  <a:pt x="703" y="1737"/>
                  <a:pt x="700" y="1768"/>
                  <a:pt x="695" y="1799"/>
                </a:cubicBezTo>
                <a:cubicBezTo>
                  <a:pt x="702" y="1799"/>
                  <a:pt x="709" y="1799"/>
                  <a:pt x="715" y="1799"/>
                </a:cubicBezTo>
                <a:cubicBezTo>
                  <a:pt x="708" y="1764"/>
                  <a:pt x="712" y="1729"/>
                  <a:pt x="712" y="1694"/>
                </a:cubicBezTo>
                <a:cubicBezTo>
                  <a:pt x="712" y="1677"/>
                  <a:pt x="707" y="1666"/>
                  <a:pt x="693" y="1658"/>
                </a:cubicBezTo>
                <a:cubicBezTo>
                  <a:pt x="686" y="1654"/>
                  <a:pt x="680" y="1648"/>
                  <a:pt x="674" y="1644"/>
                </a:cubicBezTo>
                <a:cubicBezTo>
                  <a:pt x="630" y="1610"/>
                  <a:pt x="624" y="1577"/>
                  <a:pt x="648" y="1527"/>
                </a:cubicBezTo>
                <a:cubicBezTo>
                  <a:pt x="660" y="1505"/>
                  <a:pt x="671" y="1486"/>
                  <a:pt x="698" y="1481"/>
                </a:cubicBezTo>
                <a:cubicBezTo>
                  <a:pt x="718" y="1477"/>
                  <a:pt x="739" y="1480"/>
                  <a:pt x="752" y="1495"/>
                </a:cubicBezTo>
                <a:cubicBezTo>
                  <a:pt x="788" y="1536"/>
                  <a:pt x="837" y="1546"/>
                  <a:pt x="887" y="1555"/>
                </a:cubicBezTo>
                <a:cubicBezTo>
                  <a:pt x="923" y="1562"/>
                  <a:pt x="959" y="1569"/>
                  <a:pt x="992" y="1586"/>
                </a:cubicBezTo>
                <a:cubicBezTo>
                  <a:pt x="1018" y="1600"/>
                  <a:pt x="1028" y="1625"/>
                  <a:pt x="1035" y="1651"/>
                </a:cubicBezTo>
                <a:cubicBezTo>
                  <a:pt x="1047" y="1701"/>
                  <a:pt x="1048" y="1750"/>
                  <a:pt x="1035" y="1799"/>
                </a:cubicBezTo>
                <a:cubicBezTo>
                  <a:pt x="1039" y="1799"/>
                  <a:pt x="1043" y="1799"/>
                  <a:pt x="1047" y="1799"/>
                </a:cubicBezTo>
                <a:cubicBezTo>
                  <a:pt x="1058" y="1760"/>
                  <a:pt x="1069" y="1721"/>
                  <a:pt x="1080" y="1682"/>
                </a:cubicBezTo>
                <a:cubicBezTo>
                  <a:pt x="1088" y="1656"/>
                  <a:pt x="1091" y="1629"/>
                  <a:pt x="1091" y="1602"/>
                </a:cubicBezTo>
                <a:cubicBezTo>
                  <a:pt x="1092" y="1561"/>
                  <a:pt x="1102" y="1523"/>
                  <a:pt x="1128" y="1490"/>
                </a:cubicBezTo>
                <a:cubicBezTo>
                  <a:pt x="1152" y="1458"/>
                  <a:pt x="1177" y="1454"/>
                  <a:pt x="1207" y="1481"/>
                </a:cubicBezTo>
                <a:cubicBezTo>
                  <a:pt x="1215" y="1488"/>
                  <a:pt x="1225" y="1496"/>
                  <a:pt x="1229" y="1506"/>
                </a:cubicBezTo>
                <a:cubicBezTo>
                  <a:pt x="1249" y="1550"/>
                  <a:pt x="1283" y="1582"/>
                  <a:pt x="1315" y="1617"/>
                </a:cubicBezTo>
                <a:cubicBezTo>
                  <a:pt x="1352" y="1659"/>
                  <a:pt x="1349" y="1726"/>
                  <a:pt x="1309" y="1772"/>
                </a:cubicBezTo>
                <a:cubicBezTo>
                  <a:pt x="1302" y="1781"/>
                  <a:pt x="1295" y="1790"/>
                  <a:pt x="1287" y="1799"/>
                </a:cubicBezTo>
                <a:cubicBezTo>
                  <a:pt x="1295" y="1799"/>
                  <a:pt x="1303" y="1799"/>
                  <a:pt x="1311" y="1799"/>
                </a:cubicBezTo>
                <a:cubicBezTo>
                  <a:pt x="1335" y="1749"/>
                  <a:pt x="1373" y="1714"/>
                  <a:pt x="1430" y="1716"/>
                </a:cubicBezTo>
                <a:cubicBezTo>
                  <a:pt x="1455" y="1717"/>
                  <a:pt x="1477" y="1703"/>
                  <a:pt x="1488" y="1679"/>
                </a:cubicBezTo>
                <a:cubicBezTo>
                  <a:pt x="1504" y="1644"/>
                  <a:pt x="1526" y="1613"/>
                  <a:pt x="1564" y="1596"/>
                </a:cubicBezTo>
                <a:cubicBezTo>
                  <a:pt x="1569" y="1594"/>
                  <a:pt x="1574" y="1592"/>
                  <a:pt x="1579" y="1591"/>
                </a:cubicBezTo>
                <a:cubicBezTo>
                  <a:pt x="1607" y="1583"/>
                  <a:pt x="1619" y="1592"/>
                  <a:pt x="1614" y="1621"/>
                </a:cubicBezTo>
                <a:cubicBezTo>
                  <a:pt x="1610" y="1649"/>
                  <a:pt x="1611" y="1676"/>
                  <a:pt x="1612" y="1704"/>
                </a:cubicBezTo>
                <a:cubicBezTo>
                  <a:pt x="1612" y="1736"/>
                  <a:pt x="1607" y="1768"/>
                  <a:pt x="1603" y="1799"/>
                </a:cubicBezTo>
                <a:cubicBezTo>
                  <a:pt x="1610" y="1799"/>
                  <a:pt x="1617" y="1799"/>
                  <a:pt x="1623" y="1799"/>
                </a:cubicBezTo>
                <a:cubicBezTo>
                  <a:pt x="1628" y="1758"/>
                  <a:pt x="1638" y="1719"/>
                  <a:pt x="1648" y="1679"/>
                </a:cubicBezTo>
                <a:cubicBezTo>
                  <a:pt x="1654" y="1654"/>
                  <a:pt x="1665" y="1630"/>
                  <a:pt x="1677" y="1607"/>
                </a:cubicBezTo>
                <a:close/>
                <a:moveTo>
                  <a:pt x="1477" y="1045"/>
                </a:moveTo>
                <a:cubicBezTo>
                  <a:pt x="1463" y="1074"/>
                  <a:pt x="1457" y="1107"/>
                  <a:pt x="1432" y="1130"/>
                </a:cubicBezTo>
                <a:cubicBezTo>
                  <a:pt x="1394" y="1164"/>
                  <a:pt x="1350" y="1182"/>
                  <a:pt x="1302" y="1191"/>
                </a:cubicBezTo>
                <a:cubicBezTo>
                  <a:pt x="1277" y="1196"/>
                  <a:pt x="1251" y="1200"/>
                  <a:pt x="1225" y="1196"/>
                </a:cubicBezTo>
                <a:cubicBezTo>
                  <a:pt x="1207" y="1194"/>
                  <a:pt x="1197" y="1185"/>
                  <a:pt x="1200" y="1168"/>
                </a:cubicBezTo>
                <a:cubicBezTo>
                  <a:pt x="1202" y="1146"/>
                  <a:pt x="1211" y="1125"/>
                  <a:pt x="1212" y="1104"/>
                </a:cubicBezTo>
                <a:cubicBezTo>
                  <a:pt x="1213" y="1067"/>
                  <a:pt x="1235" y="1044"/>
                  <a:pt x="1257" y="1020"/>
                </a:cubicBezTo>
                <a:cubicBezTo>
                  <a:pt x="1279" y="995"/>
                  <a:pt x="1293" y="966"/>
                  <a:pt x="1299" y="934"/>
                </a:cubicBezTo>
                <a:cubicBezTo>
                  <a:pt x="1302" y="917"/>
                  <a:pt x="1307" y="900"/>
                  <a:pt x="1313" y="884"/>
                </a:cubicBezTo>
                <a:cubicBezTo>
                  <a:pt x="1320" y="866"/>
                  <a:pt x="1331" y="864"/>
                  <a:pt x="1348" y="874"/>
                </a:cubicBezTo>
                <a:cubicBezTo>
                  <a:pt x="1368" y="886"/>
                  <a:pt x="1390" y="893"/>
                  <a:pt x="1413" y="895"/>
                </a:cubicBezTo>
                <a:cubicBezTo>
                  <a:pt x="1438" y="897"/>
                  <a:pt x="1463" y="901"/>
                  <a:pt x="1489" y="900"/>
                </a:cubicBezTo>
                <a:cubicBezTo>
                  <a:pt x="1511" y="899"/>
                  <a:pt x="1515" y="904"/>
                  <a:pt x="1515" y="928"/>
                </a:cubicBezTo>
                <a:cubicBezTo>
                  <a:pt x="1513" y="969"/>
                  <a:pt x="1496" y="1008"/>
                  <a:pt x="1477" y="1045"/>
                </a:cubicBezTo>
                <a:close/>
                <a:moveTo>
                  <a:pt x="626" y="695"/>
                </a:moveTo>
                <a:cubicBezTo>
                  <a:pt x="612" y="662"/>
                  <a:pt x="613" y="629"/>
                  <a:pt x="624" y="595"/>
                </a:cubicBezTo>
                <a:cubicBezTo>
                  <a:pt x="630" y="576"/>
                  <a:pt x="643" y="560"/>
                  <a:pt x="659" y="551"/>
                </a:cubicBezTo>
                <a:cubicBezTo>
                  <a:pt x="682" y="539"/>
                  <a:pt x="693" y="519"/>
                  <a:pt x="704" y="497"/>
                </a:cubicBezTo>
                <a:cubicBezTo>
                  <a:pt x="722" y="465"/>
                  <a:pt x="735" y="458"/>
                  <a:pt x="768" y="475"/>
                </a:cubicBezTo>
                <a:cubicBezTo>
                  <a:pt x="818" y="500"/>
                  <a:pt x="870" y="490"/>
                  <a:pt x="921" y="490"/>
                </a:cubicBezTo>
                <a:cubicBezTo>
                  <a:pt x="935" y="490"/>
                  <a:pt x="948" y="486"/>
                  <a:pt x="962" y="485"/>
                </a:cubicBezTo>
                <a:cubicBezTo>
                  <a:pt x="976" y="484"/>
                  <a:pt x="980" y="494"/>
                  <a:pt x="984" y="505"/>
                </a:cubicBezTo>
                <a:cubicBezTo>
                  <a:pt x="991" y="529"/>
                  <a:pt x="987" y="555"/>
                  <a:pt x="991" y="580"/>
                </a:cubicBezTo>
                <a:cubicBezTo>
                  <a:pt x="995" y="613"/>
                  <a:pt x="1006" y="629"/>
                  <a:pt x="1037" y="641"/>
                </a:cubicBezTo>
                <a:cubicBezTo>
                  <a:pt x="1054" y="648"/>
                  <a:pt x="1069" y="658"/>
                  <a:pt x="1083" y="669"/>
                </a:cubicBezTo>
                <a:cubicBezTo>
                  <a:pt x="1095" y="679"/>
                  <a:pt x="1102" y="691"/>
                  <a:pt x="1100" y="707"/>
                </a:cubicBezTo>
                <a:cubicBezTo>
                  <a:pt x="1094" y="729"/>
                  <a:pt x="1098" y="752"/>
                  <a:pt x="1091" y="774"/>
                </a:cubicBezTo>
                <a:cubicBezTo>
                  <a:pt x="1085" y="793"/>
                  <a:pt x="1070" y="804"/>
                  <a:pt x="1053" y="810"/>
                </a:cubicBezTo>
                <a:cubicBezTo>
                  <a:pt x="1028" y="818"/>
                  <a:pt x="1005" y="830"/>
                  <a:pt x="983" y="845"/>
                </a:cubicBezTo>
                <a:cubicBezTo>
                  <a:pt x="966" y="857"/>
                  <a:pt x="951" y="848"/>
                  <a:pt x="936" y="842"/>
                </a:cubicBezTo>
                <a:cubicBezTo>
                  <a:pt x="898" y="826"/>
                  <a:pt x="865" y="800"/>
                  <a:pt x="827" y="784"/>
                </a:cubicBezTo>
                <a:cubicBezTo>
                  <a:pt x="790" y="769"/>
                  <a:pt x="754" y="754"/>
                  <a:pt x="714" y="756"/>
                </a:cubicBezTo>
                <a:cubicBezTo>
                  <a:pt x="668" y="758"/>
                  <a:pt x="641" y="731"/>
                  <a:pt x="626" y="695"/>
                </a:cubicBezTo>
                <a:close/>
                <a:moveTo>
                  <a:pt x="645" y="776"/>
                </a:moveTo>
                <a:cubicBezTo>
                  <a:pt x="644" y="831"/>
                  <a:pt x="627" y="881"/>
                  <a:pt x="605" y="930"/>
                </a:cubicBezTo>
                <a:cubicBezTo>
                  <a:pt x="589" y="967"/>
                  <a:pt x="567" y="1000"/>
                  <a:pt x="540" y="1030"/>
                </a:cubicBezTo>
                <a:cubicBezTo>
                  <a:pt x="525" y="1047"/>
                  <a:pt x="527" y="1072"/>
                  <a:pt x="518" y="1093"/>
                </a:cubicBezTo>
                <a:cubicBezTo>
                  <a:pt x="515" y="1101"/>
                  <a:pt x="514" y="1114"/>
                  <a:pt x="503" y="1113"/>
                </a:cubicBezTo>
                <a:cubicBezTo>
                  <a:pt x="491" y="1112"/>
                  <a:pt x="487" y="1100"/>
                  <a:pt x="485" y="1089"/>
                </a:cubicBezTo>
                <a:cubicBezTo>
                  <a:pt x="478" y="1060"/>
                  <a:pt x="470" y="1030"/>
                  <a:pt x="466" y="1000"/>
                </a:cubicBezTo>
                <a:cubicBezTo>
                  <a:pt x="458" y="950"/>
                  <a:pt x="447" y="901"/>
                  <a:pt x="447" y="841"/>
                </a:cubicBezTo>
                <a:cubicBezTo>
                  <a:pt x="440" y="805"/>
                  <a:pt x="458" y="774"/>
                  <a:pt x="502" y="758"/>
                </a:cubicBezTo>
                <a:cubicBezTo>
                  <a:pt x="506" y="757"/>
                  <a:pt x="509" y="754"/>
                  <a:pt x="514" y="752"/>
                </a:cubicBezTo>
                <a:cubicBezTo>
                  <a:pt x="535" y="742"/>
                  <a:pt x="552" y="727"/>
                  <a:pt x="567" y="710"/>
                </a:cubicBezTo>
                <a:cubicBezTo>
                  <a:pt x="579" y="696"/>
                  <a:pt x="593" y="697"/>
                  <a:pt x="608" y="706"/>
                </a:cubicBezTo>
                <a:cubicBezTo>
                  <a:pt x="633" y="723"/>
                  <a:pt x="645" y="743"/>
                  <a:pt x="645" y="776"/>
                </a:cubicBezTo>
                <a:close/>
                <a:moveTo>
                  <a:pt x="864" y="872"/>
                </a:moveTo>
                <a:cubicBezTo>
                  <a:pt x="865" y="850"/>
                  <a:pt x="886" y="838"/>
                  <a:pt x="909" y="850"/>
                </a:cubicBezTo>
                <a:cubicBezTo>
                  <a:pt x="952" y="871"/>
                  <a:pt x="989" y="856"/>
                  <a:pt x="1027" y="840"/>
                </a:cubicBezTo>
                <a:cubicBezTo>
                  <a:pt x="1039" y="835"/>
                  <a:pt x="1051" y="829"/>
                  <a:pt x="1064" y="825"/>
                </a:cubicBezTo>
                <a:cubicBezTo>
                  <a:pt x="1082" y="819"/>
                  <a:pt x="1104" y="830"/>
                  <a:pt x="1119" y="852"/>
                </a:cubicBezTo>
                <a:cubicBezTo>
                  <a:pt x="1143" y="885"/>
                  <a:pt x="1161" y="891"/>
                  <a:pt x="1201" y="879"/>
                </a:cubicBezTo>
                <a:cubicBezTo>
                  <a:pt x="1223" y="872"/>
                  <a:pt x="1244" y="861"/>
                  <a:pt x="1267" y="857"/>
                </a:cubicBezTo>
                <a:cubicBezTo>
                  <a:pt x="1289" y="854"/>
                  <a:pt x="1295" y="859"/>
                  <a:pt x="1295" y="881"/>
                </a:cubicBezTo>
                <a:cubicBezTo>
                  <a:pt x="1296" y="922"/>
                  <a:pt x="1278" y="957"/>
                  <a:pt x="1255" y="989"/>
                </a:cubicBezTo>
                <a:cubicBezTo>
                  <a:pt x="1219" y="1042"/>
                  <a:pt x="1165" y="1060"/>
                  <a:pt x="1115" y="1060"/>
                </a:cubicBezTo>
                <a:cubicBezTo>
                  <a:pt x="1056" y="1060"/>
                  <a:pt x="1011" y="1048"/>
                  <a:pt x="969" y="1026"/>
                </a:cubicBezTo>
                <a:cubicBezTo>
                  <a:pt x="963" y="1023"/>
                  <a:pt x="956" y="1019"/>
                  <a:pt x="951" y="1014"/>
                </a:cubicBezTo>
                <a:cubicBezTo>
                  <a:pt x="930" y="988"/>
                  <a:pt x="907" y="964"/>
                  <a:pt x="884" y="941"/>
                </a:cubicBezTo>
                <a:cubicBezTo>
                  <a:pt x="865" y="922"/>
                  <a:pt x="863" y="897"/>
                  <a:pt x="864" y="872"/>
                </a:cubicBezTo>
                <a:close/>
                <a:moveTo>
                  <a:pt x="1413" y="440"/>
                </a:moveTo>
                <a:cubicBezTo>
                  <a:pt x="1482" y="440"/>
                  <a:pt x="1540" y="416"/>
                  <a:pt x="1589" y="368"/>
                </a:cubicBezTo>
                <a:cubicBezTo>
                  <a:pt x="1593" y="364"/>
                  <a:pt x="1597" y="359"/>
                  <a:pt x="1602" y="356"/>
                </a:cubicBezTo>
                <a:cubicBezTo>
                  <a:pt x="1622" y="341"/>
                  <a:pt x="1635" y="346"/>
                  <a:pt x="1641" y="370"/>
                </a:cubicBezTo>
                <a:cubicBezTo>
                  <a:pt x="1648" y="407"/>
                  <a:pt x="1640" y="443"/>
                  <a:pt x="1634" y="479"/>
                </a:cubicBezTo>
                <a:cubicBezTo>
                  <a:pt x="1627" y="518"/>
                  <a:pt x="1617" y="556"/>
                  <a:pt x="1594" y="590"/>
                </a:cubicBezTo>
                <a:cubicBezTo>
                  <a:pt x="1584" y="604"/>
                  <a:pt x="1587" y="621"/>
                  <a:pt x="1587" y="637"/>
                </a:cubicBezTo>
                <a:cubicBezTo>
                  <a:pt x="1587" y="651"/>
                  <a:pt x="1587" y="666"/>
                  <a:pt x="1587" y="681"/>
                </a:cubicBezTo>
                <a:cubicBezTo>
                  <a:pt x="1588" y="714"/>
                  <a:pt x="1578" y="723"/>
                  <a:pt x="1545" y="724"/>
                </a:cubicBezTo>
                <a:cubicBezTo>
                  <a:pt x="1542" y="724"/>
                  <a:pt x="1538" y="724"/>
                  <a:pt x="1535" y="724"/>
                </a:cubicBezTo>
                <a:cubicBezTo>
                  <a:pt x="1498" y="724"/>
                  <a:pt x="1488" y="715"/>
                  <a:pt x="1484" y="679"/>
                </a:cubicBezTo>
                <a:cubicBezTo>
                  <a:pt x="1480" y="642"/>
                  <a:pt x="1467" y="615"/>
                  <a:pt x="1429" y="599"/>
                </a:cubicBezTo>
                <a:cubicBezTo>
                  <a:pt x="1391" y="584"/>
                  <a:pt x="1373" y="549"/>
                  <a:pt x="1367" y="510"/>
                </a:cubicBezTo>
                <a:cubicBezTo>
                  <a:pt x="1367" y="506"/>
                  <a:pt x="1366" y="502"/>
                  <a:pt x="1366" y="498"/>
                </a:cubicBezTo>
                <a:cubicBezTo>
                  <a:pt x="1358" y="457"/>
                  <a:pt x="1372" y="440"/>
                  <a:pt x="1413" y="440"/>
                </a:cubicBezTo>
                <a:close/>
                <a:moveTo>
                  <a:pt x="1446" y="644"/>
                </a:moveTo>
                <a:cubicBezTo>
                  <a:pt x="1460" y="658"/>
                  <a:pt x="1468" y="673"/>
                  <a:pt x="1467" y="693"/>
                </a:cubicBezTo>
                <a:cubicBezTo>
                  <a:pt x="1467" y="720"/>
                  <a:pt x="1479" y="730"/>
                  <a:pt x="1505" y="736"/>
                </a:cubicBezTo>
                <a:cubicBezTo>
                  <a:pt x="1539" y="744"/>
                  <a:pt x="1573" y="734"/>
                  <a:pt x="1608" y="736"/>
                </a:cubicBezTo>
                <a:cubicBezTo>
                  <a:pt x="1633" y="737"/>
                  <a:pt x="1643" y="744"/>
                  <a:pt x="1647" y="764"/>
                </a:cubicBezTo>
                <a:cubicBezTo>
                  <a:pt x="1649" y="775"/>
                  <a:pt x="1644" y="784"/>
                  <a:pt x="1636" y="793"/>
                </a:cubicBezTo>
                <a:cubicBezTo>
                  <a:pt x="1613" y="816"/>
                  <a:pt x="1589" y="839"/>
                  <a:pt x="1564" y="861"/>
                </a:cubicBezTo>
                <a:cubicBezTo>
                  <a:pt x="1538" y="883"/>
                  <a:pt x="1509" y="881"/>
                  <a:pt x="1475" y="879"/>
                </a:cubicBezTo>
                <a:cubicBezTo>
                  <a:pt x="1422" y="886"/>
                  <a:pt x="1371" y="866"/>
                  <a:pt x="1322" y="842"/>
                </a:cubicBezTo>
                <a:cubicBezTo>
                  <a:pt x="1300" y="832"/>
                  <a:pt x="1282" y="837"/>
                  <a:pt x="1263" y="846"/>
                </a:cubicBezTo>
                <a:cubicBezTo>
                  <a:pt x="1239" y="857"/>
                  <a:pt x="1216" y="867"/>
                  <a:pt x="1188" y="869"/>
                </a:cubicBezTo>
                <a:cubicBezTo>
                  <a:pt x="1151" y="870"/>
                  <a:pt x="1124" y="840"/>
                  <a:pt x="1116" y="816"/>
                </a:cubicBezTo>
                <a:cubicBezTo>
                  <a:pt x="1100" y="763"/>
                  <a:pt x="1104" y="712"/>
                  <a:pt x="1135" y="665"/>
                </a:cubicBezTo>
                <a:cubicBezTo>
                  <a:pt x="1156" y="633"/>
                  <a:pt x="1189" y="626"/>
                  <a:pt x="1223" y="624"/>
                </a:cubicBezTo>
                <a:cubicBezTo>
                  <a:pt x="1237" y="623"/>
                  <a:pt x="1250" y="621"/>
                  <a:pt x="1263" y="619"/>
                </a:cubicBezTo>
                <a:cubicBezTo>
                  <a:pt x="1287" y="615"/>
                  <a:pt x="1303" y="601"/>
                  <a:pt x="1314" y="579"/>
                </a:cubicBezTo>
                <a:cubicBezTo>
                  <a:pt x="1323" y="562"/>
                  <a:pt x="1341" y="556"/>
                  <a:pt x="1353" y="570"/>
                </a:cubicBezTo>
                <a:cubicBezTo>
                  <a:pt x="1380" y="601"/>
                  <a:pt x="1419" y="615"/>
                  <a:pt x="1446" y="644"/>
                </a:cubicBezTo>
                <a:close/>
                <a:moveTo>
                  <a:pt x="1024" y="240"/>
                </a:moveTo>
                <a:cubicBezTo>
                  <a:pt x="1050" y="233"/>
                  <a:pt x="1076" y="231"/>
                  <a:pt x="1103" y="228"/>
                </a:cubicBezTo>
                <a:cubicBezTo>
                  <a:pt x="1128" y="225"/>
                  <a:pt x="1153" y="221"/>
                  <a:pt x="1176" y="212"/>
                </a:cubicBezTo>
                <a:cubicBezTo>
                  <a:pt x="1208" y="200"/>
                  <a:pt x="1221" y="173"/>
                  <a:pt x="1231" y="143"/>
                </a:cubicBezTo>
                <a:cubicBezTo>
                  <a:pt x="1233" y="138"/>
                  <a:pt x="1234" y="134"/>
                  <a:pt x="1236" y="130"/>
                </a:cubicBezTo>
                <a:cubicBezTo>
                  <a:pt x="1247" y="107"/>
                  <a:pt x="1247" y="108"/>
                  <a:pt x="1267" y="121"/>
                </a:cubicBezTo>
                <a:cubicBezTo>
                  <a:pt x="1280" y="129"/>
                  <a:pt x="1296" y="129"/>
                  <a:pt x="1311" y="132"/>
                </a:cubicBezTo>
                <a:cubicBezTo>
                  <a:pt x="1316" y="133"/>
                  <a:pt x="1322" y="133"/>
                  <a:pt x="1327" y="134"/>
                </a:cubicBezTo>
                <a:cubicBezTo>
                  <a:pt x="1357" y="141"/>
                  <a:pt x="1362" y="145"/>
                  <a:pt x="1359" y="176"/>
                </a:cubicBezTo>
                <a:cubicBezTo>
                  <a:pt x="1356" y="208"/>
                  <a:pt x="1349" y="240"/>
                  <a:pt x="1345" y="272"/>
                </a:cubicBezTo>
                <a:cubicBezTo>
                  <a:pt x="1340" y="320"/>
                  <a:pt x="1334" y="368"/>
                  <a:pt x="1345" y="417"/>
                </a:cubicBezTo>
                <a:cubicBezTo>
                  <a:pt x="1359" y="475"/>
                  <a:pt x="1323" y="564"/>
                  <a:pt x="1274" y="598"/>
                </a:cubicBezTo>
                <a:cubicBezTo>
                  <a:pt x="1265" y="604"/>
                  <a:pt x="1254" y="611"/>
                  <a:pt x="1243" y="610"/>
                </a:cubicBezTo>
                <a:cubicBezTo>
                  <a:pt x="1193" y="607"/>
                  <a:pt x="1145" y="627"/>
                  <a:pt x="1091" y="624"/>
                </a:cubicBezTo>
                <a:cubicBezTo>
                  <a:pt x="1086" y="624"/>
                  <a:pt x="1077" y="623"/>
                  <a:pt x="1069" y="624"/>
                </a:cubicBezTo>
                <a:cubicBezTo>
                  <a:pt x="1030" y="626"/>
                  <a:pt x="1006" y="599"/>
                  <a:pt x="1003" y="559"/>
                </a:cubicBezTo>
                <a:cubicBezTo>
                  <a:pt x="999" y="501"/>
                  <a:pt x="1013" y="445"/>
                  <a:pt x="1021" y="389"/>
                </a:cubicBezTo>
                <a:cubicBezTo>
                  <a:pt x="1023" y="374"/>
                  <a:pt x="1024" y="360"/>
                  <a:pt x="1020" y="345"/>
                </a:cubicBezTo>
                <a:cubicBezTo>
                  <a:pt x="1014" y="322"/>
                  <a:pt x="1012" y="297"/>
                  <a:pt x="1005" y="273"/>
                </a:cubicBezTo>
                <a:cubicBezTo>
                  <a:pt x="999" y="256"/>
                  <a:pt x="1007" y="245"/>
                  <a:pt x="1024" y="240"/>
                </a:cubicBezTo>
                <a:close/>
                <a:moveTo>
                  <a:pt x="777" y="288"/>
                </a:moveTo>
                <a:cubicBezTo>
                  <a:pt x="802" y="281"/>
                  <a:pt x="814" y="259"/>
                  <a:pt x="823" y="236"/>
                </a:cubicBezTo>
                <a:cubicBezTo>
                  <a:pt x="828" y="222"/>
                  <a:pt x="833" y="208"/>
                  <a:pt x="844" y="196"/>
                </a:cubicBezTo>
                <a:cubicBezTo>
                  <a:pt x="874" y="168"/>
                  <a:pt x="903" y="167"/>
                  <a:pt x="927" y="199"/>
                </a:cubicBezTo>
                <a:cubicBezTo>
                  <a:pt x="949" y="227"/>
                  <a:pt x="968" y="259"/>
                  <a:pt x="992" y="286"/>
                </a:cubicBezTo>
                <a:cubicBezTo>
                  <a:pt x="1009" y="305"/>
                  <a:pt x="1011" y="329"/>
                  <a:pt x="1004" y="354"/>
                </a:cubicBezTo>
                <a:cubicBezTo>
                  <a:pt x="997" y="381"/>
                  <a:pt x="993" y="409"/>
                  <a:pt x="996" y="437"/>
                </a:cubicBezTo>
                <a:cubicBezTo>
                  <a:pt x="997" y="452"/>
                  <a:pt x="988" y="462"/>
                  <a:pt x="975" y="462"/>
                </a:cubicBezTo>
                <a:cubicBezTo>
                  <a:pt x="954" y="463"/>
                  <a:pt x="936" y="471"/>
                  <a:pt x="917" y="479"/>
                </a:cubicBezTo>
                <a:cubicBezTo>
                  <a:pt x="903" y="486"/>
                  <a:pt x="888" y="489"/>
                  <a:pt x="872" y="487"/>
                </a:cubicBezTo>
                <a:cubicBezTo>
                  <a:pt x="826" y="487"/>
                  <a:pt x="785" y="473"/>
                  <a:pt x="747" y="447"/>
                </a:cubicBezTo>
                <a:cubicBezTo>
                  <a:pt x="720" y="429"/>
                  <a:pt x="708" y="395"/>
                  <a:pt x="715" y="363"/>
                </a:cubicBezTo>
                <a:cubicBezTo>
                  <a:pt x="723" y="327"/>
                  <a:pt x="738" y="299"/>
                  <a:pt x="777" y="288"/>
                </a:cubicBezTo>
                <a:close/>
                <a:moveTo>
                  <a:pt x="659" y="278"/>
                </a:moveTo>
                <a:cubicBezTo>
                  <a:pt x="673" y="268"/>
                  <a:pt x="688" y="263"/>
                  <a:pt x="706" y="264"/>
                </a:cubicBezTo>
                <a:cubicBezTo>
                  <a:pt x="719" y="264"/>
                  <a:pt x="725" y="269"/>
                  <a:pt x="723" y="282"/>
                </a:cubicBezTo>
                <a:cubicBezTo>
                  <a:pt x="723" y="288"/>
                  <a:pt x="722" y="295"/>
                  <a:pt x="719" y="299"/>
                </a:cubicBezTo>
                <a:cubicBezTo>
                  <a:pt x="702" y="325"/>
                  <a:pt x="703" y="354"/>
                  <a:pt x="703" y="384"/>
                </a:cubicBezTo>
                <a:cubicBezTo>
                  <a:pt x="704" y="416"/>
                  <a:pt x="704" y="449"/>
                  <a:pt x="695" y="481"/>
                </a:cubicBezTo>
                <a:cubicBezTo>
                  <a:pt x="685" y="515"/>
                  <a:pt x="660" y="535"/>
                  <a:pt x="630" y="550"/>
                </a:cubicBezTo>
                <a:cubicBezTo>
                  <a:pt x="592" y="568"/>
                  <a:pt x="550" y="579"/>
                  <a:pt x="510" y="590"/>
                </a:cubicBezTo>
                <a:cubicBezTo>
                  <a:pt x="496" y="594"/>
                  <a:pt x="482" y="592"/>
                  <a:pt x="468" y="591"/>
                </a:cubicBezTo>
                <a:cubicBezTo>
                  <a:pt x="457" y="590"/>
                  <a:pt x="453" y="580"/>
                  <a:pt x="451" y="571"/>
                </a:cubicBezTo>
                <a:cubicBezTo>
                  <a:pt x="441" y="523"/>
                  <a:pt x="426" y="476"/>
                  <a:pt x="428" y="426"/>
                </a:cubicBezTo>
                <a:cubicBezTo>
                  <a:pt x="428" y="417"/>
                  <a:pt x="427" y="407"/>
                  <a:pt x="428" y="398"/>
                </a:cubicBezTo>
                <a:cubicBezTo>
                  <a:pt x="431" y="363"/>
                  <a:pt x="455" y="336"/>
                  <a:pt x="489" y="336"/>
                </a:cubicBezTo>
                <a:cubicBezTo>
                  <a:pt x="554" y="337"/>
                  <a:pt x="609" y="315"/>
                  <a:pt x="659" y="278"/>
                </a:cubicBezTo>
                <a:close/>
                <a:moveTo>
                  <a:pt x="123" y="299"/>
                </a:moveTo>
                <a:cubicBezTo>
                  <a:pt x="122" y="288"/>
                  <a:pt x="127" y="279"/>
                  <a:pt x="132" y="270"/>
                </a:cubicBezTo>
                <a:cubicBezTo>
                  <a:pt x="150" y="240"/>
                  <a:pt x="148" y="209"/>
                  <a:pt x="142" y="176"/>
                </a:cubicBezTo>
                <a:cubicBezTo>
                  <a:pt x="133" y="127"/>
                  <a:pt x="176" y="88"/>
                  <a:pt x="224" y="101"/>
                </a:cubicBezTo>
                <a:cubicBezTo>
                  <a:pt x="252" y="108"/>
                  <a:pt x="282" y="105"/>
                  <a:pt x="311" y="103"/>
                </a:cubicBezTo>
                <a:cubicBezTo>
                  <a:pt x="360" y="99"/>
                  <a:pt x="409" y="94"/>
                  <a:pt x="458" y="96"/>
                </a:cubicBezTo>
                <a:cubicBezTo>
                  <a:pt x="475" y="96"/>
                  <a:pt x="481" y="107"/>
                  <a:pt x="471" y="121"/>
                </a:cubicBezTo>
                <a:cubicBezTo>
                  <a:pt x="461" y="135"/>
                  <a:pt x="456" y="149"/>
                  <a:pt x="454" y="167"/>
                </a:cubicBezTo>
                <a:cubicBezTo>
                  <a:pt x="453" y="184"/>
                  <a:pt x="447" y="201"/>
                  <a:pt x="431" y="213"/>
                </a:cubicBezTo>
                <a:cubicBezTo>
                  <a:pt x="407" y="231"/>
                  <a:pt x="393" y="257"/>
                  <a:pt x="377" y="281"/>
                </a:cubicBezTo>
                <a:cubicBezTo>
                  <a:pt x="362" y="305"/>
                  <a:pt x="342" y="320"/>
                  <a:pt x="313" y="316"/>
                </a:cubicBezTo>
                <a:cubicBezTo>
                  <a:pt x="266" y="308"/>
                  <a:pt x="232" y="334"/>
                  <a:pt x="196" y="357"/>
                </a:cubicBezTo>
                <a:cubicBezTo>
                  <a:pt x="186" y="363"/>
                  <a:pt x="175" y="368"/>
                  <a:pt x="164" y="373"/>
                </a:cubicBezTo>
                <a:cubicBezTo>
                  <a:pt x="151" y="379"/>
                  <a:pt x="140" y="372"/>
                  <a:pt x="138" y="361"/>
                </a:cubicBezTo>
                <a:cubicBezTo>
                  <a:pt x="133" y="340"/>
                  <a:pt x="129" y="319"/>
                  <a:pt x="123" y="299"/>
                </a:cubicBezTo>
                <a:close/>
                <a:moveTo>
                  <a:pt x="135" y="490"/>
                </a:moveTo>
                <a:cubicBezTo>
                  <a:pt x="142" y="471"/>
                  <a:pt x="148" y="452"/>
                  <a:pt x="148" y="430"/>
                </a:cubicBezTo>
                <a:cubicBezTo>
                  <a:pt x="147" y="406"/>
                  <a:pt x="159" y="390"/>
                  <a:pt x="181" y="379"/>
                </a:cubicBezTo>
                <a:cubicBezTo>
                  <a:pt x="228" y="356"/>
                  <a:pt x="276" y="334"/>
                  <a:pt x="330" y="331"/>
                </a:cubicBezTo>
                <a:cubicBezTo>
                  <a:pt x="354" y="330"/>
                  <a:pt x="374" y="319"/>
                  <a:pt x="385" y="294"/>
                </a:cubicBezTo>
                <a:cubicBezTo>
                  <a:pt x="395" y="272"/>
                  <a:pt x="411" y="253"/>
                  <a:pt x="427" y="234"/>
                </a:cubicBezTo>
                <a:cubicBezTo>
                  <a:pt x="438" y="222"/>
                  <a:pt x="448" y="221"/>
                  <a:pt x="462" y="231"/>
                </a:cubicBezTo>
                <a:cubicBezTo>
                  <a:pt x="490" y="253"/>
                  <a:pt x="525" y="258"/>
                  <a:pt x="557" y="271"/>
                </a:cubicBezTo>
                <a:cubicBezTo>
                  <a:pt x="578" y="279"/>
                  <a:pt x="580" y="286"/>
                  <a:pt x="564" y="301"/>
                </a:cubicBezTo>
                <a:cubicBezTo>
                  <a:pt x="554" y="311"/>
                  <a:pt x="542" y="317"/>
                  <a:pt x="527" y="316"/>
                </a:cubicBezTo>
                <a:cubicBezTo>
                  <a:pt x="460" y="310"/>
                  <a:pt x="438" y="330"/>
                  <a:pt x="414" y="396"/>
                </a:cubicBezTo>
                <a:cubicBezTo>
                  <a:pt x="392" y="455"/>
                  <a:pt x="364" y="509"/>
                  <a:pt x="332" y="561"/>
                </a:cubicBezTo>
                <a:cubicBezTo>
                  <a:pt x="322" y="577"/>
                  <a:pt x="306" y="585"/>
                  <a:pt x="290" y="591"/>
                </a:cubicBezTo>
                <a:cubicBezTo>
                  <a:pt x="248" y="606"/>
                  <a:pt x="206" y="618"/>
                  <a:pt x="160" y="607"/>
                </a:cubicBezTo>
                <a:cubicBezTo>
                  <a:pt x="130" y="600"/>
                  <a:pt x="115" y="583"/>
                  <a:pt x="116" y="553"/>
                </a:cubicBezTo>
                <a:cubicBezTo>
                  <a:pt x="114" y="531"/>
                  <a:pt x="126" y="511"/>
                  <a:pt x="135" y="490"/>
                </a:cubicBezTo>
                <a:close/>
                <a:moveTo>
                  <a:pt x="156" y="869"/>
                </a:moveTo>
                <a:cubicBezTo>
                  <a:pt x="126" y="876"/>
                  <a:pt x="109" y="854"/>
                  <a:pt x="94" y="825"/>
                </a:cubicBezTo>
                <a:cubicBezTo>
                  <a:pt x="78" y="791"/>
                  <a:pt x="62" y="758"/>
                  <a:pt x="57" y="720"/>
                </a:cubicBezTo>
                <a:cubicBezTo>
                  <a:pt x="52" y="680"/>
                  <a:pt x="63" y="658"/>
                  <a:pt x="101" y="644"/>
                </a:cubicBezTo>
                <a:cubicBezTo>
                  <a:pt x="143" y="628"/>
                  <a:pt x="187" y="622"/>
                  <a:pt x="231" y="615"/>
                </a:cubicBezTo>
                <a:cubicBezTo>
                  <a:pt x="270" y="610"/>
                  <a:pt x="309" y="602"/>
                  <a:pt x="342" y="577"/>
                </a:cubicBezTo>
                <a:cubicBezTo>
                  <a:pt x="357" y="566"/>
                  <a:pt x="361" y="550"/>
                  <a:pt x="369" y="536"/>
                </a:cubicBezTo>
                <a:cubicBezTo>
                  <a:pt x="377" y="524"/>
                  <a:pt x="383" y="507"/>
                  <a:pt x="400" y="509"/>
                </a:cubicBezTo>
                <a:cubicBezTo>
                  <a:pt x="418" y="511"/>
                  <a:pt x="419" y="529"/>
                  <a:pt x="425" y="542"/>
                </a:cubicBezTo>
                <a:cubicBezTo>
                  <a:pt x="429" y="551"/>
                  <a:pt x="428" y="562"/>
                  <a:pt x="427" y="571"/>
                </a:cubicBezTo>
                <a:cubicBezTo>
                  <a:pt x="427" y="590"/>
                  <a:pt x="437" y="600"/>
                  <a:pt x="453" y="604"/>
                </a:cubicBezTo>
                <a:cubicBezTo>
                  <a:pt x="490" y="613"/>
                  <a:pt x="524" y="601"/>
                  <a:pt x="558" y="590"/>
                </a:cubicBezTo>
                <a:cubicBezTo>
                  <a:pt x="566" y="588"/>
                  <a:pt x="574" y="583"/>
                  <a:pt x="583" y="583"/>
                </a:cubicBezTo>
                <a:cubicBezTo>
                  <a:pt x="601" y="584"/>
                  <a:pt x="610" y="596"/>
                  <a:pt x="606" y="614"/>
                </a:cubicBezTo>
                <a:cubicBezTo>
                  <a:pt x="601" y="634"/>
                  <a:pt x="593" y="652"/>
                  <a:pt x="580" y="667"/>
                </a:cubicBezTo>
                <a:cubicBezTo>
                  <a:pt x="543" y="711"/>
                  <a:pt x="504" y="754"/>
                  <a:pt x="444" y="765"/>
                </a:cubicBezTo>
                <a:cubicBezTo>
                  <a:pt x="421" y="770"/>
                  <a:pt x="398" y="772"/>
                  <a:pt x="376" y="778"/>
                </a:cubicBezTo>
                <a:cubicBezTo>
                  <a:pt x="348" y="787"/>
                  <a:pt x="322" y="802"/>
                  <a:pt x="300" y="821"/>
                </a:cubicBezTo>
                <a:cubicBezTo>
                  <a:pt x="261" y="855"/>
                  <a:pt x="214" y="867"/>
                  <a:pt x="156" y="869"/>
                </a:cubicBezTo>
                <a:close/>
                <a:moveTo>
                  <a:pt x="74" y="1223"/>
                </a:moveTo>
                <a:cubicBezTo>
                  <a:pt x="60" y="1193"/>
                  <a:pt x="65" y="1162"/>
                  <a:pt x="102" y="1149"/>
                </a:cubicBezTo>
                <a:cubicBezTo>
                  <a:pt x="150" y="1132"/>
                  <a:pt x="170" y="1108"/>
                  <a:pt x="168" y="1051"/>
                </a:cubicBezTo>
                <a:cubicBezTo>
                  <a:pt x="167" y="1008"/>
                  <a:pt x="166" y="965"/>
                  <a:pt x="163" y="922"/>
                </a:cubicBezTo>
                <a:cubicBezTo>
                  <a:pt x="162" y="903"/>
                  <a:pt x="172" y="892"/>
                  <a:pt x="189" y="887"/>
                </a:cubicBezTo>
                <a:cubicBezTo>
                  <a:pt x="203" y="883"/>
                  <a:pt x="218" y="880"/>
                  <a:pt x="232" y="878"/>
                </a:cubicBezTo>
                <a:cubicBezTo>
                  <a:pt x="272" y="871"/>
                  <a:pt x="302" y="845"/>
                  <a:pt x="336" y="826"/>
                </a:cubicBezTo>
                <a:cubicBezTo>
                  <a:pt x="350" y="818"/>
                  <a:pt x="364" y="813"/>
                  <a:pt x="379" y="809"/>
                </a:cubicBezTo>
                <a:cubicBezTo>
                  <a:pt x="405" y="802"/>
                  <a:pt x="421" y="814"/>
                  <a:pt x="428" y="841"/>
                </a:cubicBezTo>
                <a:cubicBezTo>
                  <a:pt x="435" y="864"/>
                  <a:pt x="436" y="888"/>
                  <a:pt x="435" y="912"/>
                </a:cubicBezTo>
                <a:cubicBezTo>
                  <a:pt x="434" y="949"/>
                  <a:pt x="438" y="985"/>
                  <a:pt x="455" y="1019"/>
                </a:cubicBezTo>
                <a:cubicBezTo>
                  <a:pt x="468" y="1046"/>
                  <a:pt x="467" y="1076"/>
                  <a:pt x="473" y="1104"/>
                </a:cubicBezTo>
                <a:cubicBezTo>
                  <a:pt x="478" y="1126"/>
                  <a:pt x="489" y="1143"/>
                  <a:pt x="504" y="1159"/>
                </a:cubicBezTo>
                <a:cubicBezTo>
                  <a:pt x="534" y="1191"/>
                  <a:pt x="555" y="1226"/>
                  <a:pt x="552" y="1273"/>
                </a:cubicBezTo>
                <a:cubicBezTo>
                  <a:pt x="550" y="1305"/>
                  <a:pt x="501" y="1369"/>
                  <a:pt x="456" y="1366"/>
                </a:cubicBezTo>
                <a:cubicBezTo>
                  <a:pt x="423" y="1364"/>
                  <a:pt x="392" y="1351"/>
                  <a:pt x="363" y="1334"/>
                </a:cubicBezTo>
                <a:cubicBezTo>
                  <a:pt x="333" y="1317"/>
                  <a:pt x="304" y="1297"/>
                  <a:pt x="270" y="1289"/>
                </a:cubicBezTo>
                <a:cubicBezTo>
                  <a:pt x="248" y="1283"/>
                  <a:pt x="227" y="1284"/>
                  <a:pt x="204" y="1286"/>
                </a:cubicBezTo>
                <a:cubicBezTo>
                  <a:pt x="153" y="1290"/>
                  <a:pt x="98" y="1276"/>
                  <a:pt x="74" y="1223"/>
                </a:cubicBezTo>
                <a:close/>
                <a:moveTo>
                  <a:pt x="456" y="1487"/>
                </a:moveTo>
                <a:cubicBezTo>
                  <a:pt x="454" y="1515"/>
                  <a:pt x="441" y="1531"/>
                  <a:pt x="414" y="1537"/>
                </a:cubicBezTo>
                <a:cubicBezTo>
                  <a:pt x="384" y="1542"/>
                  <a:pt x="355" y="1545"/>
                  <a:pt x="325" y="1551"/>
                </a:cubicBezTo>
                <a:cubicBezTo>
                  <a:pt x="284" y="1560"/>
                  <a:pt x="253" y="1538"/>
                  <a:pt x="221" y="1518"/>
                </a:cubicBezTo>
                <a:cubicBezTo>
                  <a:pt x="199" y="1504"/>
                  <a:pt x="174" y="1495"/>
                  <a:pt x="149" y="1496"/>
                </a:cubicBezTo>
                <a:cubicBezTo>
                  <a:pt x="122" y="1498"/>
                  <a:pt x="114" y="1485"/>
                  <a:pt x="119" y="1456"/>
                </a:cubicBezTo>
                <a:cubicBezTo>
                  <a:pt x="126" y="1415"/>
                  <a:pt x="139" y="1376"/>
                  <a:pt x="136" y="1334"/>
                </a:cubicBezTo>
                <a:cubicBezTo>
                  <a:pt x="135" y="1314"/>
                  <a:pt x="147" y="1302"/>
                  <a:pt x="167" y="1301"/>
                </a:cubicBezTo>
                <a:cubicBezTo>
                  <a:pt x="181" y="1300"/>
                  <a:pt x="195" y="1300"/>
                  <a:pt x="210" y="1300"/>
                </a:cubicBezTo>
                <a:cubicBezTo>
                  <a:pt x="245" y="1292"/>
                  <a:pt x="274" y="1309"/>
                  <a:pt x="303" y="1326"/>
                </a:cubicBezTo>
                <a:cubicBezTo>
                  <a:pt x="325" y="1339"/>
                  <a:pt x="347" y="1352"/>
                  <a:pt x="367" y="1366"/>
                </a:cubicBezTo>
                <a:cubicBezTo>
                  <a:pt x="393" y="1384"/>
                  <a:pt x="421" y="1387"/>
                  <a:pt x="451" y="1384"/>
                </a:cubicBezTo>
                <a:cubicBezTo>
                  <a:pt x="476" y="1382"/>
                  <a:pt x="481" y="1389"/>
                  <a:pt x="471" y="1413"/>
                </a:cubicBezTo>
                <a:cubicBezTo>
                  <a:pt x="461" y="1437"/>
                  <a:pt x="457" y="1462"/>
                  <a:pt x="456" y="1487"/>
                </a:cubicBezTo>
                <a:close/>
                <a:moveTo>
                  <a:pt x="673" y="1467"/>
                </a:moveTo>
                <a:cubicBezTo>
                  <a:pt x="662" y="1479"/>
                  <a:pt x="653" y="1491"/>
                  <a:pt x="643" y="1504"/>
                </a:cubicBezTo>
                <a:cubicBezTo>
                  <a:pt x="617" y="1539"/>
                  <a:pt x="617" y="1578"/>
                  <a:pt x="625" y="1618"/>
                </a:cubicBezTo>
                <a:cubicBezTo>
                  <a:pt x="626" y="1625"/>
                  <a:pt x="627" y="1633"/>
                  <a:pt x="628" y="1640"/>
                </a:cubicBezTo>
                <a:cubicBezTo>
                  <a:pt x="630" y="1658"/>
                  <a:pt x="624" y="1671"/>
                  <a:pt x="606" y="1678"/>
                </a:cubicBezTo>
                <a:cubicBezTo>
                  <a:pt x="588" y="1684"/>
                  <a:pt x="579" y="1671"/>
                  <a:pt x="570" y="1660"/>
                </a:cubicBezTo>
                <a:cubicBezTo>
                  <a:pt x="559" y="1648"/>
                  <a:pt x="555" y="1633"/>
                  <a:pt x="552" y="1618"/>
                </a:cubicBezTo>
                <a:cubicBezTo>
                  <a:pt x="548" y="1601"/>
                  <a:pt x="540" y="1588"/>
                  <a:pt x="525" y="1578"/>
                </a:cubicBezTo>
                <a:cubicBezTo>
                  <a:pt x="502" y="1560"/>
                  <a:pt x="476" y="1543"/>
                  <a:pt x="467" y="1512"/>
                </a:cubicBezTo>
                <a:cubicBezTo>
                  <a:pt x="455" y="1469"/>
                  <a:pt x="475" y="1434"/>
                  <a:pt x="495" y="1399"/>
                </a:cubicBezTo>
                <a:cubicBezTo>
                  <a:pt x="501" y="1388"/>
                  <a:pt x="511" y="1378"/>
                  <a:pt x="518" y="1367"/>
                </a:cubicBezTo>
                <a:cubicBezTo>
                  <a:pt x="536" y="1338"/>
                  <a:pt x="570" y="1338"/>
                  <a:pt x="597" y="1324"/>
                </a:cubicBezTo>
                <a:cubicBezTo>
                  <a:pt x="608" y="1319"/>
                  <a:pt x="619" y="1314"/>
                  <a:pt x="631" y="1310"/>
                </a:cubicBezTo>
                <a:cubicBezTo>
                  <a:pt x="647" y="1305"/>
                  <a:pt x="662" y="1311"/>
                  <a:pt x="669" y="1325"/>
                </a:cubicBezTo>
                <a:cubicBezTo>
                  <a:pt x="683" y="1354"/>
                  <a:pt x="693" y="1385"/>
                  <a:pt x="696" y="1418"/>
                </a:cubicBezTo>
                <a:cubicBezTo>
                  <a:pt x="699" y="1439"/>
                  <a:pt x="687" y="1454"/>
                  <a:pt x="673" y="1467"/>
                </a:cubicBezTo>
                <a:close/>
                <a:moveTo>
                  <a:pt x="688" y="1330"/>
                </a:moveTo>
                <a:cubicBezTo>
                  <a:pt x="675" y="1307"/>
                  <a:pt x="657" y="1295"/>
                  <a:pt x="629" y="1295"/>
                </a:cubicBezTo>
                <a:cubicBezTo>
                  <a:pt x="604" y="1296"/>
                  <a:pt x="584" y="1277"/>
                  <a:pt x="576" y="1248"/>
                </a:cubicBezTo>
                <a:cubicBezTo>
                  <a:pt x="566" y="1215"/>
                  <a:pt x="557" y="1181"/>
                  <a:pt x="539" y="1150"/>
                </a:cubicBezTo>
                <a:cubicBezTo>
                  <a:pt x="527" y="1130"/>
                  <a:pt x="535" y="1105"/>
                  <a:pt x="537" y="1082"/>
                </a:cubicBezTo>
                <a:cubicBezTo>
                  <a:pt x="538" y="1051"/>
                  <a:pt x="557" y="1031"/>
                  <a:pt x="574" y="1009"/>
                </a:cubicBezTo>
                <a:cubicBezTo>
                  <a:pt x="614" y="961"/>
                  <a:pt x="638" y="905"/>
                  <a:pt x="661" y="848"/>
                </a:cubicBezTo>
                <a:cubicBezTo>
                  <a:pt x="677" y="807"/>
                  <a:pt x="709" y="792"/>
                  <a:pt x="749" y="788"/>
                </a:cubicBezTo>
                <a:cubicBezTo>
                  <a:pt x="761" y="787"/>
                  <a:pt x="772" y="787"/>
                  <a:pt x="783" y="788"/>
                </a:cubicBezTo>
                <a:cubicBezTo>
                  <a:pt x="806" y="788"/>
                  <a:pt x="822" y="799"/>
                  <a:pt x="832" y="819"/>
                </a:cubicBezTo>
                <a:cubicBezTo>
                  <a:pt x="841" y="835"/>
                  <a:pt x="848" y="852"/>
                  <a:pt x="847" y="870"/>
                </a:cubicBezTo>
                <a:cubicBezTo>
                  <a:pt x="842" y="924"/>
                  <a:pt x="864" y="963"/>
                  <a:pt x="909" y="990"/>
                </a:cubicBezTo>
                <a:cubicBezTo>
                  <a:pt x="925" y="1000"/>
                  <a:pt x="934" y="1013"/>
                  <a:pt x="939" y="1031"/>
                </a:cubicBezTo>
                <a:cubicBezTo>
                  <a:pt x="940" y="1037"/>
                  <a:pt x="942" y="1043"/>
                  <a:pt x="946" y="1047"/>
                </a:cubicBezTo>
                <a:cubicBezTo>
                  <a:pt x="963" y="1068"/>
                  <a:pt x="970" y="1093"/>
                  <a:pt x="967" y="1121"/>
                </a:cubicBezTo>
                <a:cubicBezTo>
                  <a:pt x="973" y="1169"/>
                  <a:pt x="947" y="1205"/>
                  <a:pt x="917" y="1239"/>
                </a:cubicBezTo>
                <a:cubicBezTo>
                  <a:pt x="892" y="1267"/>
                  <a:pt x="875" y="1300"/>
                  <a:pt x="853" y="1329"/>
                </a:cubicBezTo>
                <a:cubicBezTo>
                  <a:pt x="831" y="1358"/>
                  <a:pt x="803" y="1381"/>
                  <a:pt x="768" y="1393"/>
                </a:cubicBezTo>
                <a:cubicBezTo>
                  <a:pt x="742" y="1402"/>
                  <a:pt x="720" y="1390"/>
                  <a:pt x="707" y="1365"/>
                </a:cubicBezTo>
                <a:cubicBezTo>
                  <a:pt x="701" y="1354"/>
                  <a:pt x="695" y="1342"/>
                  <a:pt x="688" y="1330"/>
                </a:cubicBezTo>
                <a:close/>
                <a:moveTo>
                  <a:pt x="1089" y="1536"/>
                </a:moveTo>
                <a:cubicBezTo>
                  <a:pt x="1077" y="1560"/>
                  <a:pt x="1075" y="1587"/>
                  <a:pt x="1075" y="1614"/>
                </a:cubicBezTo>
                <a:cubicBezTo>
                  <a:pt x="1075" y="1620"/>
                  <a:pt x="1078" y="1628"/>
                  <a:pt x="1069" y="1631"/>
                </a:cubicBezTo>
                <a:cubicBezTo>
                  <a:pt x="1062" y="1633"/>
                  <a:pt x="1056" y="1630"/>
                  <a:pt x="1051" y="1625"/>
                </a:cubicBezTo>
                <a:cubicBezTo>
                  <a:pt x="1042" y="1616"/>
                  <a:pt x="1032" y="1608"/>
                  <a:pt x="1023" y="1599"/>
                </a:cubicBezTo>
                <a:cubicBezTo>
                  <a:pt x="993" y="1568"/>
                  <a:pt x="954" y="1559"/>
                  <a:pt x="914" y="1551"/>
                </a:cubicBezTo>
                <a:cubicBezTo>
                  <a:pt x="844" y="1536"/>
                  <a:pt x="777" y="1514"/>
                  <a:pt x="726" y="1459"/>
                </a:cubicBezTo>
                <a:cubicBezTo>
                  <a:pt x="718" y="1452"/>
                  <a:pt x="707" y="1444"/>
                  <a:pt x="710" y="1433"/>
                </a:cubicBezTo>
                <a:cubicBezTo>
                  <a:pt x="714" y="1420"/>
                  <a:pt x="729" y="1415"/>
                  <a:pt x="742" y="1412"/>
                </a:cubicBezTo>
                <a:cubicBezTo>
                  <a:pt x="749" y="1411"/>
                  <a:pt x="757" y="1410"/>
                  <a:pt x="764" y="1411"/>
                </a:cubicBezTo>
                <a:cubicBezTo>
                  <a:pt x="813" y="1412"/>
                  <a:pt x="833" y="1373"/>
                  <a:pt x="857" y="1342"/>
                </a:cubicBezTo>
                <a:cubicBezTo>
                  <a:pt x="897" y="1288"/>
                  <a:pt x="934" y="1233"/>
                  <a:pt x="976" y="1180"/>
                </a:cubicBezTo>
                <a:cubicBezTo>
                  <a:pt x="988" y="1165"/>
                  <a:pt x="993" y="1146"/>
                  <a:pt x="991" y="1130"/>
                </a:cubicBezTo>
                <a:cubicBezTo>
                  <a:pt x="992" y="1107"/>
                  <a:pt x="985" y="1089"/>
                  <a:pt x="987" y="1070"/>
                </a:cubicBezTo>
                <a:cubicBezTo>
                  <a:pt x="988" y="1061"/>
                  <a:pt x="992" y="1052"/>
                  <a:pt x="1002" y="1058"/>
                </a:cubicBezTo>
                <a:cubicBezTo>
                  <a:pt x="1054" y="1087"/>
                  <a:pt x="1110" y="1069"/>
                  <a:pt x="1164" y="1071"/>
                </a:cubicBezTo>
                <a:cubicBezTo>
                  <a:pt x="1166" y="1072"/>
                  <a:pt x="1167" y="1071"/>
                  <a:pt x="1168" y="1072"/>
                </a:cubicBezTo>
                <a:cubicBezTo>
                  <a:pt x="1187" y="1072"/>
                  <a:pt x="1198" y="1084"/>
                  <a:pt x="1194" y="1103"/>
                </a:cubicBezTo>
                <a:cubicBezTo>
                  <a:pt x="1187" y="1147"/>
                  <a:pt x="1174" y="1190"/>
                  <a:pt x="1155" y="1230"/>
                </a:cubicBezTo>
                <a:cubicBezTo>
                  <a:pt x="1124" y="1296"/>
                  <a:pt x="1108" y="1365"/>
                  <a:pt x="1112" y="1437"/>
                </a:cubicBezTo>
                <a:cubicBezTo>
                  <a:pt x="1114" y="1473"/>
                  <a:pt x="1106" y="1505"/>
                  <a:pt x="1089" y="1536"/>
                </a:cubicBezTo>
                <a:close/>
                <a:moveTo>
                  <a:pt x="1250" y="1508"/>
                </a:moveTo>
                <a:cubicBezTo>
                  <a:pt x="1233" y="1466"/>
                  <a:pt x="1197" y="1457"/>
                  <a:pt x="1159" y="1456"/>
                </a:cubicBezTo>
                <a:cubicBezTo>
                  <a:pt x="1121" y="1454"/>
                  <a:pt x="1119" y="1454"/>
                  <a:pt x="1119" y="1405"/>
                </a:cubicBezTo>
                <a:cubicBezTo>
                  <a:pt x="1133" y="1356"/>
                  <a:pt x="1134" y="1295"/>
                  <a:pt x="1170" y="1242"/>
                </a:cubicBezTo>
                <a:cubicBezTo>
                  <a:pt x="1187" y="1217"/>
                  <a:pt x="1211" y="1210"/>
                  <a:pt x="1237" y="1208"/>
                </a:cubicBezTo>
                <a:cubicBezTo>
                  <a:pt x="1264" y="1206"/>
                  <a:pt x="1291" y="1206"/>
                  <a:pt x="1317" y="1203"/>
                </a:cubicBezTo>
                <a:cubicBezTo>
                  <a:pt x="1342" y="1199"/>
                  <a:pt x="1365" y="1187"/>
                  <a:pt x="1388" y="1177"/>
                </a:cubicBezTo>
                <a:cubicBezTo>
                  <a:pt x="1428" y="1159"/>
                  <a:pt x="1427" y="1159"/>
                  <a:pt x="1431" y="1201"/>
                </a:cubicBezTo>
                <a:cubicBezTo>
                  <a:pt x="1433" y="1222"/>
                  <a:pt x="1438" y="1243"/>
                  <a:pt x="1449" y="1262"/>
                </a:cubicBezTo>
                <a:cubicBezTo>
                  <a:pt x="1464" y="1288"/>
                  <a:pt x="1485" y="1303"/>
                  <a:pt x="1517" y="1304"/>
                </a:cubicBezTo>
                <a:cubicBezTo>
                  <a:pt x="1536" y="1304"/>
                  <a:pt x="1555" y="1304"/>
                  <a:pt x="1574" y="1299"/>
                </a:cubicBezTo>
                <a:cubicBezTo>
                  <a:pt x="1589" y="1295"/>
                  <a:pt x="1592" y="1301"/>
                  <a:pt x="1590" y="1314"/>
                </a:cubicBezTo>
                <a:cubicBezTo>
                  <a:pt x="1586" y="1345"/>
                  <a:pt x="1560" y="1371"/>
                  <a:pt x="1529" y="1376"/>
                </a:cubicBezTo>
                <a:cubicBezTo>
                  <a:pt x="1497" y="1381"/>
                  <a:pt x="1474" y="1402"/>
                  <a:pt x="1451" y="1422"/>
                </a:cubicBezTo>
                <a:cubicBezTo>
                  <a:pt x="1437" y="1434"/>
                  <a:pt x="1425" y="1448"/>
                  <a:pt x="1414" y="1463"/>
                </a:cubicBezTo>
                <a:cubicBezTo>
                  <a:pt x="1395" y="1488"/>
                  <a:pt x="1370" y="1497"/>
                  <a:pt x="1341" y="1499"/>
                </a:cubicBezTo>
                <a:cubicBezTo>
                  <a:pt x="1321" y="1501"/>
                  <a:pt x="1304" y="1506"/>
                  <a:pt x="1287" y="1517"/>
                </a:cubicBezTo>
                <a:cubicBezTo>
                  <a:pt x="1270" y="1529"/>
                  <a:pt x="1257" y="1526"/>
                  <a:pt x="1250" y="1508"/>
                </a:cubicBezTo>
                <a:close/>
                <a:moveTo>
                  <a:pt x="1546" y="1588"/>
                </a:moveTo>
                <a:cubicBezTo>
                  <a:pt x="1530" y="1604"/>
                  <a:pt x="1510" y="1613"/>
                  <a:pt x="1493" y="1626"/>
                </a:cubicBezTo>
                <a:cubicBezTo>
                  <a:pt x="1478" y="1636"/>
                  <a:pt x="1470" y="1649"/>
                  <a:pt x="1465" y="1666"/>
                </a:cubicBezTo>
                <a:cubicBezTo>
                  <a:pt x="1453" y="1703"/>
                  <a:pt x="1448" y="1707"/>
                  <a:pt x="1409" y="1708"/>
                </a:cubicBezTo>
                <a:cubicBezTo>
                  <a:pt x="1401" y="1707"/>
                  <a:pt x="1392" y="1708"/>
                  <a:pt x="1384" y="1706"/>
                </a:cubicBezTo>
                <a:cubicBezTo>
                  <a:pt x="1366" y="1703"/>
                  <a:pt x="1353" y="1695"/>
                  <a:pt x="1350" y="1675"/>
                </a:cubicBezTo>
                <a:cubicBezTo>
                  <a:pt x="1348" y="1659"/>
                  <a:pt x="1342" y="1643"/>
                  <a:pt x="1338" y="1627"/>
                </a:cubicBezTo>
                <a:cubicBezTo>
                  <a:pt x="1335" y="1612"/>
                  <a:pt x="1327" y="1600"/>
                  <a:pt x="1316" y="1590"/>
                </a:cubicBezTo>
                <a:cubicBezTo>
                  <a:pt x="1305" y="1580"/>
                  <a:pt x="1295" y="1569"/>
                  <a:pt x="1287" y="1557"/>
                </a:cubicBezTo>
                <a:cubicBezTo>
                  <a:pt x="1275" y="1541"/>
                  <a:pt x="1276" y="1533"/>
                  <a:pt x="1294" y="1522"/>
                </a:cubicBezTo>
                <a:cubicBezTo>
                  <a:pt x="1316" y="1506"/>
                  <a:pt x="1343" y="1508"/>
                  <a:pt x="1368" y="1505"/>
                </a:cubicBezTo>
                <a:cubicBezTo>
                  <a:pt x="1395" y="1502"/>
                  <a:pt x="1410" y="1486"/>
                  <a:pt x="1423" y="1466"/>
                </a:cubicBezTo>
                <a:cubicBezTo>
                  <a:pt x="1447" y="1431"/>
                  <a:pt x="1479" y="1406"/>
                  <a:pt x="1516" y="1387"/>
                </a:cubicBezTo>
                <a:cubicBezTo>
                  <a:pt x="1538" y="1377"/>
                  <a:pt x="1550" y="1385"/>
                  <a:pt x="1551" y="1410"/>
                </a:cubicBezTo>
                <a:cubicBezTo>
                  <a:pt x="1553" y="1437"/>
                  <a:pt x="1548" y="1463"/>
                  <a:pt x="1545" y="1489"/>
                </a:cubicBezTo>
                <a:cubicBezTo>
                  <a:pt x="1542" y="1510"/>
                  <a:pt x="1541" y="1531"/>
                  <a:pt x="1552" y="1551"/>
                </a:cubicBezTo>
                <a:cubicBezTo>
                  <a:pt x="1559" y="1564"/>
                  <a:pt x="1557" y="1576"/>
                  <a:pt x="1546" y="1588"/>
                </a:cubicBezTo>
                <a:close/>
              </a:path>
            </a:pathLst>
          </a:custGeom>
          <a:solidFill>
            <a:srgbClr val="DDF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4551362" y="20638"/>
            <a:ext cx="4592638" cy="5122863"/>
          </a:xfrm>
          <a:custGeom>
            <a:avLst/>
            <a:gdLst>
              <a:gd name="T0" fmla="*/ 1557 w 1800"/>
              <a:gd name="T1" fmla="*/ 1497 h 1799"/>
              <a:gd name="T2" fmla="*/ 1615 w 1800"/>
              <a:gd name="T3" fmla="*/ 1242 h 1799"/>
              <a:gd name="T4" fmla="*/ 1800 w 1800"/>
              <a:gd name="T5" fmla="*/ 668 h 1799"/>
              <a:gd name="T6" fmla="*/ 1737 w 1800"/>
              <a:gd name="T7" fmla="*/ 312 h 1799"/>
              <a:gd name="T8" fmla="*/ 1376 w 1800"/>
              <a:gd name="T9" fmla="*/ 199 h 1799"/>
              <a:gd name="T10" fmla="*/ 1800 w 1800"/>
              <a:gd name="T11" fmla="*/ 196 h 1799"/>
              <a:gd name="T12" fmla="*/ 1464 w 1800"/>
              <a:gd name="T13" fmla="*/ 127 h 1799"/>
              <a:gd name="T14" fmla="*/ 1138 w 1800"/>
              <a:gd name="T15" fmla="*/ 200 h 1799"/>
              <a:gd name="T16" fmla="*/ 887 w 1800"/>
              <a:gd name="T17" fmla="*/ 69 h 1799"/>
              <a:gd name="T18" fmla="*/ 922 w 1800"/>
              <a:gd name="T19" fmla="*/ 140 h 1799"/>
              <a:gd name="T20" fmla="*/ 514 w 1800"/>
              <a:gd name="T21" fmla="*/ 233 h 1799"/>
              <a:gd name="T22" fmla="*/ 239 w 1800"/>
              <a:gd name="T23" fmla="*/ 69 h 1799"/>
              <a:gd name="T24" fmla="*/ 107 w 1800"/>
              <a:gd name="T25" fmla="*/ 161 h 1799"/>
              <a:gd name="T26" fmla="*/ 126 w 1800"/>
              <a:gd name="T27" fmla="*/ 480 h 1799"/>
              <a:gd name="T28" fmla="*/ 83 w 1800"/>
              <a:gd name="T29" fmla="*/ 1122 h 1799"/>
              <a:gd name="T30" fmla="*/ 56 w 1800"/>
              <a:gd name="T31" fmla="*/ 1554 h 1799"/>
              <a:gd name="T32" fmla="*/ 58 w 1800"/>
              <a:gd name="T33" fmla="*/ 1659 h 1799"/>
              <a:gd name="T34" fmla="*/ 528 w 1800"/>
              <a:gd name="T35" fmla="*/ 1799 h 1799"/>
              <a:gd name="T36" fmla="*/ 694 w 1800"/>
              <a:gd name="T37" fmla="*/ 1657 h 1799"/>
              <a:gd name="T38" fmla="*/ 1036 w 1800"/>
              <a:gd name="T39" fmla="*/ 1799 h 1799"/>
              <a:gd name="T40" fmla="*/ 1310 w 1800"/>
              <a:gd name="T41" fmla="*/ 1771 h 1799"/>
              <a:gd name="T42" fmla="*/ 1612 w 1800"/>
              <a:gd name="T43" fmla="*/ 1704 h 1799"/>
              <a:gd name="T44" fmla="*/ 1226 w 1800"/>
              <a:gd name="T45" fmla="*/ 1196 h 1799"/>
              <a:gd name="T46" fmla="*/ 1489 w 1800"/>
              <a:gd name="T47" fmla="*/ 900 h 1799"/>
              <a:gd name="T48" fmla="*/ 922 w 1800"/>
              <a:gd name="T49" fmla="*/ 490 h 1799"/>
              <a:gd name="T50" fmla="*/ 1054 w 1800"/>
              <a:gd name="T51" fmla="*/ 809 h 1799"/>
              <a:gd name="T52" fmla="*/ 541 w 1800"/>
              <a:gd name="T53" fmla="*/ 1029 h 1799"/>
              <a:gd name="T54" fmla="*/ 568 w 1800"/>
              <a:gd name="T55" fmla="*/ 710 h 1799"/>
              <a:gd name="T56" fmla="*/ 1202 w 1800"/>
              <a:gd name="T57" fmla="*/ 878 h 1799"/>
              <a:gd name="T58" fmla="*/ 865 w 1800"/>
              <a:gd name="T59" fmla="*/ 872 h 1799"/>
              <a:gd name="T60" fmla="*/ 1588 w 1800"/>
              <a:gd name="T61" fmla="*/ 681 h 1799"/>
              <a:gd name="T62" fmla="*/ 1447 w 1800"/>
              <a:gd name="T63" fmla="*/ 644 h 1799"/>
              <a:gd name="T64" fmla="*/ 1323 w 1800"/>
              <a:gd name="T65" fmla="*/ 842 h 1799"/>
              <a:gd name="T66" fmla="*/ 1354 w 1800"/>
              <a:gd name="T67" fmla="*/ 570 h 1799"/>
              <a:gd name="T68" fmla="*/ 1312 w 1800"/>
              <a:gd name="T69" fmla="*/ 132 h 1799"/>
              <a:gd name="T70" fmla="*/ 1069 w 1800"/>
              <a:gd name="T71" fmla="*/ 624 h 1799"/>
              <a:gd name="T72" fmla="*/ 845 w 1800"/>
              <a:gd name="T73" fmla="*/ 196 h 1799"/>
              <a:gd name="T74" fmla="*/ 748 w 1800"/>
              <a:gd name="T75" fmla="*/ 447 h 1799"/>
              <a:gd name="T76" fmla="*/ 696 w 1800"/>
              <a:gd name="T77" fmla="*/ 481 h 1799"/>
              <a:gd name="T78" fmla="*/ 660 w 1800"/>
              <a:gd name="T79" fmla="*/ 278 h 1799"/>
              <a:gd name="T80" fmla="*/ 455 w 1800"/>
              <a:gd name="T81" fmla="*/ 166 h 1799"/>
              <a:gd name="T82" fmla="*/ 135 w 1800"/>
              <a:gd name="T83" fmla="*/ 490 h 1799"/>
              <a:gd name="T84" fmla="*/ 565 w 1800"/>
              <a:gd name="T85" fmla="*/ 301 h 1799"/>
              <a:gd name="T86" fmla="*/ 157 w 1800"/>
              <a:gd name="T87" fmla="*/ 868 h 1799"/>
              <a:gd name="T88" fmla="*/ 426 w 1800"/>
              <a:gd name="T89" fmla="*/ 542 h 1799"/>
              <a:gd name="T90" fmla="*/ 377 w 1800"/>
              <a:gd name="T91" fmla="*/ 778 h 1799"/>
              <a:gd name="T92" fmla="*/ 233 w 1800"/>
              <a:gd name="T93" fmla="*/ 877 h 1799"/>
              <a:gd name="T94" fmla="*/ 553 w 1800"/>
              <a:gd name="T95" fmla="*/ 1273 h 1799"/>
              <a:gd name="T96" fmla="*/ 326 w 1800"/>
              <a:gd name="T97" fmla="*/ 1551 h 1799"/>
              <a:gd name="T98" fmla="*/ 368 w 1800"/>
              <a:gd name="T99" fmla="*/ 1366 h 1799"/>
              <a:gd name="T100" fmla="*/ 607 w 1800"/>
              <a:gd name="T101" fmla="*/ 1677 h 1799"/>
              <a:gd name="T102" fmla="*/ 632 w 1800"/>
              <a:gd name="T103" fmla="*/ 1310 h 1799"/>
              <a:gd name="T104" fmla="*/ 537 w 1800"/>
              <a:gd name="T105" fmla="*/ 1081 h 1799"/>
              <a:gd name="T106" fmla="*/ 940 w 1800"/>
              <a:gd name="T107" fmla="*/ 1031 h 1799"/>
              <a:gd name="T108" fmla="*/ 1090 w 1800"/>
              <a:gd name="T109" fmla="*/ 1536 h 1799"/>
              <a:gd name="T110" fmla="*/ 743 w 1800"/>
              <a:gd name="T111" fmla="*/ 1412 h 1799"/>
              <a:gd name="T112" fmla="*/ 1169 w 1800"/>
              <a:gd name="T113" fmla="*/ 1071 h 1799"/>
              <a:gd name="T114" fmla="*/ 1170 w 1800"/>
              <a:gd name="T115" fmla="*/ 1242 h 1799"/>
              <a:gd name="T116" fmla="*/ 1591 w 1800"/>
              <a:gd name="T117" fmla="*/ 1314 h 1799"/>
              <a:gd name="T118" fmla="*/ 1493 w 1800"/>
              <a:gd name="T119" fmla="*/ 1626 h 1799"/>
              <a:gd name="T120" fmla="*/ 1294 w 1800"/>
              <a:gd name="T121" fmla="*/ 1522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0" h="1799">
                <a:moveTo>
                  <a:pt x="1678" y="1607"/>
                </a:moveTo>
                <a:cubicBezTo>
                  <a:pt x="1682" y="1599"/>
                  <a:pt x="1690" y="1600"/>
                  <a:pt x="1697" y="1599"/>
                </a:cubicBezTo>
                <a:cubicBezTo>
                  <a:pt x="1735" y="1595"/>
                  <a:pt x="1768" y="1607"/>
                  <a:pt x="1800" y="1627"/>
                </a:cubicBezTo>
                <a:cubicBezTo>
                  <a:pt x="1800" y="1621"/>
                  <a:pt x="1800" y="1614"/>
                  <a:pt x="1800" y="1607"/>
                </a:cubicBezTo>
                <a:cubicBezTo>
                  <a:pt x="1785" y="1607"/>
                  <a:pt x="1773" y="1599"/>
                  <a:pt x="1762" y="1591"/>
                </a:cubicBezTo>
                <a:cubicBezTo>
                  <a:pt x="1733" y="1572"/>
                  <a:pt x="1702" y="1563"/>
                  <a:pt x="1668" y="1563"/>
                </a:cubicBezTo>
                <a:cubicBezTo>
                  <a:pt x="1651" y="1563"/>
                  <a:pt x="1633" y="1562"/>
                  <a:pt x="1616" y="1564"/>
                </a:cubicBezTo>
                <a:cubicBezTo>
                  <a:pt x="1570" y="1567"/>
                  <a:pt x="1553" y="1531"/>
                  <a:pt x="1557" y="1497"/>
                </a:cubicBezTo>
                <a:cubicBezTo>
                  <a:pt x="1566" y="1417"/>
                  <a:pt x="1586" y="1339"/>
                  <a:pt x="1629" y="1269"/>
                </a:cubicBezTo>
                <a:cubicBezTo>
                  <a:pt x="1644" y="1246"/>
                  <a:pt x="1663" y="1227"/>
                  <a:pt x="1687" y="1213"/>
                </a:cubicBezTo>
                <a:cubicBezTo>
                  <a:pt x="1712" y="1200"/>
                  <a:pt x="1732" y="1180"/>
                  <a:pt x="1748" y="1156"/>
                </a:cubicBezTo>
                <a:cubicBezTo>
                  <a:pt x="1760" y="1138"/>
                  <a:pt x="1773" y="1119"/>
                  <a:pt x="1800" y="1127"/>
                </a:cubicBezTo>
                <a:cubicBezTo>
                  <a:pt x="1800" y="1121"/>
                  <a:pt x="1800" y="1114"/>
                  <a:pt x="1800" y="1107"/>
                </a:cubicBezTo>
                <a:cubicBezTo>
                  <a:pt x="1787" y="1107"/>
                  <a:pt x="1775" y="1107"/>
                  <a:pt x="1762" y="1107"/>
                </a:cubicBezTo>
                <a:cubicBezTo>
                  <a:pt x="1750" y="1108"/>
                  <a:pt x="1741" y="1116"/>
                  <a:pt x="1734" y="1125"/>
                </a:cubicBezTo>
                <a:cubicBezTo>
                  <a:pt x="1701" y="1171"/>
                  <a:pt x="1659" y="1207"/>
                  <a:pt x="1615" y="1242"/>
                </a:cubicBezTo>
                <a:cubicBezTo>
                  <a:pt x="1606" y="1249"/>
                  <a:pt x="1597" y="1257"/>
                  <a:pt x="1588" y="1265"/>
                </a:cubicBezTo>
                <a:cubicBezTo>
                  <a:pt x="1542" y="1311"/>
                  <a:pt x="1475" y="1295"/>
                  <a:pt x="1452" y="1235"/>
                </a:cubicBezTo>
                <a:cubicBezTo>
                  <a:pt x="1438" y="1199"/>
                  <a:pt x="1448" y="1167"/>
                  <a:pt x="1459" y="1134"/>
                </a:cubicBezTo>
                <a:cubicBezTo>
                  <a:pt x="1472" y="1095"/>
                  <a:pt x="1493" y="1061"/>
                  <a:pt x="1513" y="1025"/>
                </a:cubicBezTo>
                <a:cubicBezTo>
                  <a:pt x="1520" y="1012"/>
                  <a:pt x="1525" y="998"/>
                  <a:pt x="1526" y="984"/>
                </a:cubicBezTo>
                <a:cubicBezTo>
                  <a:pt x="1533" y="912"/>
                  <a:pt x="1576" y="864"/>
                  <a:pt x="1626" y="820"/>
                </a:cubicBezTo>
                <a:cubicBezTo>
                  <a:pt x="1669" y="782"/>
                  <a:pt x="1710" y="742"/>
                  <a:pt x="1744" y="695"/>
                </a:cubicBezTo>
                <a:cubicBezTo>
                  <a:pt x="1758" y="677"/>
                  <a:pt x="1775" y="665"/>
                  <a:pt x="1800" y="668"/>
                </a:cubicBezTo>
                <a:cubicBezTo>
                  <a:pt x="1800" y="664"/>
                  <a:pt x="1800" y="660"/>
                  <a:pt x="1800" y="656"/>
                </a:cubicBezTo>
                <a:cubicBezTo>
                  <a:pt x="1762" y="654"/>
                  <a:pt x="1737" y="676"/>
                  <a:pt x="1715" y="703"/>
                </a:cubicBezTo>
                <a:cubicBezTo>
                  <a:pt x="1703" y="719"/>
                  <a:pt x="1690" y="733"/>
                  <a:pt x="1669" y="726"/>
                </a:cubicBezTo>
                <a:cubicBezTo>
                  <a:pt x="1646" y="718"/>
                  <a:pt x="1625" y="707"/>
                  <a:pt x="1616" y="680"/>
                </a:cubicBezTo>
                <a:cubicBezTo>
                  <a:pt x="1605" y="649"/>
                  <a:pt x="1619" y="622"/>
                  <a:pt x="1629" y="595"/>
                </a:cubicBezTo>
                <a:cubicBezTo>
                  <a:pt x="1642" y="562"/>
                  <a:pt x="1644" y="528"/>
                  <a:pt x="1648" y="494"/>
                </a:cubicBezTo>
                <a:cubicBezTo>
                  <a:pt x="1652" y="457"/>
                  <a:pt x="1653" y="420"/>
                  <a:pt x="1656" y="383"/>
                </a:cubicBezTo>
                <a:cubicBezTo>
                  <a:pt x="1660" y="351"/>
                  <a:pt x="1696" y="320"/>
                  <a:pt x="1737" y="312"/>
                </a:cubicBezTo>
                <a:cubicBezTo>
                  <a:pt x="1758" y="309"/>
                  <a:pt x="1779" y="307"/>
                  <a:pt x="1800" y="304"/>
                </a:cubicBezTo>
                <a:cubicBezTo>
                  <a:pt x="1800" y="296"/>
                  <a:pt x="1800" y="288"/>
                  <a:pt x="1800" y="280"/>
                </a:cubicBezTo>
                <a:cubicBezTo>
                  <a:pt x="1778" y="279"/>
                  <a:pt x="1760" y="292"/>
                  <a:pt x="1739" y="297"/>
                </a:cubicBezTo>
                <a:cubicBezTo>
                  <a:pt x="1708" y="303"/>
                  <a:pt x="1678" y="311"/>
                  <a:pt x="1648" y="318"/>
                </a:cubicBezTo>
                <a:cubicBezTo>
                  <a:pt x="1606" y="326"/>
                  <a:pt x="1575" y="351"/>
                  <a:pt x="1547" y="381"/>
                </a:cubicBezTo>
                <a:cubicBezTo>
                  <a:pt x="1502" y="430"/>
                  <a:pt x="1429" y="440"/>
                  <a:pt x="1374" y="399"/>
                </a:cubicBezTo>
                <a:cubicBezTo>
                  <a:pt x="1356" y="386"/>
                  <a:pt x="1353" y="364"/>
                  <a:pt x="1357" y="344"/>
                </a:cubicBezTo>
                <a:cubicBezTo>
                  <a:pt x="1367" y="296"/>
                  <a:pt x="1371" y="247"/>
                  <a:pt x="1376" y="199"/>
                </a:cubicBezTo>
                <a:cubicBezTo>
                  <a:pt x="1380" y="165"/>
                  <a:pt x="1408" y="146"/>
                  <a:pt x="1451" y="143"/>
                </a:cubicBezTo>
                <a:cubicBezTo>
                  <a:pt x="1487" y="141"/>
                  <a:pt x="1524" y="139"/>
                  <a:pt x="1558" y="123"/>
                </a:cubicBezTo>
                <a:cubicBezTo>
                  <a:pt x="1567" y="118"/>
                  <a:pt x="1576" y="111"/>
                  <a:pt x="1584" y="105"/>
                </a:cubicBezTo>
                <a:cubicBezTo>
                  <a:pt x="1588" y="102"/>
                  <a:pt x="1591" y="95"/>
                  <a:pt x="1597" y="98"/>
                </a:cubicBezTo>
                <a:cubicBezTo>
                  <a:pt x="1603" y="101"/>
                  <a:pt x="1604" y="108"/>
                  <a:pt x="1604" y="114"/>
                </a:cubicBezTo>
                <a:cubicBezTo>
                  <a:pt x="1605" y="133"/>
                  <a:pt x="1604" y="152"/>
                  <a:pt x="1607" y="172"/>
                </a:cubicBezTo>
                <a:cubicBezTo>
                  <a:pt x="1614" y="212"/>
                  <a:pt x="1644" y="222"/>
                  <a:pt x="1680" y="222"/>
                </a:cubicBezTo>
                <a:cubicBezTo>
                  <a:pt x="1722" y="222"/>
                  <a:pt x="1760" y="206"/>
                  <a:pt x="1800" y="196"/>
                </a:cubicBezTo>
                <a:cubicBezTo>
                  <a:pt x="1800" y="186"/>
                  <a:pt x="1800" y="177"/>
                  <a:pt x="1800" y="168"/>
                </a:cubicBezTo>
                <a:cubicBezTo>
                  <a:pt x="1767" y="174"/>
                  <a:pt x="1736" y="189"/>
                  <a:pt x="1703" y="194"/>
                </a:cubicBezTo>
                <a:cubicBezTo>
                  <a:pt x="1686" y="197"/>
                  <a:pt x="1669" y="200"/>
                  <a:pt x="1651" y="200"/>
                </a:cubicBezTo>
                <a:cubicBezTo>
                  <a:pt x="1628" y="199"/>
                  <a:pt x="1620" y="192"/>
                  <a:pt x="1620" y="169"/>
                </a:cubicBezTo>
                <a:cubicBezTo>
                  <a:pt x="1621" y="112"/>
                  <a:pt x="1616" y="56"/>
                  <a:pt x="1624" y="0"/>
                </a:cubicBezTo>
                <a:cubicBezTo>
                  <a:pt x="1616" y="0"/>
                  <a:pt x="1608" y="0"/>
                  <a:pt x="1600" y="0"/>
                </a:cubicBezTo>
                <a:cubicBezTo>
                  <a:pt x="1589" y="43"/>
                  <a:pt x="1586" y="92"/>
                  <a:pt x="1536" y="113"/>
                </a:cubicBezTo>
                <a:cubicBezTo>
                  <a:pt x="1513" y="122"/>
                  <a:pt x="1488" y="126"/>
                  <a:pt x="1464" y="127"/>
                </a:cubicBezTo>
                <a:cubicBezTo>
                  <a:pt x="1420" y="129"/>
                  <a:pt x="1375" y="129"/>
                  <a:pt x="1331" y="123"/>
                </a:cubicBezTo>
                <a:cubicBezTo>
                  <a:pt x="1316" y="121"/>
                  <a:pt x="1302" y="114"/>
                  <a:pt x="1289" y="106"/>
                </a:cubicBezTo>
                <a:cubicBezTo>
                  <a:pt x="1282" y="101"/>
                  <a:pt x="1280" y="94"/>
                  <a:pt x="1280" y="85"/>
                </a:cubicBezTo>
                <a:cubicBezTo>
                  <a:pt x="1279" y="53"/>
                  <a:pt x="1291" y="26"/>
                  <a:pt x="1308" y="0"/>
                </a:cubicBezTo>
                <a:cubicBezTo>
                  <a:pt x="1299" y="0"/>
                  <a:pt x="1289" y="0"/>
                  <a:pt x="1280" y="0"/>
                </a:cubicBezTo>
                <a:cubicBezTo>
                  <a:pt x="1274" y="19"/>
                  <a:pt x="1255" y="26"/>
                  <a:pt x="1243" y="40"/>
                </a:cubicBezTo>
                <a:cubicBezTo>
                  <a:pt x="1220" y="65"/>
                  <a:pt x="1217" y="95"/>
                  <a:pt x="1212" y="126"/>
                </a:cubicBezTo>
                <a:cubicBezTo>
                  <a:pt x="1204" y="180"/>
                  <a:pt x="1191" y="194"/>
                  <a:pt x="1138" y="200"/>
                </a:cubicBezTo>
                <a:cubicBezTo>
                  <a:pt x="1087" y="206"/>
                  <a:pt x="1035" y="210"/>
                  <a:pt x="986" y="229"/>
                </a:cubicBezTo>
                <a:cubicBezTo>
                  <a:pt x="967" y="235"/>
                  <a:pt x="954" y="227"/>
                  <a:pt x="953" y="207"/>
                </a:cubicBezTo>
                <a:cubicBezTo>
                  <a:pt x="952" y="183"/>
                  <a:pt x="948" y="160"/>
                  <a:pt x="945" y="136"/>
                </a:cubicBezTo>
                <a:cubicBezTo>
                  <a:pt x="942" y="121"/>
                  <a:pt x="948" y="106"/>
                  <a:pt x="964" y="103"/>
                </a:cubicBezTo>
                <a:cubicBezTo>
                  <a:pt x="1000" y="95"/>
                  <a:pt x="1017" y="68"/>
                  <a:pt x="1031" y="38"/>
                </a:cubicBezTo>
                <a:cubicBezTo>
                  <a:pt x="1037" y="25"/>
                  <a:pt x="1042" y="12"/>
                  <a:pt x="1048" y="0"/>
                </a:cubicBezTo>
                <a:cubicBezTo>
                  <a:pt x="1043" y="0"/>
                  <a:pt x="1037" y="0"/>
                  <a:pt x="1032" y="0"/>
                </a:cubicBezTo>
                <a:cubicBezTo>
                  <a:pt x="1002" y="71"/>
                  <a:pt x="957" y="97"/>
                  <a:pt x="887" y="69"/>
                </a:cubicBezTo>
                <a:cubicBezTo>
                  <a:pt x="850" y="54"/>
                  <a:pt x="814" y="40"/>
                  <a:pt x="775" y="35"/>
                </a:cubicBezTo>
                <a:cubicBezTo>
                  <a:pt x="760" y="33"/>
                  <a:pt x="746" y="26"/>
                  <a:pt x="732" y="18"/>
                </a:cubicBezTo>
                <a:cubicBezTo>
                  <a:pt x="725" y="14"/>
                  <a:pt x="719" y="9"/>
                  <a:pt x="720" y="0"/>
                </a:cubicBezTo>
                <a:cubicBezTo>
                  <a:pt x="712" y="0"/>
                  <a:pt x="704" y="0"/>
                  <a:pt x="696" y="0"/>
                </a:cubicBezTo>
                <a:cubicBezTo>
                  <a:pt x="694" y="14"/>
                  <a:pt x="701" y="22"/>
                  <a:pt x="714" y="29"/>
                </a:cubicBezTo>
                <a:cubicBezTo>
                  <a:pt x="760" y="56"/>
                  <a:pt x="813" y="66"/>
                  <a:pt x="862" y="86"/>
                </a:cubicBezTo>
                <a:cubicBezTo>
                  <a:pt x="876" y="92"/>
                  <a:pt x="893" y="88"/>
                  <a:pt x="909" y="94"/>
                </a:cubicBezTo>
                <a:cubicBezTo>
                  <a:pt x="929" y="101"/>
                  <a:pt x="936" y="123"/>
                  <a:pt x="922" y="140"/>
                </a:cubicBezTo>
                <a:cubicBezTo>
                  <a:pt x="915" y="149"/>
                  <a:pt x="905" y="155"/>
                  <a:pt x="895" y="155"/>
                </a:cubicBezTo>
                <a:cubicBezTo>
                  <a:pt x="838" y="153"/>
                  <a:pt x="821" y="193"/>
                  <a:pt x="808" y="237"/>
                </a:cubicBezTo>
                <a:cubicBezTo>
                  <a:pt x="804" y="251"/>
                  <a:pt x="797" y="261"/>
                  <a:pt x="785" y="267"/>
                </a:cubicBezTo>
                <a:cubicBezTo>
                  <a:pt x="777" y="272"/>
                  <a:pt x="769" y="273"/>
                  <a:pt x="760" y="268"/>
                </a:cubicBezTo>
                <a:cubicBezTo>
                  <a:pt x="738" y="253"/>
                  <a:pt x="712" y="252"/>
                  <a:pt x="686" y="252"/>
                </a:cubicBezTo>
                <a:cubicBezTo>
                  <a:pt x="681" y="252"/>
                  <a:pt x="676" y="252"/>
                  <a:pt x="672" y="254"/>
                </a:cubicBezTo>
                <a:cubicBezTo>
                  <a:pt x="629" y="282"/>
                  <a:pt x="589" y="263"/>
                  <a:pt x="549" y="247"/>
                </a:cubicBezTo>
                <a:cubicBezTo>
                  <a:pt x="537" y="242"/>
                  <a:pt x="526" y="235"/>
                  <a:pt x="514" y="233"/>
                </a:cubicBezTo>
                <a:cubicBezTo>
                  <a:pt x="469" y="225"/>
                  <a:pt x="468" y="194"/>
                  <a:pt x="475" y="158"/>
                </a:cubicBezTo>
                <a:cubicBezTo>
                  <a:pt x="480" y="132"/>
                  <a:pt x="501" y="115"/>
                  <a:pt x="513" y="93"/>
                </a:cubicBezTo>
                <a:cubicBezTo>
                  <a:pt x="529" y="64"/>
                  <a:pt x="542" y="34"/>
                  <a:pt x="544" y="0"/>
                </a:cubicBezTo>
                <a:cubicBezTo>
                  <a:pt x="539" y="0"/>
                  <a:pt x="534" y="0"/>
                  <a:pt x="528" y="0"/>
                </a:cubicBezTo>
                <a:cubicBezTo>
                  <a:pt x="527" y="6"/>
                  <a:pt x="526" y="11"/>
                  <a:pt x="524" y="17"/>
                </a:cubicBezTo>
                <a:cubicBezTo>
                  <a:pt x="515" y="51"/>
                  <a:pt x="500" y="64"/>
                  <a:pt x="464" y="63"/>
                </a:cubicBezTo>
                <a:cubicBezTo>
                  <a:pt x="410" y="63"/>
                  <a:pt x="356" y="72"/>
                  <a:pt x="302" y="75"/>
                </a:cubicBezTo>
                <a:cubicBezTo>
                  <a:pt x="281" y="75"/>
                  <a:pt x="259" y="72"/>
                  <a:pt x="239" y="69"/>
                </a:cubicBezTo>
                <a:cubicBezTo>
                  <a:pt x="224" y="66"/>
                  <a:pt x="215" y="58"/>
                  <a:pt x="210" y="42"/>
                </a:cubicBezTo>
                <a:cubicBezTo>
                  <a:pt x="206" y="27"/>
                  <a:pt x="196" y="14"/>
                  <a:pt x="188" y="0"/>
                </a:cubicBezTo>
                <a:cubicBezTo>
                  <a:pt x="182" y="0"/>
                  <a:pt x="175" y="0"/>
                  <a:pt x="168" y="0"/>
                </a:cubicBezTo>
                <a:cubicBezTo>
                  <a:pt x="193" y="43"/>
                  <a:pt x="181" y="68"/>
                  <a:pt x="128" y="104"/>
                </a:cubicBezTo>
                <a:cubicBezTo>
                  <a:pt x="89" y="130"/>
                  <a:pt x="47" y="152"/>
                  <a:pt x="0" y="164"/>
                </a:cubicBezTo>
                <a:cubicBezTo>
                  <a:pt x="0" y="173"/>
                  <a:pt x="0" y="182"/>
                  <a:pt x="0" y="192"/>
                </a:cubicBezTo>
                <a:cubicBezTo>
                  <a:pt x="22" y="192"/>
                  <a:pt x="38" y="177"/>
                  <a:pt x="57" y="169"/>
                </a:cubicBezTo>
                <a:cubicBezTo>
                  <a:pt x="73" y="163"/>
                  <a:pt x="88" y="146"/>
                  <a:pt x="107" y="161"/>
                </a:cubicBezTo>
                <a:cubicBezTo>
                  <a:pt x="128" y="177"/>
                  <a:pt x="136" y="201"/>
                  <a:pt x="134" y="228"/>
                </a:cubicBezTo>
                <a:cubicBezTo>
                  <a:pt x="132" y="272"/>
                  <a:pt x="96" y="282"/>
                  <a:pt x="56" y="282"/>
                </a:cubicBezTo>
                <a:cubicBezTo>
                  <a:pt x="38" y="282"/>
                  <a:pt x="19" y="280"/>
                  <a:pt x="0" y="280"/>
                </a:cubicBezTo>
                <a:cubicBezTo>
                  <a:pt x="0" y="288"/>
                  <a:pt x="0" y="296"/>
                  <a:pt x="0" y="304"/>
                </a:cubicBezTo>
                <a:cubicBezTo>
                  <a:pt x="25" y="305"/>
                  <a:pt x="49" y="304"/>
                  <a:pt x="74" y="307"/>
                </a:cubicBezTo>
                <a:cubicBezTo>
                  <a:pt x="115" y="310"/>
                  <a:pt x="124" y="336"/>
                  <a:pt x="128" y="366"/>
                </a:cubicBezTo>
                <a:cubicBezTo>
                  <a:pt x="132" y="399"/>
                  <a:pt x="136" y="433"/>
                  <a:pt x="128" y="467"/>
                </a:cubicBezTo>
                <a:cubicBezTo>
                  <a:pt x="127" y="471"/>
                  <a:pt x="128" y="477"/>
                  <a:pt x="126" y="480"/>
                </a:cubicBezTo>
                <a:cubicBezTo>
                  <a:pt x="102" y="517"/>
                  <a:pt x="96" y="559"/>
                  <a:pt x="83" y="599"/>
                </a:cubicBezTo>
                <a:cubicBezTo>
                  <a:pt x="68" y="645"/>
                  <a:pt x="53" y="657"/>
                  <a:pt x="0" y="656"/>
                </a:cubicBezTo>
                <a:cubicBezTo>
                  <a:pt x="0" y="660"/>
                  <a:pt x="0" y="664"/>
                  <a:pt x="0" y="668"/>
                </a:cubicBezTo>
                <a:cubicBezTo>
                  <a:pt x="43" y="681"/>
                  <a:pt x="52" y="716"/>
                  <a:pt x="57" y="755"/>
                </a:cubicBezTo>
                <a:cubicBezTo>
                  <a:pt x="63" y="806"/>
                  <a:pt x="74" y="857"/>
                  <a:pt x="114" y="896"/>
                </a:cubicBezTo>
                <a:cubicBezTo>
                  <a:pt x="136" y="918"/>
                  <a:pt x="153" y="942"/>
                  <a:pt x="158" y="974"/>
                </a:cubicBezTo>
                <a:cubicBezTo>
                  <a:pt x="163" y="1010"/>
                  <a:pt x="164" y="1045"/>
                  <a:pt x="154" y="1081"/>
                </a:cubicBezTo>
                <a:cubicBezTo>
                  <a:pt x="145" y="1113"/>
                  <a:pt x="117" y="1128"/>
                  <a:pt x="83" y="1122"/>
                </a:cubicBezTo>
                <a:cubicBezTo>
                  <a:pt x="55" y="1117"/>
                  <a:pt x="28" y="1112"/>
                  <a:pt x="0" y="1107"/>
                </a:cubicBezTo>
                <a:cubicBezTo>
                  <a:pt x="0" y="1115"/>
                  <a:pt x="0" y="1123"/>
                  <a:pt x="0" y="1131"/>
                </a:cubicBezTo>
                <a:cubicBezTo>
                  <a:pt x="15" y="1139"/>
                  <a:pt x="20" y="1154"/>
                  <a:pt x="28" y="1167"/>
                </a:cubicBezTo>
                <a:cubicBezTo>
                  <a:pt x="41" y="1190"/>
                  <a:pt x="53" y="1214"/>
                  <a:pt x="65" y="1237"/>
                </a:cubicBezTo>
                <a:cubicBezTo>
                  <a:pt x="71" y="1248"/>
                  <a:pt x="77" y="1260"/>
                  <a:pt x="87" y="1268"/>
                </a:cubicBezTo>
                <a:cubicBezTo>
                  <a:pt x="114" y="1290"/>
                  <a:pt x="119" y="1319"/>
                  <a:pt x="121" y="1351"/>
                </a:cubicBezTo>
                <a:cubicBezTo>
                  <a:pt x="123" y="1401"/>
                  <a:pt x="113" y="1445"/>
                  <a:pt x="82" y="1485"/>
                </a:cubicBezTo>
                <a:cubicBezTo>
                  <a:pt x="67" y="1504"/>
                  <a:pt x="65" y="1531"/>
                  <a:pt x="56" y="1554"/>
                </a:cubicBezTo>
                <a:cubicBezTo>
                  <a:pt x="46" y="1580"/>
                  <a:pt x="35" y="1606"/>
                  <a:pt x="0" y="1607"/>
                </a:cubicBezTo>
                <a:cubicBezTo>
                  <a:pt x="0" y="1615"/>
                  <a:pt x="0" y="1623"/>
                  <a:pt x="0" y="1631"/>
                </a:cubicBezTo>
                <a:cubicBezTo>
                  <a:pt x="28" y="1649"/>
                  <a:pt x="42" y="1679"/>
                  <a:pt x="61" y="1704"/>
                </a:cubicBezTo>
                <a:cubicBezTo>
                  <a:pt x="87" y="1738"/>
                  <a:pt x="116" y="1766"/>
                  <a:pt x="151" y="1789"/>
                </a:cubicBezTo>
                <a:cubicBezTo>
                  <a:pt x="155" y="1792"/>
                  <a:pt x="157" y="1796"/>
                  <a:pt x="160" y="1799"/>
                </a:cubicBezTo>
                <a:cubicBezTo>
                  <a:pt x="168" y="1799"/>
                  <a:pt x="176" y="1799"/>
                  <a:pt x="184" y="1799"/>
                </a:cubicBezTo>
                <a:cubicBezTo>
                  <a:pt x="172" y="1784"/>
                  <a:pt x="159" y="1769"/>
                  <a:pt x="146" y="1755"/>
                </a:cubicBezTo>
                <a:cubicBezTo>
                  <a:pt x="116" y="1723"/>
                  <a:pt x="86" y="1692"/>
                  <a:pt x="58" y="1659"/>
                </a:cubicBezTo>
                <a:cubicBezTo>
                  <a:pt x="48" y="1648"/>
                  <a:pt x="48" y="1638"/>
                  <a:pt x="56" y="1625"/>
                </a:cubicBezTo>
                <a:cubicBezTo>
                  <a:pt x="69" y="1606"/>
                  <a:pt x="76" y="1583"/>
                  <a:pt x="84" y="1562"/>
                </a:cubicBezTo>
                <a:cubicBezTo>
                  <a:pt x="104" y="1511"/>
                  <a:pt x="142" y="1498"/>
                  <a:pt x="188" y="1525"/>
                </a:cubicBezTo>
                <a:cubicBezTo>
                  <a:pt x="220" y="1544"/>
                  <a:pt x="253" y="1561"/>
                  <a:pt x="291" y="1562"/>
                </a:cubicBezTo>
                <a:cubicBezTo>
                  <a:pt x="308" y="1562"/>
                  <a:pt x="324" y="1558"/>
                  <a:pt x="340" y="1556"/>
                </a:cubicBezTo>
                <a:cubicBezTo>
                  <a:pt x="382" y="1549"/>
                  <a:pt x="424" y="1545"/>
                  <a:pt x="464" y="1562"/>
                </a:cubicBezTo>
                <a:cubicBezTo>
                  <a:pt x="517" y="1585"/>
                  <a:pt x="572" y="1652"/>
                  <a:pt x="546" y="1724"/>
                </a:cubicBezTo>
                <a:cubicBezTo>
                  <a:pt x="538" y="1748"/>
                  <a:pt x="534" y="1774"/>
                  <a:pt x="528" y="1799"/>
                </a:cubicBezTo>
                <a:cubicBezTo>
                  <a:pt x="535" y="1799"/>
                  <a:pt x="542" y="1799"/>
                  <a:pt x="548" y="1799"/>
                </a:cubicBezTo>
                <a:cubicBezTo>
                  <a:pt x="555" y="1771"/>
                  <a:pt x="562" y="1742"/>
                  <a:pt x="579" y="1718"/>
                </a:cubicBezTo>
                <a:cubicBezTo>
                  <a:pt x="596" y="1694"/>
                  <a:pt x="619" y="1680"/>
                  <a:pt x="648" y="1676"/>
                </a:cubicBezTo>
                <a:cubicBezTo>
                  <a:pt x="672" y="1672"/>
                  <a:pt x="686" y="1684"/>
                  <a:pt x="694" y="1707"/>
                </a:cubicBezTo>
                <a:cubicBezTo>
                  <a:pt x="704" y="1737"/>
                  <a:pt x="701" y="1768"/>
                  <a:pt x="696" y="1799"/>
                </a:cubicBezTo>
                <a:cubicBezTo>
                  <a:pt x="703" y="1799"/>
                  <a:pt x="710" y="1799"/>
                  <a:pt x="716" y="1799"/>
                </a:cubicBezTo>
                <a:cubicBezTo>
                  <a:pt x="708" y="1764"/>
                  <a:pt x="713" y="1729"/>
                  <a:pt x="713" y="1694"/>
                </a:cubicBezTo>
                <a:cubicBezTo>
                  <a:pt x="713" y="1677"/>
                  <a:pt x="708" y="1666"/>
                  <a:pt x="694" y="1657"/>
                </a:cubicBezTo>
                <a:cubicBezTo>
                  <a:pt x="687" y="1654"/>
                  <a:pt x="681" y="1648"/>
                  <a:pt x="675" y="1643"/>
                </a:cubicBezTo>
                <a:cubicBezTo>
                  <a:pt x="631" y="1610"/>
                  <a:pt x="625" y="1576"/>
                  <a:pt x="649" y="1527"/>
                </a:cubicBezTo>
                <a:cubicBezTo>
                  <a:pt x="660" y="1505"/>
                  <a:pt x="672" y="1485"/>
                  <a:pt x="699" y="1480"/>
                </a:cubicBezTo>
                <a:cubicBezTo>
                  <a:pt x="719" y="1477"/>
                  <a:pt x="739" y="1480"/>
                  <a:pt x="753" y="1495"/>
                </a:cubicBezTo>
                <a:cubicBezTo>
                  <a:pt x="789" y="1536"/>
                  <a:pt x="838" y="1546"/>
                  <a:pt x="888" y="1555"/>
                </a:cubicBezTo>
                <a:cubicBezTo>
                  <a:pt x="924" y="1562"/>
                  <a:pt x="960" y="1568"/>
                  <a:pt x="992" y="1586"/>
                </a:cubicBezTo>
                <a:cubicBezTo>
                  <a:pt x="1019" y="1599"/>
                  <a:pt x="1029" y="1624"/>
                  <a:pt x="1036" y="1651"/>
                </a:cubicBezTo>
                <a:cubicBezTo>
                  <a:pt x="1048" y="1700"/>
                  <a:pt x="1048" y="1750"/>
                  <a:pt x="1036" y="1799"/>
                </a:cubicBezTo>
                <a:cubicBezTo>
                  <a:pt x="1040" y="1799"/>
                  <a:pt x="1044" y="1799"/>
                  <a:pt x="1048" y="1799"/>
                </a:cubicBezTo>
                <a:cubicBezTo>
                  <a:pt x="1059" y="1760"/>
                  <a:pt x="1070" y="1721"/>
                  <a:pt x="1081" y="1682"/>
                </a:cubicBezTo>
                <a:cubicBezTo>
                  <a:pt x="1089" y="1656"/>
                  <a:pt x="1092" y="1629"/>
                  <a:pt x="1092" y="1602"/>
                </a:cubicBezTo>
                <a:cubicBezTo>
                  <a:pt x="1093" y="1561"/>
                  <a:pt x="1103" y="1523"/>
                  <a:pt x="1129" y="1490"/>
                </a:cubicBezTo>
                <a:cubicBezTo>
                  <a:pt x="1153" y="1458"/>
                  <a:pt x="1177" y="1454"/>
                  <a:pt x="1208" y="1481"/>
                </a:cubicBezTo>
                <a:cubicBezTo>
                  <a:pt x="1216" y="1488"/>
                  <a:pt x="1226" y="1496"/>
                  <a:pt x="1230" y="1505"/>
                </a:cubicBezTo>
                <a:cubicBezTo>
                  <a:pt x="1250" y="1549"/>
                  <a:pt x="1284" y="1582"/>
                  <a:pt x="1315" y="1617"/>
                </a:cubicBezTo>
                <a:cubicBezTo>
                  <a:pt x="1353" y="1659"/>
                  <a:pt x="1350" y="1725"/>
                  <a:pt x="1310" y="1771"/>
                </a:cubicBezTo>
                <a:cubicBezTo>
                  <a:pt x="1302" y="1780"/>
                  <a:pt x="1295" y="1790"/>
                  <a:pt x="1288" y="1799"/>
                </a:cubicBezTo>
                <a:cubicBezTo>
                  <a:pt x="1296" y="1799"/>
                  <a:pt x="1304" y="1799"/>
                  <a:pt x="1312" y="1799"/>
                </a:cubicBezTo>
                <a:cubicBezTo>
                  <a:pt x="1335" y="1748"/>
                  <a:pt x="1374" y="1714"/>
                  <a:pt x="1430" y="1715"/>
                </a:cubicBezTo>
                <a:cubicBezTo>
                  <a:pt x="1456" y="1716"/>
                  <a:pt x="1478" y="1703"/>
                  <a:pt x="1489" y="1679"/>
                </a:cubicBezTo>
                <a:cubicBezTo>
                  <a:pt x="1505" y="1643"/>
                  <a:pt x="1527" y="1613"/>
                  <a:pt x="1565" y="1596"/>
                </a:cubicBezTo>
                <a:cubicBezTo>
                  <a:pt x="1570" y="1594"/>
                  <a:pt x="1574" y="1592"/>
                  <a:pt x="1579" y="1591"/>
                </a:cubicBezTo>
                <a:cubicBezTo>
                  <a:pt x="1608" y="1583"/>
                  <a:pt x="1619" y="1591"/>
                  <a:pt x="1615" y="1621"/>
                </a:cubicBezTo>
                <a:cubicBezTo>
                  <a:pt x="1611" y="1648"/>
                  <a:pt x="1612" y="1676"/>
                  <a:pt x="1612" y="1704"/>
                </a:cubicBezTo>
                <a:cubicBezTo>
                  <a:pt x="1613" y="1736"/>
                  <a:pt x="1608" y="1768"/>
                  <a:pt x="1604" y="1799"/>
                </a:cubicBezTo>
                <a:cubicBezTo>
                  <a:pt x="1611" y="1799"/>
                  <a:pt x="1617" y="1799"/>
                  <a:pt x="1624" y="1799"/>
                </a:cubicBezTo>
                <a:cubicBezTo>
                  <a:pt x="1628" y="1758"/>
                  <a:pt x="1639" y="1718"/>
                  <a:pt x="1649" y="1679"/>
                </a:cubicBezTo>
                <a:cubicBezTo>
                  <a:pt x="1655" y="1654"/>
                  <a:pt x="1666" y="1630"/>
                  <a:pt x="1678" y="1607"/>
                </a:cubicBezTo>
                <a:close/>
                <a:moveTo>
                  <a:pt x="1478" y="1045"/>
                </a:moveTo>
                <a:cubicBezTo>
                  <a:pt x="1464" y="1073"/>
                  <a:pt x="1458" y="1106"/>
                  <a:pt x="1433" y="1130"/>
                </a:cubicBezTo>
                <a:cubicBezTo>
                  <a:pt x="1395" y="1164"/>
                  <a:pt x="1351" y="1181"/>
                  <a:pt x="1303" y="1191"/>
                </a:cubicBezTo>
                <a:cubicBezTo>
                  <a:pt x="1278" y="1196"/>
                  <a:pt x="1252" y="1200"/>
                  <a:pt x="1226" y="1196"/>
                </a:cubicBezTo>
                <a:cubicBezTo>
                  <a:pt x="1208" y="1193"/>
                  <a:pt x="1198" y="1185"/>
                  <a:pt x="1201" y="1168"/>
                </a:cubicBezTo>
                <a:cubicBezTo>
                  <a:pt x="1203" y="1146"/>
                  <a:pt x="1212" y="1125"/>
                  <a:pt x="1212" y="1103"/>
                </a:cubicBezTo>
                <a:cubicBezTo>
                  <a:pt x="1214" y="1067"/>
                  <a:pt x="1236" y="1044"/>
                  <a:pt x="1258" y="1020"/>
                </a:cubicBezTo>
                <a:cubicBezTo>
                  <a:pt x="1280" y="995"/>
                  <a:pt x="1294" y="966"/>
                  <a:pt x="1300" y="934"/>
                </a:cubicBezTo>
                <a:cubicBezTo>
                  <a:pt x="1303" y="916"/>
                  <a:pt x="1308" y="900"/>
                  <a:pt x="1314" y="884"/>
                </a:cubicBezTo>
                <a:cubicBezTo>
                  <a:pt x="1321" y="866"/>
                  <a:pt x="1332" y="864"/>
                  <a:pt x="1349" y="874"/>
                </a:cubicBezTo>
                <a:cubicBezTo>
                  <a:pt x="1369" y="886"/>
                  <a:pt x="1391" y="893"/>
                  <a:pt x="1414" y="895"/>
                </a:cubicBezTo>
                <a:cubicBezTo>
                  <a:pt x="1439" y="897"/>
                  <a:pt x="1464" y="901"/>
                  <a:pt x="1489" y="900"/>
                </a:cubicBezTo>
                <a:cubicBezTo>
                  <a:pt x="1512" y="899"/>
                  <a:pt x="1516" y="904"/>
                  <a:pt x="1516" y="928"/>
                </a:cubicBezTo>
                <a:cubicBezTo>
                  <a:pt x="1514" y="969"/>
                  <a:pt x="1497" y="1008"/>
                  <a:pt x="1478" y="1045"/>
                </a:cubicBezTo>
                <a:close/>
                <a:moveTo>
                  <a:pt x="627" y="695"/>
                </a:moveTo>
                <a:cubicBezTo>
                  <a:pt x="613" y="662"/>
                  <a:pt x="614" y="629"/>
                  <a:pt x="625" y="595"/>
                </a:cubicBezTo>
                <a:cubicBezTo>
                  <a:pt x="631" y="576"/>
                  <a:pt x="644" y="560"/>
                  <a:pt x="660" y="551"/>
                </a:cubicBezTo>
                <a:cubicBezTo>
                  <a:pt x="683" y="539"/>
                  <a:pt x="694" y="518"/>
                  <a:pt x="705" y="497"/>
                </a:cubicBezTo>
                <a:cubicBezTo>
                  <a:pt x="723" y="465"/>
                  <a:pt x="736" y="458"/>
                  <a:pt x="769" y="475"/>
                </a:cubicBezTo>
                <a:cubicBezTo>
                  <a:pt x="819" y="500"/>
                  <a:pt x="870" y="490"/>
                  <a:pt x="922" y="490"/>
                </a:cubicBezTo>
                <a:cubicBezTo>
                  <a:pt x="936" y="490"/>
                  <a:pt x="949" y="486"/>
                  <a:pt x="963" y="485"/>
                </a:cubicBezTo>
                <a:cubicBezTo>
                  <a:pt x="976" y="484"/>
                  <a:pt x="981" y="493"/>
                  <a:pt x="984" y="504"/>
                </a:cubicBezTo>
                <a:cubicBezTo>
                  <a:pt x="991" y="529"/>
                  <a:pt x="988" y="555"/>
                  <a:pt x="992" y="580"/>
                </a:cubicBezTo>
                <a:cubicBezTo>
                  <a:pt x="996" y="613"/>
                  <a:pt x="1006" y="629"/>
                  <a:pt x="1038" y="641"/>
                </a:cubicBezTo>
                <a:cubicBezTo>
                  <a:pt x="1054" y="648"/>
                  <a:pt x="1070" y="657"/>
                  <a:pt x="1084" y="669"/>
                </a:cubicBezTo>
                <a:cubicBezTo>
                  <a:pt x="1096" y="679"/>
                  <a:pt x="1103" y="690"/>
                  <a:pt x="1100" y="707"/>
                </a:cubicBezTo>
                <a:cubicBezTo>
                  <a:pt x="1095" y="729"/>
                  <a:pt x="1099" y="752"/>
                  <a:pt x="1092" y="774"/>
                </a:cubicBezTo>
                <a:cubicBezTo>
                  <a:pt x="1085" y="793"/>
                  <a:pt x="1071" y="804"/>
                  <a:pt x="1054" y="809"/>
                </a:cubicBezTo>
                <a:cubicBezTo>
                  <a:pt x="1028" y="817"/>
                  <a:pt x="1005" y="830"/>
                  <a:pt x="984" y="845"/>
                </a:cubicBezTo>
                <a:cubicBezTo>
                  <a:pt x="967" y="857"/>
                  <a:pt x="952" y="848"/>
                  <a:pt x="937" y="842"/>
                </a:cubicBezTo>
                <a:cubicBezTo>
                  <a:pt x="899" y="826"/>
                  <a:pt x="866" y="800"/>
                  <a:pt x="828" y="784"/>
                </a:cubicBezTo>
                <a:cubicBezTo>
                  <a:pt x="791" y="769"/>
                  <a:pt x="755" y="753"/>
                  <a:pt x="715" y="756"/>
                </a:cubicBezTo>
                <a:cubicBezTo>
                  <a:pt x="668" y="758"/>
                  <a:pt x="642" y="730"/>
                  <a:pt x="627" y="695"/>
                </a:cubicBezTo>
                <a:close/>
                <a:moveTo>
                  <a:pt x="645" y="776"/>
                </a:moveTo>
                <a:cubicBezTo>
                  <a:pt x="645" y="831"/>
                  <a:pt x="628" y="880"/>
                  <a:pt x="606" y="930"/>
                </a:cubicBezTo>
                <a:cubicBezTo>
                  <a:pt x="590" y="967"/>
                  <a:pt x="567" y="999"/>
                  <a:pt x="541" y="1029"/>
                </a:cubicBezTo>
                <a:cubicBezTo>
                  <a:pt x="525" y="1047"/>
                  <a:pt x="528" y="1072"/>
                  <a:pt x="519" y="1093"/>
                </a:cubicBezTo>
                <a:cubicBezTo>
                  <a:pt x="516" y="1101"/>
                  <a:pt x="515" y="1114"/>
                  <a:pt x="504" y="1113"/>
                </a:cubicBezTo>
                <a:cubicBezTo>
                  <a:pt x="492" y="1112"/>
                  <a:pt x="488" y="1100"/>
                  <a:pt x="486" y="1089"/>
                </a:cubicBezTo>
                <a:cubicBezTo>
                  <a:pt x="479" y="1060"/>
                  <a:pt x="471" y="1030"/>
                  <a:pt x="467" y="1000"/>
                </a:cubicBezTo>
                <a:cubicBezTo>
                  <a:pt x="459" y="950"/>
                  <a:pt x="448" y="901"/>
                  <a:pt x="448" y="841"/>
                </a:cubicBezTo>
                <a:cubicBezTo>
                  <a:pt x="441" y="804"/>
                  <a:pt x="459" y="774"/>
                  <a:pt x="502" y="758"/>
                </a:cubicBezTo>
                <a:cubicBezTo>
                  <a:pt x="507" y="757"/>
                  <a:pt x="510" y="753"/>
                  <a:pt x="514" y="751"/>
                </a:cubicBezTo>
                <a:cubicBezTo>
                  <a:pt x="535" y="742"/>
                  <a:pt x="553" y="727"/>
                  <a:pt x="568" y="710"/>
                </a:cubicBezTo>
                <a:cubicBezTo>
                  <a:pt x="580" y="696"/>
                  <a:pt x="594" y="697"/>
                  <a:pt x="608" y="706"/>
                </a:cubicBezTo>
                <a:cubicBezTo>
                  <a:pt x="634" y="722"/>
                  <a:pt x="646" y="743"/>
                  <a:pt x="645" y="776"/>
                </a:cubicBezTo>
                <a:close/>
                <a:moveTo>
                  <a:pt x="865" y="872"/>
                </a:moveTo>
                <a:cubicBezTo>
                  <a:pt x="866" y="850"/>
                  <a:pt x="886" y="838"/>
                  <a:pt x="910" y="850"/>
                </a:cubicBezTo>
                <a:cubicBezTo>
                  <a:pt x="952" y="871"/>
                  <a:pt x="990" y="856"/>
                  <a:pt x="1028" y="840"/>
                </a:cubicBezTo>
                <a:cubicBezTo>
                  <a:pt x="1040" y="834"/>
                  <a:pt x="1052" y="829"/>
                  <a:pt x="1065" y="825"/>
                </a:cubicBezTo>
                <a:cubicBezTo>
                  <a:pt x="1083" y="819"/>
                  <a:pt x="1105" y="830"/>
                  <a:pt x="1120" y="852"/>
                </a:cubicBezTo>
                <a:cubicBezTo>
                  <a:pt x="1144" y="885"/>
                  <a:pt x="1162" y="891"/>
                  <a:pt x="1202" y="878"/>
                </a:cubicBezTo>
                <a:cubicBezTo>
                  <a:pt x="1224" y="871"/>
                  <a:pt x="1245" y="861"/>
                  <a:pt x="1268" y="857"/>
                </a:cubicBezTo>
                <a:cubicBezTo>
                  <a:pt x="1289" y="854"/>
                  <a:pt x="1296" y="858"/>
                  <a:pt x="1296" y="880"/>
                </a:cubicBezTo>
                <a:cubicBezTo>
                  <a:pt x="1297" y="922"/>
                  <a:pt x="1278" y="956"/>
                  <a:pt x="1256" y="989"/>
                </a:cubicBezTo>
                <a:cubicBezTo>
                  <a:pt x="1220" y="1042"/>
                  <a:pt x="1166" y="1060"/>
                  <a:pt x="1115" y="1059"/>
                </a:cubicBezTo>
                <a:cubicBezTo>
                  <a:pt x="1056" y="1059"/>
                  <a:pt x="1012" y="1047"/>
                  <a:pt x="970" y="1026"/>
                </a:cubicBezTo>
                <a:cubicBezTo>
                  <a:pt x="963" y="1023"/>
                  <a:pt x="957" y="1019"/>
                  <a:pt x="952" y="1013"/>
                </a:cubicBezTo>
                <a:cubicBezTo>
                  <a:pt x="931" y="988"/>
                  <a:pt x="908" y="964"/>
                  <a:pt x="885" y="941"/>
                </a:cubicBezTo>
                <a:cubicBezTo>
                  <a:pt x="866" y="922"/>
                  <a:pt x="863" y="896"/>
                  <a:pt x="865" y="872"/>
                </a:cubicBezTo>
                <a:close/>
                <a:moveTo>
                  <a:pt x="1414" y="440"/>
                </a:moveTo>
                <a:cubicBezTo>
                  <a:pt x="1483" y="440"/>
                  <a:pt x="1541" y="416"/>
                  <a:pt x="1590" y="368"/>
                </a:cubicBezTo>
                <a:cubicBezTo>
                  <a:pt x="1594" y="364"/>
                  <a:pt x="1598" y="359"/>
                  <a:pt x="1603" y="356"/>
                </a:cubicBezTo>
                <a:cubicBezTo>
                  <a:pt x="1622" y="341"/>
                  <a:pt x="1636" y="346"/>
                  <a:pt x="1641" y="370"/>
                </a:cubicBezTo>
                <a:cubicBezTo>
                  <a:pt x="1649" y="407"/>
                  <a:pt x="1641" y="443"/>
                  <a:pt x="1634" y="478"/>
                </a:cubicBezTo>
                <a:cubicBezTo>
                  <a:pt x="1627" y="518"/>
                  <a:pt x="1617" y="556"/>
                  <a:pt x="1595" y="590"/>
                </a:cubicBezTo>
                <a:cubicBezTo>
                  <a:pt x="1585" y="604"/>
                  <a:pt x="1588" y="621"/>
                  <a:pt x="1588" y="637"/>
                </a:cubicBezTo>
                <a:cubicBezTo>
                  <a:pt x="1588" y="651"/>
                  <a:pt x="1588" y="666"/>
                  <a:pt x="1588" y="681"/>
                </a:cubicBezTo>
                <a:cubicBezTo>
                  <a:pt x="1588" y="714"/>
                  <a:pt x="1579" y="723"/>
                  <a:pt x="1546" y="724"/>
                </a:cubicBezTo>
                <a:cubicBezTo>
                  <a:pt x="1543" y="724"/>
                  <a:pt x="1539" y="724"/>
                  <a:pt x="1536" y="724"/>
                </a:cubicBezTo>
                <a:cubicBezTo>
                  <a:pt x="1499" y="724"/>
                  <a:pt x="1488" y="715"/>
                  <a:pt x="1484" y="679"/>
                </a:cubicBezTo>
                <a:cubicBezTo>
                  <a:pt x="1480" y="642"/>
                  <a:pt x="1468" y="615"/>
                  <a:pt x="1430" y="599"/>
                </a:cubicBezTo>
                <a:cubicBezTo>
                  <a:pt x="1392" y="584"/>
                  <a:pt x="1374" y="549"/>
                  <a:pt x="1368" y="509"/>
                </a:cubicBezTo>
                <a:cubicBezTo>
                  <a:pt x="1367" y="505"/>
                  <a:pt x="1367" y="501"/>
                  <a:pt x="1367" y="498"/>
                </a:cubicBezTo>
                <a:cubicBezTo>
                  <a:pt x="1359" y="457"/>
                  <a:pt x="1373" y="440"/>
                  <a:pt x="1414" y="440"/>
                </a:cubicBezTo>
                <a:close/>
                <a:moveTo>
                  <a:pt x="1447" y="644"/>
                </a:moveTo>
                <a:cubicBezTo>
                  <a:pt x="1461" y="658"/>
                  <a:pt x="1469" y="673"/>
                  <a:pt x="1468" y="693"/>
                </a:cubicBezTo>
                <a:cubicBezTo>
                  <a:pt x="1467" y="720"/>
                  <a:pt x="1480" y="730"/>
                  <a:pt x="1505" y="736"/>
                </a:cubicBezTo>
                <a:cubicBezTo>
                  <a:pt x="1540" y="744"/>
                  <a:pt x="1574" y="734"/>
                  <a:pt x="1609" y="735"/>
                </a:cubicBezTo>
                <a:cubicBezTo>
                  <a:pt x="1634" y="737"/>
                  <a:pt x="1644" y="743"/>
                  <a:pt x="1647" y="764"/>
                </a:cubicBezTo>
                <a:cubicBezTo>
                  <a:pt x="1649" y="775"/>
                  <a:pt x="1645" y="784"/>
                  <a:pt x="1637" y="792"/>
                </a:cubicBezTo>
                <a:cubicBezTo>
                  <a:pt x="1614" y="816"/>
                  <a:pt x="1590" y="839"/>
                  <a:pt x="1565" y="861"/>
                </a:cubicBezTo>
                <a:cubicBezTo>
                  <a:pt x="1539" y="882"/>
                  <a:pt x="1509" y="881"/>
                  <a:pt x="1476" y="879"/>
                </a:cubicBezTo>
                <a:cubicBezTo>
                  <a:pt x="1423" y="886"/>
                  <a:pt x="1372" y="865"/>
                  <a:pt x="1323" y="842"/>
                </a:cubicBezTo>
                <a:cubicBezTo>
                  <a:pt x="1301" y="832"/>
                  <a:pt x="1283" y="837"/>
                  <a:pt x="1264" y="846"/>
                </a:cubicBezTo>
                <a:cubicBezTo>
                  <a:pt x="1240" y="857"/>
                  <a:pt x="1216" y="867"/>
                  <a:pt x="1189" y="868"/>
                </a:cubicBezTo>
                <a:cubicBezTo>
                  <a:pt x="1152" y="870"/>
                  <a:pt x="1125" y="840"/>
                  <a:pt x="1117" y="815"/>
                </a:cubicBezTo>
                <a:cubicBezTo>
                  <a:pt x="1101" y="763"/>
                  <a:pt x="1105" y="712"/>
                  <a:pt x="1136" y="665"/>
                </a:cubicBezTo>
                <a:cubicBezTo>
                  <a:pt x="1156" y="633"/>
                  <a:pt x="1190" y="626"/>
                  <a:pt x="1224" y="624"/>
                </a:cubicBezTo>
                <a:cubicBezTo>
                  <a:pt x="1238" y="623"/>
                  <a:pt x="1251" y="621"/>
                  <a:pt x="1264" y="619"/>
                </a:cubicBezTo>
                <a:cubicBezTo>
                  <a:pt x="1287" y="614"/>
                  <a:pt x="1304" y="601"/>
                  <a:pt x="1315" y="579"/>
                </a:cubicBezTo>
                <a:cubicBezTo>
                  <a:pt x="1324" y="561"/>
                  <a:pt x="1342" y="556"/>
                  <a:pt x="1354" y="570"/>
                </a:cubicBezTo>
                <a:cubicBezTo>
                  <a:pt x="1380" y="601"/>
                  <a:pt x="1419" y="615"/>
                  <a:pt x="1447" y="644"/>
                </a:cubicBezTo>
                <a:close/>
                <a:moveTo>
                  <a:pt x="1025" y="240"/>
                </a:moveTo>
                <a:cubicBezTo>
                  <a:pt x="1050" y="232"/>
                  <a:pt x="1077" y="231"/>
                  <a:pt x="1103" y="228"/>
                </a:cubicBezTo>
                <a:cubicBezTo>
                  <a:pt x="1129" y="225"/>
                  <a:pt x="1153" y="221"/>
                  <a:pt x="1177" y="212"/>
                </a:cubicBezTo>
                <a:cubicBezTo>
                  <a:pt x="1208" y="200"/>
                  <a:pt x="1222" y="172"/>
                  <a:pt x="1232" y="143"/>
                </a:cubicBezTo>
                <a:cubicBezTo>
                  <a:pt x="1233" y="138"/>
                  <a:pt x="1235" y="134"/>
                  <a:pt x="1237" y="130"/>
                </a:cubicBezTo>
                <a:cubicBezTo>
                  <a:pt x="1248" y="107"/>
                  <a:pt x="1247" y="108"/>
                  <a:pt x="1268" y="120"/>
                </a:cubicBezTo>
                <a:cubicBezTo>
                  <a:pt x="1281" y="129"/>
                  <a:pt x="1297" y="129"/>
                  <a:pt x="1312" y="132"/>
                </a:cubicBezTo>
                <a:cubicBezTo>
                  <a:pt x="1317" y="133"/>
                  <a:pt x="1323" y="133"/>
                  <a:pt x="1328" y="134"/>
                </a:cubicBezTo>
                <a:cubicBezTo>
                  <a:pt x="1358" y="140"/>
                  <a:pt x="1363" y="145"/>
                  <a:pt x="1360" y="175"/>
                </a:cubicBezTo>
                <a:cubicBezTo>
                  <a:pt x="1357" y="208"/>
                  <a:pt x="1350" y="240"/>
                  <a:pt x="1346" y="272"/>
                </a:cubicBezTo>
                <a:cubicBezTo>
                  <a:pt x="1341" y="320"/>
                  <a:pt x="1334" y="368"/>
                  <a:pt x="1346" y="417"/>
                </a:cubicBezTo>
                <a:cubicBezTo>
                  <a:pt x="1360" y="475"/>
                  <a:pt x="1324" y="564"/>
                  <a:pt x="1275" y="598"/>
                </a:cubicBezTo>
                <a:cubicBezTo>
                  <a:pt x="1266" y="604"/>
                  <a:pt x="1255" y="611"/>
                  <a:pt x="1244" y="610"/>
                </a:cubicBezTo>
                <a:cubicBezTo>
                  <a:pt x="1193" y="607"/>
                  <a:pt x="1145" y="627"/>
                  <a:pt x="1092" y="624"/>
                </a:cubicBezTo>
                <a:cubicBezTo>
                  <a:pt x="1087" y="624"/>
                  <a:pt x="1078" y="623"/>
                  <a:pt x="1069" y="624"/>
                </a:cubicBezTo>
                <a:cubicBezTo>
                  <a:pt x="1031" y="626"/>
                  <a:pt x="1007" y="599"/>
                  <a:pt x="1004" y="559"/>
                </a:cubicBezTo>
                <a:cubicBezTo>
                  <a:pt x="1000" y="501"/>
                  <a:pt x="1014" y="445"/>
                  <a:pt x="1022" y="389"/>
                </a:cubicBezTo>
                <a:cubicBezTo>
                  <a:pt x="1024" y="374"/>
                  <a:pt x="1024" y="360"/>
                  <a:pt x="1021" y="345"/>
                </a:cubicBezTo>
                <a:cubicBezTo>
                  <a:pt x="1015" y="322"/>
                  <a:pt x="1013" y="297"/>
                  <a:pt x="1006" y="273"/>
                </a:cubicBezTo>
                <a:cubicBezTo>
                  <a:pt x="1000" y="256"/>
                  <a:pt x="1008" y="245"/>
                  <a:pt x="1025" y="240"/>
                </a:cubicBezTo>
                <a:close/>
                <a:moveTo>
                  <a:pt x="778" y="288"/>
                </a:moveTo>
                <a:cubicBezTo>
                  <a:pt x="803" y="281"/>
                  <a:pt x="815" y="259"/>
                  <a:pt x="824" y="236"/>
                </a:cubicBezTo>
                <a:cubicBezTo>
                  <a:pt x="829" y="222"/>
                  <a:pt x="834" y="207"/>
                  <a:pt x="845" y="196"/>
                </a:cubicBezTo>
                <a:cubicBezTo>
                  <a:pt x="874" y="168"/>
                  <a:pt x="904" y="167"/>
                  <a:pt x="928" y="198"/>
                </a:cubicBezTo>
                <a:cubicBezTo>
                  <a:pt x="950" y="227"/>
                  <a:pt x="968" y="259"/>
                  <a:pt x="993" y="286"/>
                </a:cubicBezTo>
                <a:cubicBezTo>
                  <a:pt x="1010" y="305"/>
                  <a:pt x="1012" y="329"/>
                  <a:pt x="1005" y="354"/>
                </a:cubicBezTo>
                <a:cubicBezTo>
                  <a:pt x="997" y="381"/>
                  <a:pt x="994" y="409"/>
                  <a:pt x="996" y="437"/>
                </a:cubicBezTo>
                <a:cubicBezTo>
                  <a:pt x="998" y="452"/>
                  <a:pt x="989" y="461"/>
                  <a:pt x="976" y="462"/>
                </a:cubicBezTo>
                <a:cubicBezTo>
                  <a:pt x="955" y="463"/>
                  <a:pt x="937" y="471"/>
                  <a:pt x="918" y="479"/>
                </a:cubicBezTo>
                <a:cubicBezTo>
                  <a:pt x="904" y="486"/>
                  <a:pt x="889" y="489"/>
                  <a:pt x="873" y="487"/>
                </a:cubicBezTo>
                <a:cubicBezTo>
                  <a:pt x="827" y="487"/>
                  <a:pt x="786" y="473"/>
                  <a:pt x="748" y="447"/>
                </a:cubicBezTo>
                <a:cubicBezTo>
                  <a:pt x="721" y="429"/>
                  <a:pt x="709" y="395"/>
                  <a:pt x="716" y="363"/>
                </a:cubicBezTo>
                <a:cubicBezTo>
                  <a:pt x="723" y="327"/>
                  <a:pt x="739" y="299"/>
                  <a:pt x="778" y="288"/>
                </a:cubicBezTo>
                <a:close/>
                <a:moveTo>
                  <a:pt x="660" y="278"/>
                </a:moveTo>
                <a:cubicBezTo>
                  <a:pt x="674" y="268"/>
                  <a:pt x="689" y="263"/>
                  <a:pt x="707" y="263"/>
                </a:cubicBezTo>
                <a:cubicBezTo>
                  <a:pt x="720" y="264"/>
                  <a:pt x="725" y="269"/>
                  <a:pt x="724" y="282"/>
                </a:cubicBezTo>
                <a:cubicBezTo>
                  <a:pt x="724" y="288"/>
                  <a:pt x="723" y="294"/>
                  <a:pt x="720" y="299"/>
                </a:cubicBezTo>
                <a:cubicBezTo>
                  <a:pt x="702" y="325"/>
                  <a:pt x="703" y="354"/>
                  <a:pt x="704" y="384"/>
                </a:cubicBezTo>
                <a:cubicBezTo>
                  <a:pt x="705" y="416"/>
                  <a:pt x="705" y="449"/>
                  <a:pt x="696" y="481"/>
                </a:cubicBezTo>
                <a:cubicBezTo>
                  <a:pt x="686" y="515"/>
                  <a:pt x="661" y="535"/>
                  <a:pt x="631" y="549"/>
                </a:cubicBezTo>
                <a:cubicBezTo>
                  <a:pt x="593" y="568"/>
                  <a:pt x="551" y="578"/>
                  <a:pt x="510" y="590"/>
                </a:cubicBezTo>
                <a:cubicBezTo>
                  <a:pt x="497" y="594"/>
                  <a:pt x="482" y="592"/>
                  <a:pt x="469" y="591"/>
                </a:cubicBezTo>
                <a:cubicBezTo>
                  <a:pt x="458" y="590"/>
                  <a:pt x="454" y="580"/>
                  <a:pt x="452" y="571"/>
                </a:cubicBezTo>
                <a:cubicBezTo>
                  <a:pt x="442" y="523"/>
                  <a:pt x="426" y="476"/>
                  <a:pt x="428" y="426"/>
                </a:cubicBezTo>
                <a:cubicBezTo>
                  <a:pt x="428" y="417"/>
                  <a:pt x="428" y="407"/>
                  <a:pt x="429" y="398"/>
                </a:cubicBezTo>
                <a:cubicBezTo>
                  <a:pt x="431" y="363"/>
                  <a:pt x="456" y="336"/>
                  <a:pt x="490" y="336"/>
                </a:cubicBezTo>
                <a:cubicBezTo>
                  <a:pt x="554" y="337"/>
                  <a:pt x="610" y="315"/>
                  <a:pt x="660" y="278"/>
                </a:cubicBezTo>
                <a:close/>
                <a:moveTo>
                  <a:pt x="124" y="299"/>
                </a:moveTo>
                <a:cubicBezTo>
                  <a:pt x="123" y="288"/>
                  <a:pt x="128" y="279"/>
                  <a:pt x="133" y="270"/>
                </a:cubicBezTo>
                <a:cubicBezTo>
                  <a:pt x="151" y="240"/>
                  <a:pt x="149" y="208"/>
                  <a:pt x="143" y="176"/>
                </a:cubicBezTo>
                <a:cubicBezTo>
                  <a:pt x="133" y="127"/>
                  <a:pt x="177" y="88"/>
                  <a:pt x="225" y="101"/>
                </a:cubicBezTo>
                <a:cubicBezTo>
                  <a:pt x="253" y="108"/>
                  <a:pt x="283" y="105"/>
                  <a:pt x="312" y="102"/>
                </a:cubicBezTo>
                <a:cubicBezTo>
                  <a:pt x="361" y="99"/>
                  <a:pt x="410" y="94"/>
                  <a:pt x="459" y="96"/>
                </a:cubicBezTo>
                <a:cubicBezTo>
                  <a:pt x="476" y="96"/>
                  <a:pt x="482" y="107"/>
                  <a:pt x="472" y="121"/>
                </a:cubicBezTo>
                <a:cubicBezTo>
                  <a:pt x="462" y="135"/>
                  <a:pt x="457" y="149"/>
                  <a:pt x="455" y="166"/>
                </a:cubicBezTo>
                <a:cubicBezTo>
                  <a:pt x="453" y="184"/>
                  <a:pt x="448" y="201"/>
                  <a:pt x="432" y="213"/>
                </a:cubicBezTo>
                <a:cubicBezTo>
                  <a:pt x="408" y="231"/>
                  <a:pt x="394" y="257"/>
                  <a:pt x="378" y="281"/>
                </a:cubicBezTo>
                <a:cubicBezTo>
                  <a:pt x="363" y="305"/>
                  <a:pt x="343" y="320"/>
                  <a:pt x="313" y="315"/>
                </a:cubicBezTo>
                <a:cubicBezTo>
                  <a:pt x="267" y="308"/>
                  <a:pt x="232" y="334"/>
                  <a:pt x="197" y="357"/>
                </a:cubicBezTo>
                <a:cubicBezTo>
                  <a:pt x="187" y="363"/>
                  <a:pt x="176" y="368"/>
                  <a:pt x="165" y="373"/>
                </a:cubicBezTo>
                <a:cubicBezTo>
                  <a:pt x="152" y="379"/>
                  <a:pt x="141" y="372"/>
                  <a:pt x="138" y="360"/>
                </a:cubicBezTo>
                <a:cubicBezTo>
                  <a:pt x="134" y="340"/>
                  <a:pt x="130" y="319"/>
                  <a:pt x="124" y="299"/>
                </a:cubicBezTo>
                <a:close/>
                <a:moveTo>
                  <a:pt x="135" y="490"/>
                </a:moveTo>
                <a:cubicBezTo>
                  <a:pt x="143" y="471"/>
                  <a:pt x="149" y="451"/>
                  <a:pt x="149" y="430"/>
                </a:cubicBezTo>
                <a:cubicBezTo>
                  <a:pt x="148" y="406"/>
                  <a:pt x="159" y="389"/>
                  <a:pt x="182" y="379"/>
                </a:cubicBezTo>
                <a:cubicBezTo>
                  <a:pt x="229" y="355"/>
                  <a:pt x="276" y="333"/>
                  <a:pt x="331" y="331"/>
                </a:cubicBezTo>
                <a:cubicBezTo>
                  <a:pt x="355" y="329"/>
                  <a:pt x="375" y="319"/>
                  <a:pt x="386" y="294"/>
                </a:cubicBezTo>
                <a:cubicBezTo>
                  <a:pt x="396" y="272"/>
                  <a:pt x="412" y="252"/>
                  <a:pt x="428" y="234"/>
                </a:cubicBezTo>
                <a:cubicBezTo>
                  <a:pt x="439" y="222"/>
                  <a:pt x="449" y="220"/>
                  <a:pt x="463" y="231"/>
                </a:cubicBezTo>
                <a:cubicBezTo>
                  <a:pt x="491" y="253"/>
                  <a:pt x="526" y="258"/>
                  <a:pt x="558" y="271"/>
                </a:cubicBezTo>
                <a:cubicBezTo>
                  <a:pt x="579" y="279"/>
                  <a:pt x="581" y="286"/>
                  <a:pt x="565" y="301"/>
                </a:cubicBezTo>
                <a:cubicBezTo>
                  <a:pt x="554" y="311"/>
                  <a:pt x="543" y="317"/>
                  <a:pt x="527" y="316"/>
                </a:cubicBezTo>
                <a:cubicBezTo>
                  <a:pt x="461" y="310"/>
                  <a:pt x="439" y="330"/>
                  <a:pt x="414" y="396"/>
                </a:cubicBezTo>
                <a:cubicBezTo>
                  <a:pt x="393" y="455"/>
                  <a:pt x="365" y="509"/>
                  <a:pt x="333" y="561"/>
                </a:cubicBezTo>
                <a:cubicBezTo>
                  <a:pt x="323" y="577"/>
                  <a:pt x="307" y="585"/>
                  <a:pt x="291" y="590"/>
                </a:cubicBezTo>
                <a:cubicBezTo>
                  <a:pt x="249" y="606"/>
                  <a:pt x="206" y="618"/>
                  <a:pt x="161" y="607"/>
                </a:cubicBezTo>
                <a:cubicBezTo>
                  <a:pt x="131" y="600"/>
                  <a:pt x="116" y="583"/>
                  <a:pt x="116" y="553"/>
                </a:cubicBezTo>
                <a:cubicBezTo>
                  <a:pt x="115" y="531"/>
                  <a:pt x="127" y="511"/>
                  <a:pt x="135" y="490"/>
                </a:cubicBezTo>
                <a:close/>
                <a:moveTo>
                  <a:pt x="157" y="868"/>
                </a:moveTo>
                <a:cubicBezTo>
                  <a:pt x="127" y="876"/>
                  <a:pt x="109" y="854"/>
                  <a:pt x="95" y="825"/>
                </a:cubicBezTo>
                <a:cubicBezTo>
                  <a:pt x="78" y="791"/>
                  <a:pt x="63" y="758"/>
                  <a:pt x="58" y="720"/>
                </a:cubicBezTo>
                <a:cubicBezTo>
                  <a:pt x="53" y="680"/>
                  <a:pt x="64" y="658"/>
                  <a:pt x="102" y="644"/>
                </a:cubicBezTo>
                <a:cubicBezTo>
                  <a:pt x="144" y="628"/>
                  <a:pt x="188" y="622"/>
                  <a:pt x="232" y="615"/>
                </a:cubicBezTo>
                <a:cubicBezTo>
                  <a:pt x="271" y="610"/>
                  <a:pt x="310" y="602"/>
                  <a:pt x="343" y="577"/>
                </a:cubicBezTo>
                <a:cubicBezTo>
                  <a:pt x="358" y="566"/>
                  <a:pt x="362" y="550"/>
                  <a:pt x="370" y="536"/>
                </a:cubicBezTo>
                <a:cubicBezTo>
                  <a:pt x="378" y="523"/>
                  <a:pt x="383" y="507"/>
                  <a:pt x="401" y="509"/>
                </a:cubicBezTo>
                <a:cubicBezTo>
                  <a:pt x="419" y="510"/>
                  <a:pt x="420" y="529"/>
                  <a:pt x="426" y="542"/>
                </a:cubicBezTo>
                <a:cubicBezTo>
                  <a:pt x="430" y="551"/>
                  <a:pt x="429" y="561"/>
                  <a:pt x="428" y="571"/>
                </a:cubicBezTo>
                <a:cubicBezTo>
                  <a:pt x="428" y="590"/>
                  <a:pt x="438" y="600"/>
                  <a:pt x="454" y="604"/>
                </a:cubicBezTo>
                <a:cubicBezTo>
                  <a:pt x="491" y="613"/>
                  <a:pt x="525" y="601"/>
                  <a:pt x="559" y="590"/>
                </a:cubicBezTo>
                <a:cubicBezTo>
                  <a:pt x="567" y="587"/>
                  <a:pt x="575" y="583"/>
                  <a:pt x="584" y="583"/>
                </a:cubicBezTo>
                <a:cubicBezTo>
                  <a:pt x="602" y="584"/>
                  <a:pt x="611" y="596"/>
                  <a:pt x="607" y="614"/>
                </a:cubicBezTo>
                <a:cubicBezTo>
                  <a:pt x="602" y="633"/>
                  <a:pt x="594" y="652"/>
                  <a:pt x="581" y="667"/>
                </a:cubicBezTo>
                <a:cubicBezTo>
                  <a:pt x="544" y="711"/>
                  <a:pt x="505" y="754"/>
                  <a:pt x="445" y="765"/>
                </a:cubicBezTo>
                <a:cubicBezTo>
                  <a:pt x="422" y="770"/>
                  <a:pt x="399" y="772"/>
                  <a:pt x="377" y="778"/>
                </a:cubicBezTo>
                <a:cubicBezTo>
                  <a:pt x="348" y="787"/>
                  <a:pt x="323" y="802"/>
                  <a:pt x="301" y="821"/>
                </a:cubicBezTo>
                <a:cubicBezTo>
                  <a:pt x="261" y="855"/>
                  <a:pt x="215" y="867"/>
                  <a:pt x="157" y="868"/>
                </a:cubicBezTo>
                <a:close/>
                <a:moveTo>
                  <a:pt x="74" y="1223"/>
                </a:moveTo>
                <a:cubicBezTo>
                  <a:pt x="60" y="1192"/>
                  <a:pt x="66" y="1162"/>
                  <a:pt x="102" y="1149"/>
                </a:cubicBezTo>
                <a:cubicBezTo>
                  <a:pt x="151" y="1131"/>
                  <a:pt x="171" y="1108"/>
                  <a:pt x="169" y="1051"/>
                </a:cubicBezTo>
                <a:cubicBezTo>
                  <a:pt x="168" y="1008"/>
                  <a:pt x="167" y="965"/>
                  <a:pt x="164" y="922"/>
                </a:cubicBezTo>
                <a:cubicBezTo>
                  <a:pt x="163" y="903"/>
                  <a:pt x="173" y="892"/>
                  <a:pt x="190" y="887"/>
                </a:cubicBezTo>
                <a:cubicBezTo>
                  <a:pt x="204" y="883"/>
                  <a:pt x="218" y="880"/>
                  <a:pt x="233" y="877"/>
                </a:cubicBezTo>
                <a:cubicBezTo>
                  <a:pt x="273" y="871"/>
                  <a:pt x="303" y="844"/>
                  <a:pt x="337" y="825"/>
                </a:cubicBezTo>
                <a:cubicBezTo>
                  <a:pt x="351" y="818"/>
                  <a:pt x="365" y="812"/>
                  <a:pt x="380" y="809"/>
                </a:cubicBezTo>
                <a:cubicBezTo>
                  <a:pt x="406" y="802"/>
                  <a:pt x="422" y="814"/>
                  <a:pt x="429" y="841"/>
                </a:cubicBezTo>
                <a:cubicBezTo>
                  <a:pt x="435" y="864"/>
                  <a:pt x="437" y="888"/>
                  <a:pt x="436" y="912"/>
                </a:cubicBezTo>
                <a:cubicBezTo>
                  <a:pt x="434" y="949"/>
                  <a:pt x="439" y="985"/>
                  <a:pt x="455" y="1019"/>
                </a:cubicBezTo>
                <a:cubicBezTo>
                  <a:pt x="469" y="1046"/>
                  <a:pt x="468" y="1076"/>
                  <a:pt x="474" y="1104"/>
                </a:cubicBezTo>
                <a:cubicBezTo>
                  <a:pt x="479" y="1126"/>
                  <a:pt x="490" y="1143"/>
                  <a:pt x="505" y="1159"/>
                </a:cubicBezTo>
                <a:cubicBezTo>
                  <a:pt x="535" y="1190"/>
                  <a:pt x="556" y="1226"/>
                  <a:pt x="553" y="1273"/>
                </a:cubicBezTo>
                <a:cubicBezTo>
                  <a:pt x="551" y="1304"/>
                  <a:pt x="501" y="1369"/>
                  <a:pt x="457" y="1366"/>
                </a:cubicBezTo>
                <a:cubicBezTo>
                  <a:pt x="423" y="1364"/>
                  <a:pt x="393" y="1351"/>
                  <a:pt x="363" y="1334"/>
                </a:cubicBezTo>
                <a:cubicBezTo>
                  <a:pt x="334" y="1317"/>
                  <a:pt x="305" y="1297"/>
                  <a:pt x="270" y="1288"/>
                </a:cubicBezTo>
                <a:cubicBezTo>
                  <a:pt x="249" y="1283"/>
                  <a:pt x="227" y="1284"/>
                  <a:pt x="205" y="1286"/>
                </a:cubicBezTo>
                <a:cubicBezTo>
                  <a:pt x="154" y="1290"/>
                  <a:pt x="99" y="1276"/>
                  <a:pt x="74" y="1223"/>
                </a:cubicBezTo>
                <a:close/>
                <a:moveTo>
                  <a:pt x="456" y="1487"/>
                </a:moveTo>
                <a:cubicBezTo>
                  <a:pt x="455" y="1515"/>
                  <a:pt x="442" y="1531"/>
                  <a:pt x="415" y="1536"/>
                </a:cubicBezTo>
                <a:cubicBezTo>
                  <a:pt x="385" y="1542"/>
                  <a:pt x="355" y="1545"/>
                  <a:pt x="326" y="1551"/>
                </a:cubicBezTo>
                <a:cubicBezTo>
                  <a:pt x="285" y="1560"/>
                  <a:pt x="253" y="1538"/>
                  <a:pt x="222" y="1517"/>
                </a:cubicBezTo>
                <a:cubicBezTo>
                  <a:pt x="200" y="1503"/>
                  <a:pt x="175" y="1495"/>
                  <a:pt x="150" y="1496"/>
                </a:cubicBezTo>
                <a:cubicBezTo>
                  <a:pt x="123" y="1497"/>
                  <a:pt x="115" y="1485"/>
                  <a:pt x="119" y="1456"/>
                </a:cubicBezTo>
                <a:cubicBezTo>
                  <a:pt x="127" y="1415"/>
                  <a:pt x="139" y="1376"/>
                  <a:pt x="137" y="1334"/>
                </a:cubicBezTo>
                <a:cubicBezTo>
                  <a:pt x="136" y="1314"/>
                  <a:pt x="148" y="1302"/>
                  <a:pt x="168" y="1300"/>
                </a:cubicBezTo>
                <a:cubicBezTo>
                  <a:pt x="182" y="1300"/>
                  <a:pt x="196" y="1300"/>
                  <a:pt x="211" y="1300"/>
                </a:cubicBezTo>
                <a:cubicBezTo>
                  <a:pt x="246" y="1292"/>
                  <a:pt x="275" y="1309"/>
                  <a:pt x="304" y="1326"/>
                </a:cubicBezTo>
                <a:cubicBezTo>
                  <a:pt x="326" y="1339"/>
                  <a:pt x="347" y="1352"/>
                  <a:pt x="368" y="1366"/>
                </a:cubicBezTo>
                <a:cubicBezTo>
                  <a:pt x="394" y="1383"/>
                  <a:pt x="421" y="1387"/>
                  <a:pt x="451" y="1384"/>
                </a:cubicBezTo>
                <a:cubicBezTo>
                  <a:pt x="477" y="1381"/>
                  <a:pt x="481" y="1389"/>
                  <a:pt x="471" y="1413"/>
                </a:cubicBezTo>
                <a:cubicBezTo>
                  <a:pt x="461" y="1437"/>
                  <a:pt x="458" y="1462"/>
                  <a:pt x="456" y="1487"/>
                </a:cubicBezTo>
                <a:close/>
                <a:moveTo>
                  <a:pt x="674" y="1467"/>
                </a:moveTo>
                <a:cubicBezTo>
                  <a:pt x="663" y="1479"/>
                  <a:pt x="653" y="1491"/>
                  <a:pt x="644" y="1504"/>
                </a:cubicBezTo>
                <a:cubicBezTo>
                  <a:pt x="618" y="1539"/>
                  <a:pt x="618" y="1578"/>
                  <a:pt x="626" y="1618"/>
                </a:cubicBezTo>
                <a:cubicBezTo>
                  <a:pt x="627" y="1625"/>
                  <a:pt x="627" y="1632"/>
                  <a:pt x="628" y="1640"/>
                </a:cubicBezTo>
                <a:cubicBezTo>
                  <a:pt x="631" y="1658"/>
                  <a:pt x="625" y="1671"/>
                  <a:pt x="607" y="1677"/>
                </a:cubicBezTo>
                <a:cubicBezTo>
                  <a:pt x="589" y="1684"/>
                  <a:pt x="580" y="1671"/>
                  <a:pt x="571" y="1660"/>
                </a:cubicBezTo>
                <a:cubicBezTo>
                  <a:pt x="560" y="1648"/>
                  <a:pt x="556" y="1633"/>
                  <a:pt x="553" y="1618"/>
                </a:cubicBezTo>
                <a:cubicBezTo>
                  <a:pt x="549" y="1601"/>
                  <a:pt x="540" y="1588"/>
                  <a:pt x="526" y="1577"/>
                </a:cubicBezTo>
                <a:cubicBezTo>
                  <a:pt x="503" y="1560"/>
                  <a:pt x="477" y="1543"/>
                  <a:pt x="468" y="1512"/>
                </a:cubicBezTo>
                <a:cubicBezTo>
                  <a:pt x="456" y="1468"/>
                  <a:pt x="476" y="1434"/>
                  <a:pt x="496" y="1399"/>
                </a:cubicBezTo>
                <a:cubicBezTo>
                  <a:pt x="502" y="1387"/>
                  <a:pt x="512" y="1378"/>
                  <a:pt x="519" y="1367"/>
                </a:cubicBezTo>
                <a:cubicBezTo>
                  <a:pt x="537" y="1337"/>
                  <a:pt x="571" y="1338"/>
                  <a:pt x="597" y="1324"/>
                </a:cubicBezTo>
                <a:cubicBezTo>
                  <a:pt x="609" y="1318"/>
                  <a:pt x="620" y="1313"/>
                  <a:pt x="632" y="1310"/>
                </a:cubicBezTo>
                <a:cubicBezTo>
                  <a:pt x="648" y="1305"/>
                  <a:pt x="663" y="1311"/>
                  <a:pt x="670" y="1325"/>
                </a:cubicBezTo>
                <a:cubicBezTo>
                  <a:pt x="684" y="1354"/>
                  <a:pt x="694" y="1385"/>
                  <a:pt x="697" y="1418"/>
                </a:cubicBezTo>
                <a:cubicBezTo>
                  <a:pt x="699" y="1439"/>
                  <a:pt x="687" y="1453"/>
                  <a:pt x="674" y="1467"/>
                </a:cubicBezTo>
                <a:close/>
                <a:moveTo>
                  <a:pt x="689" y="1330"/>
                </a:moveTo>
                <a:cubicBezTo>
                  <a:pt x="676" y="1306"/>
                  <a:pt x="658" y="1294"/>
                  <a:pt x="630" y="1295"/>
                </a:cubicBezTo>
                <a:cubicBezTo>
                  <a:pt x="605" y="1295"/>
                  <a:pt x="585" y="1277"/>
                  <a:pt x="577" y="1248"/>
                </a:cubicBezTo>
                <a:cubicBezTo>
                  <a:pt x="566" y="1215"/>
                  <a:pt x="558" y="1181"/>
                  <a:pt x="540" y="1150"/>
                </a:cubicBezTo>
                <a:cubicBezTo>
                  <a:pt x="528" y="1130"/>
                  <a:pt x="536" y="1105"/>
                  <a:pt x="537" y="1081"/>
                </a:cubicBezTo>
                <a:cubicBezTo>
                  <a:pt x="539" y="1051"/>
                  <a:pt x="557" y="1030"/>
                  <a:pt x="575" y="1009"/>
                </a:cubicBezTo>
                <a:cubicBezTo>
                  <a:pt x="615" y="961"/>
                  <a:pt x="639" y="905"/>
                  <a:pt x="662" y="848"/>
                </a:cubicBezTo>
                <a:cubicBezTo>
                  <a:pt x="678" y="807"/>
                  <a:pt x="710" y="792"/>
                  <a:pt x="750" y="788"/>
                </a:cubicBezTo>
                <a:cubicBezTo>
                  <a:pt x="761" y="787"/>
                  <a:pt x="773" y="787"/>
                  <a:pt x="784" y="788"/>
                </a:cubicBezTo>
                <a:cubicBezTo>
                  <a:pt x="807" y="788"/>
                  <a:pt x="823" y="798"/>
                  <a:pt x="833" y="819"/>
                </a:cubicBezTo>
                <a:cubicBezTo>
                  <a:pt x="841" y="835"/>
                  <a:pt x="849" y="852"/>
                  <a:pt x="848" y="870"/>
                </a:cubicBezTo>
                <a:cubicBezTo>
                  <a:pt x="843" y="924"/>
                  <a:pt x="865" y="962"/>
                  <a:pt x="910" y="990"/>
                </a:cubicBezTo>
                <a:cubicBezTo>
                  <a:pt x="926" y="999"/>
                  <a:pt x="935" y="1013"/>
                  <a:pt x="940" y="1031"/>
                </a:cubicBezTo>
                <a:cubicBezTo>
                  <a:pt x="941" y="1036"/>
                  <a:pt x="943" y="1042"/>
                  <a:pt x="947" y="1047"/>
                </a:cubicBezTo>
                <a:cubicBezTo>
                  <a:pt x="964" y="1068"/>
                  <a:pt x="971" y="1092"/>
                  <a:pt x="968" y="1121"/>
                </a:cubicBezTo>
                <a:cubicBezTo>
                  <a:pt x="974" y="1169"/>
                  <a:pt x="948" y="1205"/>
                  <a:pt x="918" y="1239"/>
                </a:cubicBezTo>
                <a:cubicBezTo>
                  <a:pt x="893" y="1266"/>
                  <a:pt x="876" y="1299"/>
                  <a:pt x="853" y="1329"/>
                </a:cubicBezTo>
                <a:cubicBezTo>
                  <a:pt x="831" y="1358"/>
                  <a:pt x="804" y="1381"/>
                  <a:pt x="769" y="1393"/>
                </a:cubicBezTo>
                <a:cubicBezTo>
                  <a:pt x="743" y="1401"/>
                  <a:pt x="721" y="1390"/>
                  <a:pt x="708" y="1365"/>
                </a:cubicBezTo>
                <a:cubicBezTo>
                  <a:pt x="702" y="1353"/>
                  <a:pt x="695" y="1342"/>
                  <a:pt x="689" y="1330"/>
                </a:cubicBezTo>
                <a:close/>
                <a:moveTo>
                  <a:pt x="1090" y="1536"/>
                </a:moveTo>
                <a:cubicBezTo>
                  <a:pt x="1078" y="1560"/>
                  <a:pt x="1076" y="1587"/>
                  <a:pt x="1076" y="1614"/>
                </a:cubicBezTo>
                <a:cubicBezTo>
                  <a:pt x="1076" y="1620"/>
                  <a:pt x="1079" y="1628"/>
                  <a:pt x="1070" y="1630"/>
                </a:cubicBezTo>
                <a:cubicBezTo>
                  <a:pt x="1062" y="1633"/>
                  <a:pt x="1057" y="1629"/>
                  <a:pt x="1052" y="1625"/>
                </a:cubicBezTo>
                <a:cubicBezTo>
                  <a:pt x="1042" y="1616"/>
                  <a:pt x="1032" y="1608"/>
                  <a:pt x="1024" y="1599"/>
                </a:cubicBezTo>
                <a:cubicBezTo>
                  <a:pt x="994" y="1568"/>
                  <a:pt x="955" y="1559"/>
                  <a:pt x="915" y="1551"/>
                </a:cubicBezTo>
                <a:cubicBezTo>
                  <a:pt x="845" y="1536"/>
                  <a:pt x="777" y="1514"/>
                  <a:pt x="726" y="1459"/>
                </a:cubicBezTo>
                <a:cubicBezTo>
                  <a:pt x="719" y="1452"/>
                  <a:pt x="708" y="1444"/>
                  <a:pt x="711" y="1433"/>
                </a:cubicBezTo>
                <a:cubicBezTo>
                  <a:pt x="715" y="1420"/>
                  <a:pt x="730" y="1415"/>
                  <a:pt x="743" y="1412"/>
                </a:cubicBezTo>
                <a:cubicBezTo>
                  <a:pt x="750" y="1410"/>
                  <a:pt x="757" y="1410"/>
                  <a:pt x="765" y="1410"/>
                </a:cubicBezTo>
                <a:cubicBezTo>
                  <a:pt x="813" y="1412"/>
                  <a:pt x="834" y="1373"/>
                  <a:pt x="858" y="1342"/>
                </a:cubicBezTo>
                <a:cubicBezTo>
                  <a:pt x="898" y="1288"/>
                  <a:pt x="935" y="1232"/>
                  <a:pt x="977" y="1180"/>
                </a:cubicBezTo>
                <a:cubicBezTo>
                  <a:pt x="989" y="1165"/>
                  <a:pt x="994" y="1146"/>
                  <a:pt x="992" y="1129"/>
                </a:cubicBezTo>
                <a:cubicBezTo>
                  <a:pt x="993" y="1107"/>
                  <a:pt x="986" y="1089"/>
                  <a:pt x="988" y="1070"/>
                </a:cubicBezTo>
                <a:cubicBezTo>
                  <a:pt x="989" y="1061"/>
                  <a:pt x="993" y="1052"/>
                  <a:pt x="1003" y="1057"/>
                </a:cubicBezTo>
                <a:cubicBezTo>
                  <a:pt x="1055" y="1087"/>
                  <a:pt x="1111" y="1069"/>
                  <a:pt x="1165" y="1071"/>
                </a:cubicBezTo>
                <a:cubicBezTo>
                  <a:pt x="1167" y="1071"/>
                  <a:pt x="1168" y="1071"/>
                  <a:pt x="1169" y="1071"/>
                </a:cubicBezTo>
                <a:cubicBezTo>
                  <a:pt x="1188" y="1072"/>
                  <a:pt x="1198" y="1084"/>
                  <a:pt x="1195" y="1103"/>
                </a:cubicBezTo>
                <a:cubicBezTo>
                  <a:pt x="1188" y="1147"/>
                  <a:pt x="1175" y="1190"/>
                  <a:pt x="1156" y="1230"/>
                </a:cubicBezTo>
                <a:cubicBezTo>
                  <a:pt x="1125" y="1296"/>
                  <a:pt x="1109" y="1364"/>
                  <a:pt x="1113" y="1437"/>
                </a:cubicBezTo>
                <a:cubicBezTo>
                  <a:pt x="1114" y="1472"/>
                  <a:pt x="1107" y="1504"/>
                  <a:pt x="1090" y="1536"/>
                </a:cubicBezTo>
                <a:close/>
                <a:moveTo>
                  <a:pt x="1250" y="1507"/>
                </a:moveTo>
                <a:cubicBezTo>
                  <a:pt x="1233" y="1466"/>
                  <a:pt x="1198" y="1457"/>
                  <a:pt x="1160" y="1456"/>
                </a:cubicBezTo>
                <a:cubicBezTo>
                  <a:pt x="1122" y="1454"/>
                  <a:pt x="1120" y="1454"/>
                  <a:pt x="1120" y="1405"/>
                </a:cubicBezTo>
                <a:cubicBezTo>
                  <a:pt x="1134" y="1356"/>
                  <a:pt x="1135" y="1295"/>
                  <a:pt x="1170" y="1242"/>
                </a:cubicBezTo>
                <a:cubicBezTo>
                  <a:pt x="1188" y="1216"/>
                  <a:pt x="1211" y="1210"/>
                  <a:pt x="1238" y="1208"/>
                </a:cubicBezTo>
                <a:cubicBezTo>
                  <a:pt x="1265" y="1205"/>
                  <a:pt x="1291" y="1206"/>
                  <a:pt x="1318" y="1203"/>
                </a:cubicBezTo>
                <a:cubicBezTo>
                  <a:pt x="1343" y="1199"/>
                  <a:pt x="1366" y="1187"/>
                  <a:pt x="1388" y="1177"/>
                </a:cubicBezTo>
                <a:cubicBezTo>
                  <a:pt x="1428" y="1159"/>
                  <a:pt x="1428" y="1158"/>
                  <a:pt x="1432" y="1201"/>
                </a:cubicBezTo>
                <a:cubicBezTo>
                  <a:pt x="1434" y="1222"/>
                  <a:pt x="1439" y="1243"/>
                  <a:pt x="1449" y="1262"/>
                </a:cubicBezTo>
                <a:cubicBezTo>
                  <a:pt x="1464" y="1288"/>
                  <a:pt x="1486" y="1303"/>
                  <a:pt x="1517" y="1303"/>
                </a:cubicBezTo>
                <a:cubicBezTo>
                  <a:pt x="1537" y="1304"/>
                  <a:pt x="1556" y="1303"/>
                  <a:pt x="1575" y="1299"/>
                </a:cubicBezTo>
                <a:cubicBezTo>
                  <a:pt x="1590" y="1295"/>
                  <a:pt x="1593" y="1301"/>
                  <a:pt x="1591" y="1314"/>
                </a:cubicBezTo>
                <a:cubicBezTo>
                  <a:pt x="1587" y="1345"/>
                  <a:pt x="1561" y="1370"/>
                  <a:pt x="1530" y="1376"/>
                </a:cubicBezTo>
                <a:cubicBezTo>
                  <a:pt x="1498" y="1381"/>
                  <a:pt x="1475" y="1401"/>
                  <a:pt x="1452" y="1422"/>
                </a:cubicBezTo>
                <a:cubicBezTo>
                  <a:pt x="1438" y="1434"/>
                  <a:pt x="1426" y="1448"/>
                  <a:pt x="1414" y="1463"/>
                </a:cubicBezTo>
                <a:cubicBezTo>
                  <a:pt x="1396" y="1487"/>
                  <a:pt x="1371" y="1497"/>
                  <a:pt x="1342" y="1499"/>
                </a:cubicBezTo>
                <a:cubicBezTo>
                  <a:pt x="1322" y="1501"/>
                  <a:pt x="1304" y="1506"/>
                  <a:pt x="1288" y="1517"/>
                </a:cubicBezTo>
                <a:cubicBezTo>
                  <a:pt x="1271" y="1528"/>
                  <a:pt x="1258" y="1526"/>
                  <a:pt x="1250" y="1507"/>
                </a:cubicBezTo>
                <a:close/>
                <a:moveTo>
                  <a:pt x="1546" y="1587"/>
                </a:moveTo>
                <a:cubicBezTo>
                  <a:pt x="1531" y="1603"/>
                  <a:pt x="1511" y="1613"/>
                  <a:pt x="1493" y="1626"/>
                </a:cubicBezTo>
                <a:cubicBezTo>
                  <a:pt x="1479" y="1636"/>
                  <a:pt x="1470" y="1649"/>
                  <a:pt x="1466" y="1665"/>
                </a:cubicBezTo>
                <a:cubicBezTo>
                  <a:pt x="1454" y="1703"/>
                  <a:pt x="1449" y="1707"/>
                  <a:pt x="1410" y="1708"/>
                </a:cubicBezTo>
                <a:cubicBezTo>
                  <a:pt x="1402" y="1707"/>
                  <a:pt x="1393" y="1708"/>
                  <a:pt x="1384" y="1706"/>
                </a:cubicBezTo>
                <a:cubicBezTo>
                  <a:pt x="1367" y="1703"/>
                  <a:pt x="1354" y="1695"/>
                  <a:pt x="1351" y="1675"/>
                </a:cubicBezTo>
                <a:cubicBezTo>
                  <a:pt x="1349" y="1659"/>
                  <a:pt x="1343" y="1643"/>
                  <a:pt x="1339" y="1627"/>
                </a:cubicBezTo>
                <a:cubicBezTo>
                  <a:pt x="1335" y="1612"/>
                  <a:pt x="1327" y="1600"/>
                  <a:pt x="1317" y="1590"/>
                </a:cubicBezTo>
                <a:cubicBezTo>
                  <a:pt x="1306" y="1579"/>
                  <a:pt x="1296" y="1569"/>
                  <a:pt x="1288" y="1557"/>
                </a:cubicBezTo>
                <a:cubicBezTo>
                  <a:pt x="1276" y="1541"/>
                  <a:pt x="1277" y="1533"/>
                  <a:pt x="1294" y="1522"/>
                </a:cubicBezTo>
                <a:cubicBezTo>
                  <a:pt x="1317" y="1506"/>
                  <a:pt x="1344" y="1508"/>
                  <a:pt x="1369" y="1505"/>
                </a:cubicBezTo>
                <a:cubicBezTo>
                  <a:pt x="1395" y="1501"/>
                  <a:pt x="1411" y="1485"/>
                  <a:pt x="1424" y="1466"/>
                </a:cubicBezTo>
                <a:cubicBezTo>
                  <a:pt x="1448" y="1431"/>
                  <a:pt x="1480" y="1406"/>
                  <a:pt x="1517" y="1387"/>
                </a:cubicBezTo>
                <a:cubicBezTo>
                  <a:pt x="1539" y="1376"/>
                  <a:pt x="1551" y="1385"/>
                  <a:pt x="1552" y="1410"/>
                </a:cubicBezTo>
                <a:cubicBezTo>
                  <a:pt x="1553" y="1437"/>
                  <a:pt x="1549" y="1463"/>
                  <a:pt x="1546" y="1489"/>
                </a:cubicBezTo>
                <a:cubicBezTo>
                  <a:pt x="1543" y="1510"/>
                  <a:pt x="1541" y="1531"/>
                  <a:pt x="1553" y="1551"/>
                </a:cubicBezTo>
                <a:cubicBezTo>
                  <a:pt x="1560" y="1564"/>
                  <a:pt x="1557" y="1576"/>
                  <a:pt x="1546" y="1587"/>
                </a:cubicBezTo>
                <a:close/>
              </a:path>
            </a:pathLst>
          </a:custGeom>
          <a:solidFill>
            <a:srgbClr val="DDF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816050" y="1580050"/>
            <a:ext cx="7512000" cy="14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1902625" y="3152150"/>
            <a:ext cx="53388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10800000">
            <a:off x="-376252" y="4388842"/>
            <a:ext cx="8720150" cy="1185650"/>
          </a:xfrm>
          <a:custGeom>
            <a:avLst/>
            <a:gdLst/>
            <a:ahLst/>
            <a:cxnLst/>
            <a:rect l="l" t="t" r="r" b="b"/>
            <a:pathLst>
              <a:path w="348806" h="47426" extrusionOk="0">
                <a:moveTo>
                  <a:pt x="4767" y="3598"/>
                </a:moveTo>
                <a:cubicBezTo>
                  <a:pt x="-23010" y="10949"/>
                  <a:pt x="79120" y="43710"/>
                  <a:pt x="111042" y="47114"/>
                </a:cubicBezTo>
                <a:cubicBezTo>
                  <a:pt x="142964" y="50518"/>
                  <a:pt x="168175" y="24814"/>
                  <a:pt x="196298" y="24024"/>
                </a:cubicBezTo>
                <a:cubicBezTo>
                  <a:pt x="224421" y="23235"/>
                  <a:pt x="256688" y="39565"/>
                  <a:pt x="279778" y="42377"/>
                </a:cubicBezTo>
                <a:cubicBezTo>
                  <a:pt x="302868" y="45189"/>
                  <a:pt x="324034" y="46719"/>
                  <a:pt x="334839" y="40897"/>
                </a:cubicBezTo>
                <a:cubicBezTo>
                  <a:pt x="345644" y="35075"/>
                  <a:pt x="354130" y="13761"/>
                  <a:pt x="344608" y="7446"/>
                </a:cubicBezTo>
                <a:cubicBezTo>
                  <a:pt x="335086" y="1131"/>
                  <a:pt x="334346" y="3647"/>
                  <a:pt x="277706" y="3006"/>
                </a:cubicBezTo>
                <a:cubicBezTo>
                  <a:pt x="221066" y="2365"/>
                  <a:pt x="32544" y="-3753"/>
                  <a:pt x="4767" y="3598"/>
                </a:cubicBezTo>
                <a:close/>
              </a:path>
            </a:pathLst>
          </a:custGeom>
          <a:solidFill>
            <a:srgbClr val="FFFFFF">
              <a:alpha val="41960"/>
            </a:srgbClr>
          </a:solidFill>
          <a:ln>
            <a:noFill/>
          </a:ln>
        </p:spPr>
      </p:sp>
      <p:sp>
        <p:nvSpPr>
          <p:cNvPr id="71" name="Google Shape;71;p11"/>
          <p:cNvSpPr/>
          <p:nvPr/>
        </p:nvSpPr>
        <p:spPr>
          <a:xfrm rot="10800000">
            <a:off x="-327864" y="4411131"/>
            <a:ext cx="6149225" cy="1175950"/>
          </a:xfrm>
          <a:custGeom>
            <a:avLst/>
            <a:gdLst/>
            <a:ahLst/>
            <a:cxnLst/>
            <a:rect l="l" t="t" r="r" b="b"/>
            <a:pathLst>
              <a:path w="245969" h="47038" extrusionOk="0">
                <a:moveTo>
                  <a:pt x="243115" y="4693"/>
                </a:moveTo>
                <a:cubicBezTo>
                  <a:pt x="263788" y="11551"/>
                  <a:pt x="166592" y="46828"/>
                  <a:pt x="126480" y="47025"/>
                </a:cubicBezTo>
                <a:cubicBezTo>
                  <a:pt x="86368" y="47222"/>
                  <a:pt x="-16995" y="12932"/>
                  <a:pt x="2444" y="5877"/>
                </a:cubicBezTo>
                <a:cubicBezTo>
                  <a:pt x="21883" y="-1178"/>
                  <a:pt x="222442" y="-2165"/>
                  <a:pt x="243115" y="4693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448E2-4E55-4104-8A0F-E4D8FA1EE98C}"/>
              </a:ext>
            </a:extLst>
          </p:cNvPr>
          <p:cNvSpPr/>
          <p:nvPr userDrawn="1"/>
        </p:nvSpPr>
        <p:spPr>
          <a:xfrm flipH="1">
            <a:off x="2886377" y="0"/>
            <a:ext cx="6260369" cy="5143500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2261DB-2CDB-45E1-A3F7-D92F359E876A}"/>
              </a:ext>
            </a:extLst>
          </p:cNvPr>
          <p:cNvSpPr/>
          <p:nvPr userDrawn="1"/>
        </p:nvSpPr>
        <p:spPr>
          <a:xfrm>
            <a:off x="1" y="0"/>
            <a:ext cx="2886376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8E798CA2-4A28-4CD7-96EB-A066B861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8387" y="2863396"/>
            <a:ext cx="2426149" cy="1779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AB308B15-A7BA-48E1-9CCD-2E3D9E081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63971" y="2863396"/>
            <a:ext cx="2426149" cy="1779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48D7D517-4C20-41D4-92D5-A320F66E00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3971" y="583292"/>
            <a:ext cx="2426149" cy="1779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E519871-CAE5-44C1-B9A7-72D4CC590D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08014" y="583292"/>
            <a:ext cx="2426149" cy="1779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54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E7E2F8-8E7D-4D7A-AF9D-E0EE9BB1F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17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7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0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321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4732150" y="2079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4647100" y="23438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2095800" y="2079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4"/>
          </p:nvPr>
        </p:nvSpPr>
        <p:spPr>
          <a:xfrm>
            <a:off x="2010800" y="23438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4732150" y="38610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4647100" y="41248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7"/>
          </p:nvPr>
        </p:nvSpPr>
        <p:spPr>
          <a:xfrm>
            <a:off x="2095800" y="38610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Anton"/>
              <a:buNone/>
              <a:defRPr sz="21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2010800" y="41248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9" hasCustomPrompt="1"/>
          </p:nvPr>
        </p:nvSpPr>
        <p:spPr>
          <a:xfrm>
            <a:off x="2734250" y="13479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3" hasCustomPrompt="1"/>
          </p:nvPr>
        </p:nvSpPr>
        <p:spPr>
          <a:xfrm>
            <a:off x="5370550" y="13479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4" hasCustomPrompt="1"/>
          </p:nvPr>
        </p:nvSpPr>
        <p:spPr>
          <a:xfrm>
            <a:off x="2734250" y="31270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5" hasCustomPrompt="1"/>
          </p:nvPr>
        </p:nvSpPr>
        <p:spPr>
          <a:xfrm>
            <a:off x="5370550" y="31270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73AE46D-6B65-4F51-A96D-A414DD912888}"/>
              </a:ext>
            </a:extLst>
          </p:cNvPr>
          <p:cNvGrpSpPr/>
          <p:nvPr userDrawn="1"/>
        </p:nvGrpSpPr>
        <p:grpSpPr>
          <a:xfrm>
            <a:off x="-1462" y="68848"/>
            <a:ext cx="9145462" cy="707857"/>
            <a:chOff x="-1462" y="68848"/>
            <a:chExt cx="9145462" cy="707857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98A411A-C31B-48BC-94C3-067BA2ABDA23}"/>
                </a:ext>
              </a:extLst>
            </p:cNvPr>
            <p:cNvGrpSpPr/>
            <p:nvPr userDrawn="1"/>
          </p:nvGrpSpPr>
          <p:grpSpPr>
            <a:xfrm>
              <a:off x="-1462" y="68848"/>
              <a:ext cx="9045450" cy="629652"/>
              <a:chOff x="-1462" y="68848"/>
              <a:chExt cx="9045450" cy="629652"/>
            </a:xfrm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87098F21-B907-4E96-AA40-8222CBA7E8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75998" y="286336"/>
                <a:ext cx="489604" cy="304800"/>
              </a:xfrm>
              <a:custGeom>
                <a:avLst/>
                <a:gdLst>
                  <a:gd name="T0" fmla="*/ 289 w 497"/>
                  <a:gd name="T1" fmla="*/ 0 h 285"/>
                  <a:gd name="T2" fmla="*/ 353 w 497"/>
                  <a:gd name="T3" fmla="*/ 0 h 285"/>
                  <a:gd name="T4" fmla="*/ 362 w 497"/>
                  <a:gd name="T5" fmla="*/ 8 h 285"/>
                  <a:gd name="T6" fmla="*/ 366 w 497"/>
                  <a:gd name="T7" fmla="*/ 51 h 285"/>
                  <a:gd name="T8" fmla="*/ 409 w 497"/>
                  <a:gd name="T9" fmla="*/ 83 h 285"/>
                  <a:gd name="T10" fmla="*/ 488 w 497"/>
                  <a:gd name="T11" fmla="*/ 83 h 285"/>
                  <a:gd name="T12" fmla="*/ 497 w 497"/>
                  <a:gd name="T13" fmla="*/ 91 h 285"/>
                  <a:gd name="T14" fmla="*/ 497 w 497"/>
                  <a:gd name="T15" fmla="*/ 183 h 285"/>
                  <a:gd name="T16" fmla="*/ 489 w 497"/>
                  <a:gd name="T17" fmla="*/ 191 h 285"/>
                  <a:gd name="T18" fmla="*/ 431 w 497"/>
                  <a:gd name="T19" fmla="*/ 191 h 285"/>
                  <a:gd name="T20" fmla="*/ 353 w 497"/>
                  <a:gd name="T21" fmla="*/ 217 h 285"/>
                  <a:gd name="T22" fmla="*/ 294 w 497"/>
                  <a:gd name="T23" fmla="*/ 240 h 285"/>
                  <a:gd name="T24" fmla="*/ 228 w 497"/>
                  <a:gd name="T25" fmla="*/ 215 h 285"/>
                  <a:gd name="T26" fmla="*/ 192 w 497"/>
                  <a:gd name="T27" fmla="*/ 193 h 285"/>
                  <a:gd name="T28" fmla="*/ 110 w 497"/>
                  <a:gd name="T29" fmla="*/ 236 h 285"/>
                  <a:gd name="T30" fmla="*/ 98 w 497"/>
                  <a:gd name="T31" fmla="*/ 277 h 285"/>
                  <a:gd name="T32" fmla="*/ 88 w 497"/>
                  <a:gd name="T33" fmla="*/ 285 h 285"/>
                  <a:gd name="T34" fmla="*/ 8 w 497"/>
                  <a:gd name="T35" fmla="*/ 285 h 285"/>
                  <a:gd name="T36" fmla="*/ 0 w 497"/>
                  <a:gd name="T37" fmla="*/ 277 h 285"/>
                  <a:gd name="T38" fmla="*/ 13 w 497"/>
                  <a:gd name="T39" fmla="*/ 221 h 285"/>
                  <a:gd name="T40" fmla="*/ 69 w 497"/>
                  <a:gd name="T41" fmla="*/ 127 h 285"/>
                  <a:gd name="T42" fmla="*/ 169 w 497"/>
                  <a:gd name="T43" fmla="*/ 80 h 285"/>
                  <a:gd name="T44" fmla="*/ 182 w 497"/>
                  <a:gd name="T45" fmla="*/ 78 h 285"/>
                  <a:gd name="T46" fmla="*/ 215 w 497"/>
                  <a:gd name="T47" fmla="*/ 39 h 285"/>
                  <a:gd name="T48" fmla="*/ 215 w 497"/>
                  <a:gd name="T49" fmla="*/ 8 h 285"/>
                  <a:gd name="T50" fmla="*/ 223 w 497"/>
                  <a:gd name="T51" fmla="*/ 0 h 285"/>
                  <a:gd name="T52" fmla="*/ 289 w 497"/>
                  <a:gd name="T5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285">
                    <a:moveTo>
                      <a:pt x="289" y="0"/>
                    </a:moveTo>
                    <a:cubicBezTo>
                      <a:pt x="311" y="0"/>
                      <a:pt x="332" y="1"/>
                      <a:pt x="353" y="0"/>
                    </a:cubicBezTo>
                    <a:cubicBezTo>
                      <a:pt x="360" y="0"/>
                      <a:pt x="362" y="2"/>
                      <a:pt x="362" y="8"/>
                    </a:cubicBezTo>
                    <a:cubicBezTo>
                      <a:pt x="361" y="23"/>
                      <a:pt x="362" y="37"/>
                      <a:pt x="366" y="51"/>
                    </a:cubicBezTo>
                    <a:cubicBezTo>
                      <a:pt x="372" y="72"/>
                      <a:pt x="387" y="83"/>
                      <a:pt x="409" y="83"/>
                    </a:cubicBezTo>
                    <a:cubicBezTo>
                      <a:pt x="436" y="83"/>
                      <a:pt x="462" y="84"/>
                      <a:pt x="488" y="83"/>
                    </a:cubicBezTo>
                    <a:cubicBezTo>
                      <a:pt x="494" y="83"/>
                      <a:pt x="497" y="85"/>
                      <a:pt x="497" y="91"/>
                    </a:cubicBezTo>
                    <a:cubicBezTo>
                      <a:pt x="496" y="122"/>
                      <a:pt x="496" y="153"/>
                      <a:pt x="497" y="183"/>
                    </a:cubicBezTo>
                    <a:cubicBezTo>
                      <a:pt x="497" y="190"/>
                      <a:pt x="495" y="191"/>
                      <a:pt x="489" y="191"/>
                    </a:cubicBezTo>
                    <a:cubicBezTo>
                      <a:pt x="470" y="191"/>
                      <a:pt x="450" y="192"/>
                      <a:pt x="431" y="191"/>
                    </a:cubicBezTo>
                    <a:cubicBezTo>
                      <a:pt x="401" y="189"/>
                      <a:pt x="376" y="198"/>
                      <a:pt x="353" y="217"/>
                    </a:cubicBezTo>
                    <a:cubicBezTo>
                      <a:pt x="336" y="231"/>
                      <a:pt x="316" y="239"/>
                      <a:pt x="294" y="240"/>
                    </a:cubicBezTo>
                    <a:cubicBezTo>
                      <a:pt x="268" y="241"/>
                      <a:pt x="247" y="232"/>
                      <a:pt x="228" y="215"/>
                    </a:cubicBezTo>
                    <a:cubicBezTo>
                      <a:pt x="218" y="205"/>
                      <a:pt x="206" y="197"/>
                      <a:pt x="192" y="193"/>
                    </a:cubicBezTo>
                    <a:cubicBezTo>
                      <a:pt x="159" y="184"/>
                      <a:pt x="124" y="202"/>
                      <a:pt x="110" y="236"/>
                    </a:cubicBezTo>
                    <a:cubicBezTo>
                      <a:pt x="104" y="249"/>
                      <a:pt x="101" y="263"/>
                      <a:pt x="98" y="277"/>
                    </a:cubicBezTo>
                    <a:cubicBezTo>
                      <a:pt x="97" y="282"/>
                      <a:pt x="94" y="285"/>
                      <a:pt x="88" y="285"/>
                    </a:cubicBezTo>
                    <a:cubicBezTo>
                      <a:pt x="61" y="284"/>
                      <a:pt x="34" y="285"/>
                      <a:pt x="8" y="285"/>
                    </a:cubicBezTo>
                    <a:cubicBezTo>
                      <a:pt x="2" y="285"/>
                      <a:pt x="0" y="283"/>
                      <a:pt x="0" y="277"/>
                    </a:cubicBezTo>
                    <a:cubicBezTo>
                      <a:pt x="3" y="258"/>
                      <a:pt x="7" y="239"/>
                      <a:pt x="13" y="221"/>
                    </a:cubicBezTo>
                    <a:cubicBezTo>
                      <a:pt x="24" y="185"/>
                      <a:pt x="42" y="154"/>
                      <a:pt x="69" y="127"/>
                    </a:cubicBezTo>
                    <a:cubicBezTo>
                      <a:pt x="97" y="100"/>
                      <a:pt x="131" y="85"/>
                      <a:pt x="169" y="80"/>
                    </a:cubicBezTo>
                    <a:cubicBezTo>
                      <a:pt x="174" y="79"/>
                      <a:pt x="178" y="79"/>
                      <a:pt x="182" y="78"/>
                    </a:cubicBezTo>
                    <a:cubicBezTo>
                      <a:pt x="202" y="73"/>
                      <a:pt x="213" y="60"/>
                      <a:pt x="215" y="39"/>
                    </a:cubicBezTo>
                    <a:cubicBezTo>
                      <a:pt x="215" y="29"/>
                      <a:pt x="215" y="18"/>
                      <a:pt x="215" y="8"/>
                    </a:cubicBezTo>
                    <a:cubicBezTo>
                      <a:pt x="215" y="2"/>
                      <a:pt x="217" y="0"/>
                      <a:pt x="223" y="0"/>
                    </a:cubicBezTo>
                    <a:cubicBezTo>
                      <a:pt x="245" y="1"/>
                      <a:pt x="267" y="0"/>
                      <a:pt x="289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13AFC40F-7970-4657-87A2-82B057A051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122766" y="68848"/>
                <a:ext cx="324454" cy="177800"/>
              </a:xfrm>
              <a:custGeom>
                <a:avLst/>
                <a:gdLst>
                  <a:gd name="T0" fmla="*/ 168 w 330"/>
                  <a:gd name="T1" fmla="*/ 167 h 167"/>
                  <a:gd name="T2" fmla="*/ 124 w 330"/>
                  <a:gd name="T3" fmla="*/ 167 h 167"/>
                  <a:gd name="T4" fmla="*/ 112 w 330"/>
                  <a:gd name="T5" fmla="*/ 158 h 167"/>
                  <a:gd name="T6" fmla="*/ 125 w 330"/>
                  <a:gd name="T7" fmla="*/ 148 h 167"/>
                  <a:gd name="T8" fmla="*/ 129 w 330"/>
                  <a:gd name="T9" fmla="*/ 148 h 167"/>
                  <a:gd name="T10" fmla="*/ 138 w 330"/>
                  <a:gd name="T11" fmla="*/ 140 h 167"/>
                  <a:gd name="T12" fmla="*/ 138 w 330"/>
                  <a:gd name="T13" fmla="*/ 106 h 167"/>
                  <a:gd name="T14" fmla="*/ 119 w 330"/>
                  <a:gd name="T15" fmla="*/ 89 h 167"/>
                  <a:gd name="T16" fmla="*/ 72 w 330"/>
                  <a:gd name="T17" fmla="*/ 101 h 167"/>
                  <a:gd name="T18" fmla="*/ 9 w 330"/>
                  <a:gd name="T19" fmla="*/ 68 h 167"/>
                  <a:gd name="T20" fmla="*/ 69 w 330"/>
                  <a:gd name="T21" fmla="*/ 14 h 167"/>
                  <a:gd name="T22" fmla="*/ 114 w 330"/>
                  <a:gd name="T23" fmla="*/ 25 h 167"/>
                  <a:gd name="T24" fmla="*/ 128 w 330"/>
                  <a:gd name="T25" fmla="*/ 22 h 167"/>
                  <a:gd name="T26" fmla="*/ 206 w 330"/>
                  <a:gd name="T27" fmla="*/ 21 h 167"/>
                  <a:gd name="T28" fmla="*/ 223 w 330"/>
                  <a:gd name="T29" fmla="*/ 24 h 167"/>
                  <a:gd name="T30" fmla="*/ 269 w 330"/>
                  <a:gd name="T31" fmla="*/ 13 h 167"/>
                  <a:gd name="T32" fmla="*/ 317 w 330"/>
                  <a:gd name="T33" fmla="*/ 30 h 167"/>
                  <a:gd name="T34" fmla="*/ 320 w 330"/>
                  <a:gd name="T35" fmla="*/ 81 h 167"/>
                  <a:gd name="T36" fmla="*/ 285 w 330"/>
                  <a:gd name="T37" fmla="*/ 105 h 167"/>
                  <a:gd name="T38" fmla="*/ 276 w 330"/>
                  <a:gd name="T39" fmla="*/ 104 h 167"/>
                  <a:gd name="T40" fmla="*/ 217 w 330"/>
                  <a:gd name="T41" fmla="*/ 89 h 167"/>
                  <a:gd name="T42" fmla="*/ 198 w 330"/>
                  <a:gd name="T43" fmla="*/ 106 h 167"/>
                  <a:gd name="T44" fmla="*/ 197 w 330"/>
                  <a:gd name="T45" fmla="*/ 142 h 167"/>
                  <a:gd name="T46" fmla="*/ 204 w 330"/>
                  <a:gd name="T47" fmla="*/ 148 h 167"/>
                  <a:gd name="T48" fmla="*/ 213 w 330"/>
                  <a:gd name="T49" fmla="*/ 148 h 167"/>
                  <a:gd name="T50" fmla="*/ 224 w 330"/>
                  <a:gd name="T51" fmla="*/ 158 h 167"/>
                  <a:gd name="T52" fmla="*/ 213 w 330"/>
                  <a:gd name="T53" fmla="*/ 167 h 167"/>
                  <a:gd name="T54" fmla="*/ 168 w 330"/>
                  <a:gd name="T55" fmla="*/ 167 h 167"/>
                  <a:gd name="T56" fmla="*/ 168 w 330"/>
                  <a:gd name="T5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0" h="167">
                    <a:moveTo>
                      <a:pt x="168" y="167"/>
                    </a:moveTo>
                    <a:cubicBezTo>
                      <a:pt x="153" y="167"/>
                      <a:pt x="139" y="167"/>
                      <a:pt x="124" y="167"/>
                    </a:cubicBezTo>
                    <a:cubicBezTo>
                      <a:pt x="118" y="167"/>
                      <a:pt x="112" y="166"/>
                      <a:pt x="112" y="158"/>
                    </a:cubicBezTo>
                    <a:cubicBezTo>
                      <a:pt x="112" y="150"/>
                      <a:pt x="118" y="148"/>
                      <a:pt x="125" y="148"/>
                    </a:cubicBezTo>
                    <a:cubicBezTo>
                      <a:pt x="126" y="148"/>
                      <a:pt x="128" y="148"/>
                      <a:pt x="129" y="148"/>
                    </a:cubicBezTo>
                    <a:cubicBezTo>
                      <a:pt x="135" y="149"/>
                      <a:pt x="138" y="148"/>
                      <a:pt x="138" y="140"/>
                    </a:cubicBezTo>
                    <a:cubicBezTo>
                      <a:pt x="137" y="129"/>
                      <a:pt x="138" y="118"/>
                      <a:pt x="138" y="106"/>
                    </a:cubicBezTo>
                    <a:cubicBezTo>
                      <a:pt x="138" y="97"/>
                      <a:pt x="128" y="88"/>
                      <a:pt x="119" y="89"/>
                    </a:cubicBezTo>
                    <a:cubicBezTo>
                      <a:pt x="103" y="92"/>
                      <a:pt x="87" y="94"/>
                      <a:pt x="72" y="101"/>
                    </a:cubicBezTo>
                    <a:cubicBezTo>
                      <a:pt x="46" y="113"/>
                      <a:pt x="16" y="96"/>
                      <a:pt x="9" y="68"/>
                    </a:cubicBezTo>
                    <a:cubicBezTo>
                      <a:pt x="0" y="35"/>
                      <a:pt x="38" y="0"/>
                      <a:pt x="69" y="14"/>
                    </a:cubicBezTo>
                    <a:cubicBezTo>
                      <a:pt x="83" y="20"/>
                      <a:pt x="99" y="22"/>
                      <a:pt x="114" y="25"/>
                    </a:cubicBezTo>
                    <a:cubicBezTo>
                      <a:pt x="119" y="26"/>
                      <a:pt x="124" y="25"/>
                      <a:pt x="128" y="22"/>
                    </a:cubicBezTo>
                    <a:cubicBezTo>
                      <a:pt x="154" y="7"/>
                      <a:pt x="180" y="6"/>
                      <a:pt x="206" y="21"/>
                    </a:cubicBezTo>
                    <a:cubicBezTo>
                      <a:pt x="212" y="25"/>
                      <a:pt x="217" y="26"/>
                      <a:pt x="223" y="24"/>
                    </a:cubicBezTo>
                    <a:cubicBezTo>
                      <a:pt x="239" y="22"/>
                      <a:pt x="254" y="18"/>
                      <a:pt x="269" y="13"/>
                    </a:cubicBezTo>
                    <a:cubicBezTo>
                      <a:pt x="288" y="7"/>
                      <a:pt x="305" y="13"/>
                      <a:pt x="317" y="30"/>
                    </a:cubicBezTo>
                    <a:cubicBezTo>
                      <a:pt x="329" y="45"/>
                      <a:pt x="330" y="66"/>
                      <a:pt x="320" y="81"/>
                    </a:cubicBezTo>
                    <a:cubicBezTo>
                      <a:pt x="312" y="94"/>
                      <a:pt x="300" y="102"/>
                      <a:pt x="285" y="105"/>
                    </a:cubicBezTo>
                    <a:cubicBezTo>
                      <a:pt x="282" y="105"/>
                      <a:pt x="279" y="106"/>
                      <a:pt x="276" y="104"/>
                    </a:cubicBezTo>
                    <a:cubicBezTo>
                      <a:pt x="257" y="96"/>
                      <a:pt x="237" y="94"/>
                      <a:pt x="217" y="89"/>
                    </a:cubicBezTo>
                    <a:cubicBezTo>
                      <a:pt x="208" y="87"/>
                      <a:pt x="198" y="97"/>
                      <a:pt x="198" y="106"/>
                    </a:cubicBezTo>
                    <a:cubicBezTo>
                      <a:pt x="197" y="118"/>
                      <a:pt x="198" y="130"/>
                      <a:pt x="197" y="142"/>
                    </a:cubicBezTo>
                    <a:cubicBezTo>
                      <a:pt x="197" y="147"/>
                      <a:pt x="199" y="149"/>
                      <a:pt x="204" y="148"/>
                    </a:cubicBezTo>
                    <a:cubicBezTo>
                      <a:pt x="207" y="148"/>
                      <a:pt x="210" y="148"/>
                      <a:pt x="213" y="148"/>
                    </a:cubicBezTo>
                    <a:cubicBezTo>
                      <a:pt x="219" y="148"/>
                      <a:pt x="224" y="151"/>
                      <a:pt x="224" y="158"/>
                    </a:cubicBezTo>
                    <a:cubicBezTo>
                      <a:pt x="223" y="164"/>
                      <a:pt x="219" y="167"/>
                      <a:pt x="213" y="167"/>
                    </a:cubicBezTo>
                    <a:cubicBezTo>
                      <a:pt x="198" y="166"/>
                      <a:pt x="183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CE59A0D-1EF9-4C34-8D50-ADEED61BE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-1462" y="351423"/>
                <a:ext cx="73075" cy="163513"/>
              </a:xfrm>
              <a:custGeom>
                <a:avLst/>
                <a:gdLst>
                  <a:gd name="T0" fmla="*/ 73 w 74"/>
                  <a:gd name="T1" fmla="*/ 78 h 154"/>
                  <a:gd name="T2" fmla="*/ 73 w 74"/>
                  <a:gd name="T3" fmla="*/ 146 h 154"/>
                  <a:gd name="T4" fmla="*/ 66 w 74"/>
                  <a:gd name="T5" fmla="*/ 154 h 154"/>
                  <a:gd name="T6" fmla="*/ 23 w 74"/>
                  <a:gd name="T7" fmla="*/ 154 h 154"/>
                  <a:gd name="T8" fmla="*/ 15 w 74"/>
                  <a:gd name="T9" fmla="*/ 148 h 154"/>
                  <a:gd name="T10" fmla="*/ 4 w 74"/>
                  <a:gd name="T11" fmla="*/ 134 h 154"/>
                  <a:gd name="T12" fmla="*/ 0 w 74"/>
                  <a:gd name="T13" fmla="*/ 126 h 154"/>
                  <a:gd name="T14" fmla="*/ 0 w 74"/>
                  <a:gd name="T15" fmla="*/ 29 h 154"/>
                  <a:gd name="T16" fmla="*/ 0 w 74"/>
                  <a:gd name="T17" fmla="*/ 28 h 154"/>
                  <a:gd name="T18" fmla="*/ 12 w 74"/>
                  <a:gd name="T19" fmla="*/ 10 h 154"/>
                  <a:gd name="T20" fmla="*/ 28 w 74"/>
                  <a:gd name="T21" fmla="*/ 1 h 154"/>
                  <a:gd name="T22" fmla="*/ 65 w 74"/>
                  <a:gd name="T23" fmla="*/ 1 h 154"/>
                  <a:gd name="T24" fmla="*/ 73 w 74"/>
                  <a:gd name="T25" fmla="*/ 9 h 154"/>
                  <a:gd name="T26" fmla="*/ 73 w 74"/>
                  <a:gd name="T27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54">
                    <a:moveTo>
                      <a:pt x="73" y="78"/>
                    </a:moveTo>
                    <a:cubicBezTo>
                      <a:pt x="73" y="100"/>
                      <a:pt x="73" y="123"/>
                      <a:pt x="73" y="146"/>
                    </a:cubicBezTo>
                    <a:cubicBezTo>
                      <a:pt x="73" y="152"/>
                      <a:pt x="72" y="154"/>
                      <a:pt x="66" y="154"/>
                    </a:cubicBezTo>
                    <a:cubicBezTo>
                      <a:pt x="52" y="154"/>
                      <a:pt x="38" y="154"/>
                      <a:pt x="23" y="154"/>
                    </a:cubicBezTo>
                    <a:cubicBezTo>
                      <a:pt x="18" y="154"/>
                      <a:pt x="16" y="152"/>
                      <a:pt x="15" y="148"/>
                    </a:cubicBezTo>
                    <a:cubicBezTo>
                      <a:pt x="13" y="142"/>
                      <a:pt x="10" y="137"/>
                      <a:pt x="4" y="134"/>
                    </a:cubicBezTo>
                    <a:cubicBezTo>
                      <a:pt x="1" y="132"/>
                      <a:pt x="0" y="129"/>
                      <a:pt x="0" y="126"/>
                    </a:cubicBezTo>
                    <a:cubicBezTo>
                      <a:pt x="0" y="93"/>
                      <a:pt x="0" y="61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19"/>
                      <a:pt x="11" y="18"/>
                      <a:pt x="12" y="10"/>
                    </a:cubicBezTo>
                    <a:cubicBezTo>
                      <a:pt x="14" y="0"/>
                      <a:pt x="21" y="0"/>
                      <a:pt x="28" y="1"/>
                    </a:cubicBezTo>
                    <a:cubicBezTo>
                      <a:pt x="40" y="1"/>
                      <a:pt x="53" y="1"/>
                      <a:pt x="65" y="1"/>
                    </a:cubicBezTo>
                    <a:cubicBezTo>
                      <a:pt x="71" y="0"/>
                      <a:pt x="74" y="2"/>
                      <a:pt x="73" y="9"/>
                    </a:cubicBezTo>
                    <a:cubicBezTo>
                      <a:pt x="73" y="32"/>
                      <a:pt x="73" y="55"/>
                      <a:pt x="73" y="78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id="{10AE13DF-783F-44B0-859C-FFDD9BDA15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203149" y="252998"/>
                <a:ext cx="157843" cy="28575"/>
              </a:xfrm>
              <a:custGeom>
                <a:avLst/>
                <a:gdLst>
                  <a:gd name="T0" fmla="*/ 80 w 160"/>
                  <a:gd name="T1" fmla="*/ 0 h 27"/>
                  <a:gd name="T2" fmla="*/ 146 w 160"/>
                  <a:gd name="T3" fmla="*/ 1 h 27"/>
                  <a:gd name="T4" fmla="*/ 160 w 160"/>
                  <a:gd name="T5" fmla="*/ 13 h 27"/>
                  <a:gd name="T6" fmla="*/ 147 w 160"/>
                  <a:gd name="T7" fmla="*/ 27 h 27"/>
                  <a:gd name="T8" fmla="*/ 12 w 160"/>
                  <a:gd name="T9" fmla="*/ 27 h 27"/>
                  <a:gd name="T10" fmla="*/ 0 w 160"/>
                  <a:gd name="T11" fmla="*/ 12 h 27"/>
                  <a:gd name="T12" fmla="*/ 12 w 160"/>
                  <a:gd name="T13" fmla="*/ 0 h 27"/>
                  <a:gd name="T14" fmla="*/ 80 w 160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27">
                    <a:moveTo>
                      <a:pt x="80" y="0"/>
                    </a:moveTo>
                    <a:cubicBezTo>
                      <a:pt x="102" y="0"/>
                      <a:pt x="124" y="0"/>
                      <a:pt x="146" y="1"/>
                    </a:cubicBezTo>
                    <a:cubicBezTo>
                      <a:pt x="157" y="1"/>
                      <a:pt x="160" y="3"/>
                      <a:pt x="160" y="13"/>
                    </a:cubicBezTo>
                    <a:cubicBezTo>
                      <a:pt x="160" y="23"/>
                      <a:pt x="157" y="27"/>
                      <a:pt x="147" y="27"/>
                    </a:cubicBezTo>
                    <a:cubicBezTo>
                      <a:pt x="102" y="27"/>
                      <a:pt x="57" y="27"/>
                      <a:pt x="12" y="27"/>
                    </a:cubicBezTo>
                    <a:cubicBezTo>
                      <a:pt x="2" y="26"/>
                      <a:pt x="0" y="23"/>
                      <a:pt x="0" y="12"/>
                    </a:cubicBezTo>
                    <a:cubicBezTo>
                      <a:pt x="0" y="2"/>
                      <a:pt x="2" y="1"/>
                      <a:pt x="12" y="0"/>
                    </a:cubicBezTo>
                    <a:cubicBezTo>
                      <a:pt x="35" y="0"/>
                      <a:pt x="57" y="0"/>
                      <a:pt x="80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36" name="Group 11">
                <a:extLst>
                  <a:ext uri="{FF2B5EF4-FFF2-40B4-BE49-F238E27FC236}">
                    <a16:creationId xmlns:a16="http://schemas.microsoft.com/office/drawing/2014/main" id="{4421B0A4-1908-4A34-BAD9-04F2B4C3C9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8648700" y="73025"/>
                <a:ext cx="395288" cy="625475"/>
                <a:chOff x="5448" y="46"/>
                <a:chExt cx="249" cy="394"/>
              </a:xfrm>
            </p:grpSpPr>
            <p:sp>
              <p:nvSpPr>
                <p:cNvPr id="37" name="AutoShape 10">
                  <a:extLst>
                    <a:ext uri="{FF2B5EF4-FFF2-40B4-BE49-F238E27FC236}">
                      <a16:creationId xmlns:a16="http://schemas.microsoft.com/office/drawing/2014/main" id="{096AB46D-A270-4680-9779-C3C7457DBE44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5448" y="46"/>
                  <a:ext cx="24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89B52C68-0F29-42A4-B1F7-18F32519496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38" y="41"/>
                  <a:ext cx="258" cy="404"/>
                </a:xfrm>
                <a:custGeom>
                  <a:avLst/>
                  <a:gdLst>
                    <a:gd name="T0" fmla="*/ 189 w 189"/>
                    <a:gd name="T1" fmla="*/ 191 h 299"/>
                    <a:gd name="T2" fmla="*/ 88 w 189"/>
                    <a:gd name="T3" fmla="*/ 296 h 299"/>
                    <a:gd name="T4" fmla="*/ 6 w 189"/>
                    <a:gd name="T5" fmla="*/ 192 h 299"/>
                    <a:gd name="T6" fmla="*/ 60 w 189"/>
                    <a:gd name="T7" fmla="*/ 56 h 299"/>
                    <a:gd name="T8" fmla="*/ 90 w 189"/>
                    <a:gd name="T9" fmla="*/ 11 h 299"/>
                    <a:gd name="T10" fmla="*/ 103 w 189"/>
                    <a:gd name="T11" fmla="*/ 8 h 299"/>
                    <a:gd name="T12" fmla="*/ 189 w 189"/>
                    <a:gd name="T13" fmla="*/ 19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299">
                      <a:moveTo>
                        <a:pt x="189" y="191"/>
                      </a:moveTo>
                      <a:cubicBezTo>
                        <a:pt x="189" y="262"/>
                        <a:pt x="148" y="299"/>
                        <a:pt x="88" y="296"/>
                      </a:cubicBezTo>
                      <a:cubicBezTo>
                        <a:pt x="37" y="293"/>
                        <a:pt x="0" y="246"/>
                        <a:pt x="6" y="192"/>
                      </a:cubicBezTo>
                      <a:cubicBezTo>
                        <a:pt x="12" y="142"/>
                        <a:pt x="34" y="99"/>
                        <a:pt x="60" y="56"/>
                      </a:cubicBezTo>
                      <a:cubicBezTo>
                        <a:pt x="69" y="41"/>
                        <a:pt x="79" y="26"/>
                        <a:pt x="90" y="11"/>
                      </a:cubicBezTo>
                      <a:cubicBezTo>
                        <a:pt x="93" y="7"/>
                        <a:pt x="97" y="0"/>
                        <a:pt x="103" y="8"/>
                      </a:cubicBezTo>
                      <a:cubicBezTo>
                        <a:pt x="146" y="67"/>
                        <a:pt x="184" y="129"/>
                        <a:pt x="189" y="1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227D9790-1488-4F0B-9E7D-0F168F22C8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64" y="279"/>
                  <a:ext cx="48" cy="84"/>
                </a:xfrm>
                <a:custGeom>
                  <a:avLst/>
                  <a:gdLst>
                    <a:gd name="T0" fmla="*/ 35 w 35"/>
                    <a:gd name="T1" fmla="*/ 32 h 62"/>
                    <a:gd name="T2" fmla="*/ 17 w 35"/>
                    <a:gd name="T3" fmla="*/ 61 h 62"/>
                    <a:gd name="T4" fmla="*/ 0 w 35"/>
                    <a:gd name="T5" fmla="*/ 29 h 62"/>
                    <a:gd name="T6" fmla="*/ 2 w 35"/>
                    <a:gd name="T7" fmla="*/ 19 h 62"/>
                    <a:gd name="T8" fmla="*/ 19 w 35"/>
                    <a:gd name="T9" fmla="*/ 0 h 62"/>
                    <a:gd name="T10" fmla="*/ 35 w 35"/>
                    <a:gd name="T11" fmla="*/ 23 h 62"/>
                    <a:gd name="T12" fmla="*/ 35 w 35"/>
                    <a:gd name="T13" fmla="*/ 3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62">
                      <a:moveTo>
                        <a:pt x="35" y="32"/>
                      </a:moveTo>
                      <a:cubicBezTo>
                        <a:pt x="34" y="44"/>
                        <a:pt x="34" y="62"/>
                        <a:pt x="17" y="61"/>
                      </a:cubicBezTo>
                      <a:cubicBezTo>
                        <a:pt x="2" y="60"/>
                        <a:pt x="1" y="42"/>
                        <a:pt x="0" y="29"/>
                      </a:cubicBezTo>
                      <a:cubicBezTo>
                        <a:pt x="0" y="26"/>
                        <a:pt x="1" y="23"/>
                        <a:pt x="2" y="19"/>
                      </a:cubicBezTo>
                      <a:cubicBezTo>
                        <a:pt x="5" y="11"/>
                        <a:pt x="7" y="0"/>
                        <a:pt x="19" y="0"/>
                      </a:cubicBezTo>
                      <a:cubicBezTo>
                        <a:pt x="31" y="1"/>
                        <a:pt x="33" y="13"/>
                        <a:pt x="35" y="23"/>
                      </a:cubicBezTo>
                      <a:cubicBezTo>
                        <a:pt x="35" y="25"/>
                        <a:pt x="35" y="28"/>
                        <a:pt x="35" y="32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31" name="Rectangle 775">
              <a:extLst>
                <a:ext uri="{FF2B5EF4-FFF2-40B4-BE49-F238E27FC236}">
                  <a16:creationId xmlns:a16="http://schemas.microsoft.com/office/drawing/2014/main" id="{BCC8203C-5BD1-43FE-A9DE-84C3994483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42413"/>
              <a:ext cx="9144000" cy="342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-11113" y="4053350"/>
            <a:ext cx="9166225" cy="1110788"/>
            <a:chOff x="-7" y="2002"/>
            <a:chExt cx="5774" cy="1251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002"/>
              <a:ext cx="5760" cy="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-7" y="2002"/>
              <a:ext cx="5774" cy="1251"/>
            </a:xfrm>
            <a:prstGeom prst="rect">
              <a:avLst/>
            </a:prstGeom>
            <a:solidFill>
              <a:srgbClr val="90D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-7" y="2888"/>
              <a:ext cx="5774" cy="307"/>
            </a:xfrm>
            <a:custGeom>
              <a:avLst/>
              <a:gdLst>
                <a:gd name="T0" fmla="*/ 799 w 800"/>
                <a:gd name="T1" fmla="*/ 22 h 42"/>
                <a:gd name="T2" fmla="*/ 767 w 800"/>
                <a:gd name="T3" fmla="*/ 13 h 42"/>
                <a:gd name="T4" fmla="*/ 700 w 800"/>
                <a:gd name="T5" fmla="*/ 12 h 42"/>
                <a:gd name="T6" fmla="*/ 634 w 800"/>
                <a:gd name="T7" fmla="*/ 13 h 42"/>
                <a:gd name="T8" fmla="*/ 554 w 800"/>
                <a:gd name="T9" fmla="*/ 18 h 42"/>
                <a:gd name="T10" fmla="*/ 508 w 800"/>
                <a:gd name="T11" fmla="*/ 16 h 42"/>
                <a:gd name="T12" fmla="*/ 436 w 800"/>
                <a:gd name="T13" fmla="*/ 11 h 42"/>
                <a:gd name="T14" fmla="*/ 400 w 800"/>
                <a:gd name="T15" fmla="*/ 21 h 42"/>
                <a:gd name="T16" fmla="*/ 400 w 800"/>
                <a:gd name="T17" fmla="*/ 22 h 42"/>
                <a:gd name="T18" fmla="*/ 368 w 800"/>
                <a:gd name="T19" fmla="*/ 13 h 42"/>
                <a:gd name="T20" fmla="*/ 301 w 800"/>
                <a:gd name="T21" fmla="*/ 12 h 42"/>
                <a:gd name="T22" fmla="*/ 234 w 800"/>
                <a:gd name="T23" fmla="*/ 13 h 42"/>
                <a:gd name="T24" fmla="*/ 154 w 800"/>
                <a:gd name="T25" fmla="*/ 18 h 42"/>
                <a:gd name="T26" fmla="*/ 109 w 800"/>
                <a:gd name="T27" fmla="*/ 16 h 42"/>
                <a:gd name="T28" fmla="*/ 36 w 800"/>
                <a:gd name="T29" fmla="*/ 11 h 42"/>
                <a:gd name="T30" fmla="*/ 0 w 800"/>
                <a:gd name="T31" fmla="*/ 21 h 42"/>
                <a:gd name="T32" fmla="*/ 0 w 800"/>
                <a:gd name="T33" fmla="*/ 38 h 42"/>
                <a:gd name="T34" fmla="*/ 35 w 800"/>
                <a:gd name="T35" fmla="*/ 29 h 42"/>
                <a:gd name="T36" fmla="*/ 96 w 800"/>
                <a:gd name="T37" fmla="*/ 29 h 42"/>
                <a:gd name="T38" fmla="*/ 172 w 800"/>
                <a:gd name="T39" fmla="*/ 28 h 42"/>
                <a:gd name="T40" fmla="*/ 228 w 800"/>
                <a:gd name="T41" fmla="*/ 27 h 42"/>
                <a:gd name="T42" fmla="*/ 302 w 800"/>
                <a:gd name="T43" fmla="*/ 29 h 42"/>
                <a:gd name="T44" fmla="*/ 364 w 800"/>
                <a:gd name="T45" fmla="*/ 29 h 42"/>
                <a:gd name="T46" fmla="*/ 400 w 800"/>
                <a:gd name="T47" fmla="*/ 37 h 42"/>
                <a:gd name="T48" fmla="*/ 400 w 800"/>
                <a:gd name="T49" fmla="*/ 38 h 42"/>
                <a:gd name="T50" fmla="*/ 434 w 800"/>
                <a:gd name="T51" fmla="*/ 29 h 42"/>
                <a:gd name="T52" fmla="*/ 495 w 800"/>
                <a:gd name="T53" fmla="*/ 29 h 42"/>
                <a:gd name="T54" fmla="*/ 572 w 800"/>
                <a:gd name="T55" fmla="*/ 28 h 42"/>
                <a:gd name="T56" fmla="*/ 627 w 800"/>
                <a:gd name="T57" fmla="*/ 27 h 42"/>
                <a:gd name="T58" fmla="*/ 702 w 800"/>
                <a:gd name="T59" fmla="*/ 29 h 42"/>
                <a:gd name="T60" fmla="*/ 763 w 800"/>
                <a:gd name="T61" fmla="*/ 29 h 42"/>
                <a:gd name="T62" fmla="*/ 800 w 800"/>
                <a:gd name="T63" fmla="*/ 37 h 42"/>
                <a:gd name="T64" fmla="*/ 799 w 800"/>
                <a:gd name="T6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0" h="42">
                  <a:moveTo>
                    <a:pt x="799" y="22"/>
                  </a:moveTo>
                  <a:cubicBezTo>
                    <a:pt x="788" y="22"/>
                    <a:pt x="777" y="18"/>
                    <a:pt x="767" y="13"/>
                  </a:cubicBezTo>
                  <a:cubicBezTo>
                    <a:pt x="745" y="1"/>
                    <a:pt x="721" y="1"/>
                    <a:pt x="700" y="12"/>
                  </a:cubicBezTo>
                  <a:cubicBezTo>
                    <a:pt x="677" y="24"/>
                    <a:pt x="656" y="24"/>
                    <a:pt x="634" y="13"/>
                  </a:cubicBezTo>
                  <a:cubicBezTo>
                    <a:pt x="606" y="0"/>
                    <a:pt x="580" y="5"/>
                    <a:pt x="554" y="18"/>
                  </a:cubicBezTo>
                  <a:cubicBezTo>
                    <a:pt x="539" y="25"/>
                    <a:pt x="523" y="24"/>
                    <a:pt x="508" y="16"/>
                  </a:cubicBezTo>
                  <a:cubicBezTo>
                    <a:pt x="485" y="3"/>
                    <a:pt x="461" y="1"/>
                    <a:pt x="436" y="11"/>
                  </a:cubicBezTo>
                  <a:cubicBezTo>
                    <a:pt x="424" y="16"/>
                    <a:pt x="413" y="24"/>
                    <a:pt x="400" y="21"/>
                  </a:cubicBezTo>
                  <a:cubicBezTo>
                    <a:pt x="400" y="21"/>
                    <a:pt x="400" y="22"/>
                    <a:pt x="400" y="22"/>
                  </a:cubicBezTo>
                  <a:cubicBezTo>
                    <a:pt x="388" y="22"/>
                    <a:pt x="378" y="18"/>
                    <a:pt x="368" y="13"/>
                  </a:cubicBezTo>
                  <a:cubicBezTo>
                    <a:pt x="345" y="1"/>
                    <a:pt x="322" y="1"/>
                    <a:pt x="301" y="12"/>
                  </a:cubicBezTo>
                  <a:cubicBezTo>
                    <a:pt x="278" y="24"/>
                    <a:pt x="256" y="24"/>
                    <a:pt x="234" y="13"/>
                  </a:cubicBezTo>
                  <a:cubicBezTo>
                    <a:pt x="206" y="0"/>
                    <a:pt x="181" y="5"/>
                    <a:pt x="154" y="18"/>
                  </a:cubicBezTo>
                  <a:cubicBezTo>
                    <a:pt x="139" y="25"/>
                    <a:pt x="124" y="24"/>
                    <a:pt x="109" y="16"/>
                  </a:cubicBezTo>
                  <a:cubicBezTo>
                    <a:pt x="85" y="3"/>
                    <a:pt x="61" y="1"/>
                    <a:pt x="36" y="11"/>
                  </a:cubicBezTo>
                  <a:cubicBezTo>
                    <a:pt x="25" y="16"/>
                    <a:pt x="14" y="24"/>
                    <a:pt x="0" y="21"/>
                  </a:cubicBezTo>
                  <a:cubicBezTo>
                    <a:pt x="0" y="27"/>
                    <a:pt x="0" y="32"/>
                    <a:pt x="0" y="38"/>
                  </a:cubicBezTo>
                  <a:cubicBezTo>
                    <a:pt x="13" y="38"/>
                    <a:pt x="24" y="34"/>
                    <a:pt x="35" y="29"/>
                  </a:cubicBezTo>
                  <a:cubicBezTo>
                    <a:pt x="55" y="20"/>
                    <a:pt x="75" y="18"/>
                    <a:pt x="96" y="29"/>
                  </a:cubicBezTo>
                  <a:cubicBezTo>
                    <a:pt x="121" y="41"/>
                    <a:pt x="147" y="41"/>
                    <a:pt x="172" y="28"/>
                  </a:cubicBezTo>
                  <a:cubicBezTo>
                    <a:pt x="191" y="18"/>
                    <a:pt x="210" y="18"/>
                    <a:pt x="228" y="27"/>
                  </a:cubicBezTo>
                  <a:cubicBezTo>
                    <a:pt x="253" y="40"/>
                    <a:pt x="277" y="42"/>
                    <a:pt x="302" y="29"/>
                  </a:cubicBezTo>
                  <a:cubicBezTo>
                    <a:pt x="323" y="19"/>
                    <a:pt x="343" y="19"/>
                    <a:pt x="364" y="29"/>
                  </a:cubicBezTo>
                  <a:cubicBezTo>
                    <a:pt x="375" y="35"/>
                    <a:pt x="387" y="39"/>
                    <a:pt x="400" y="37"/>
                  </a:cubicBezTo>
                  <a:cubicBezTo>
                    <a:pt x="400" y="38"/>
                    <a:pt x="400" y="38"/>
                    <a:pt x="400" y="38"/>
                  </a:cubicBezTo>
                  <a:cubicBezTo>
                    <a:pt x="412" y="38"/>
                    <a:pt x="423" y="34"/>
                    <a:pt x="434" y="29"/>
                  </a:cubicBezTo>
                  <a:cubicBezTo>
                    <a:pt x="455" y="20"/>
                    <a:pt x="474" y="18"/>
                    <a:pt x="495" y="29"/>
                  </a:cubicBezTo>
                  <a:cubicBezTo>
                    <a:pt x="521" y="41"/>
                    <a:pt x="546" y="41"/>
                    <a:pt x="572" y="28"/>
                  </a:cubicBezTo>
                  <a:cubicBezTo>
                    <a:pt x="590" y="18"/>
                    <a:pt x="609" y="18"/>
                    <a:pt x="627" y="27"/>
                  </a:cubicBezTo>
                  <a:cubicBezTo>
                    <a:pt x="652" y="40"/>
                    <a:pt x="677" y="42"/>
                    <a:pt x="702" y="29"/>
                  </a:cubicBezTo>
                  <a:cubicBezTo>
                    <a:pt x="722" y="19"/>
                    <a:pt x="743" y="19"/>
                    <a:pt x="763" y="29"/>
                  </a:cubicBezTo>
                  <a:cubicBezTo>
                    <a:pt x="775" y="35"/>
                    <a:pt x="786" y="39"/>
                    <a:pt x="800" y="37"/>
                  </a:cubicBezTo>
                  <a:cubicBezTo>
                    <a:pt x="799" y="32"/>
                    <a:pt x="799" y="27"/>
                    <a:pt x="799" y="22"/>
                  </a:cubicBezTo>
                  <a:close/>
                </a:path>
              </a:pathLst>
            </a:custGeom>
            <a:solidFill>
              <a:srgbClr val="42A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-7" y="2529"/>
              <a:ext cx="5774" cy="307"/>
            </a:xfrm>
            <a:custGeom>
              <a:avLst/>
              <a:gdLst>
                <a:gd name="T0" fmla="*/ 799 w 800"/>
                <a:gd name="T1" fmla="*/ 22 h 42"/>
                <a:gd name="T2" fmla="*/ 767 w 800"/>
                <a:gd name="T3" fmla="*/ 13 h 42"/>
                <a:gd name="T4" fmla="*/ 700 w 800"/>
                <a:gd name="T5" fmla="*/ 12 h 42"/>
                <a:gd name="T6" fmla="*/ 634 w 800"/>
                <a:gd name="T7" fmla="*/ 13 h 42"/>
                <a:gd name="T8" fmla="*/ 554 w 800"/>
                <a:gd name="T9" fmla="*/ 18 h 42"/>
                <a:gd name="T10" fmla="*/ 508 w 800"/>
                <a:gd name="T11" fmla="*/ 16 h 42"/>
                <a:gd name="T12" fmla="*/ 436 w 800"/>
                <a:gd name="T13" fmla="*/ 11 h 42"/>
                <a:gd name="T14" fmla="*/ 400 w 800"/>
                <a:gd name="T15" fmla="*/ 21 h 42"/>
                <a:gd name="T16" fmla="*/ 400 w 800"/>
                <a:gd name="T17" fmla="*/ 22 h 42"/>
                <a:gd name="T18" fmla="*/ 368 w 800"/>
                <a:gd name="T19" fmla="*/ 13 h 42"/>
                <a:gd name="T20" fmla="*/ 301 w 800"/>
                <a:gd name="T21" fmla="*/ 12 h 42"/>
                <a:gd name="T22" fmla="*/ 234 w 800"/>
                <a:gd name="T23" fmla="*/ 13 h 42"/>
                <a:gd name="T24" fmla="*/ 154 w 800"/>
                <a:gd name="T25" fmla="*/ 18 h 42"/>
                <a:gd name="T26" fmla="*/ 109 w 800"/>
                <a:gd name="T27" fmla="*/ 16 h 42"/>
                <a:gd name="T28" fmla="*/ 36 w 800"/>
                <a:gd name="T29" fmla="*/ 11 h 42"/>
                <a:gd name="T30" fmla="*/ 0 w 800"/>
                <a:gd name="T31" fmla="*/ 21 h 42"/>
                <a:gd name="T32" fmla="*/ 0 w 800"/>
                <a:gd name="T33" fmla="*/ 38 h 42"/>
                <a:gd name="T34" fmla="*/ 35 w 800"/>
                <a:gd name="T35" fmla="*/ 29 h 42"/>
                <a:gd name="T36" fmla="*/ 96 w 800"/>
                <a:gd name="T37" fmla="*/ 29 h 42"/>
                <a:gd name="T38" fmla="*/ 172 w 800"/>
                <a:gd name="T39" fmla="*/ 28 h 42"/>
                <a:gd name="T40" fmla="*/ 228 w 800"/>
                <a:gd name="T41" fmla="*/ 27 h 42"/>
                <a:gd name="T42" fmla="*/ 302 w 800"/>
                <a:gd name="T43" fmla="*/ 29 h 42"/>
                <a:gd name="T44" fmla="*/ 364 w 800"/>
                <a:gd name="T45" fmla="*/ 29 h 42"/>
                <a:gd name="T46" fmla="*/ 400 w 800"/>
                <a:gd name="T47" fmla="*/ 37 h 42"/>
                <a:gd name="T48" fmla="*/ 400 w 800"/>
                <a:gd name="T49" fmla="*/ 38 h 42"/>
                <a:gd name="T50" fmla="*/ 434 w 800"/>
                <a:gd name="T51" fmla="*/ 29 h 42"/>
                <a:gd name="T52" fmla="*/ 495 w 800"/>
                <a:gd name="T53" fmla="*/ 29 h 42"/>
                <a:gd name="T54" fmla="*/ 572 w 800"/>
                <a:gd name="T55" fmla="*/ 28 h 42"/>
                <a:gd name="T56" fmla="*/ 627 w 800"/>
                <a:gd name="T57" fmla="*/ 27 h 42"/>
                <a:gd name="T58" fmla="*/ 702 w 800"/>
                <a:gd name="T59" fmla="*/ 29 h 42"/>
                <a:gd name="T60" fmla="*/ 763 w 800"/>
                <a:gd name="T61" fmla="*/ 29 h 42"/>
                <a:gd name="T62" fmla="*/ 800 w 800"/>
                <a:gd name="T63" fmla="*/ 37 h 42"/>
                <a:gd name="T64" fmla="*/ 799 w 800"/>
                <a:gd name="T65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0" h="42">
                  <a:moveTo>
                    <a:pt x="799" y="22"/>
                  </a:moveTo>
                  <a:cubicBezTo>
                    <a:pt x="788" y="22"/>
                    <a:pt x="777" y="18"/>
                    <a:pt x="767" y="13"/>
                  </a:cubicBezTo>
                  <a:cubicBezTo>
                    <a:pt x="745" y="1"/>
                    <a:pt x="721" y="1"/>
                    <a:pt x="700" y="12"/>
                  </a:cubicBezTo>
                  <a:cubicBezTo>
                    <a:pt x="677" y="24"/>
                    <a:pt x="656" y="24"/>
                    <a:pt x="634" y="13"/>
                  </a:cubicBezTo>
                  <a:cubicBezTo>
                    <a:pt x="606" y="0"/>
                    <a:pt x="580" y="5"/>
                    <a:pt x="554" y="18"/>
                  </a:cubicBezTo>
                  <a:cubicBezTo>
                    <a:pt x="539" y="24"/>
                    <a:pt x="523" y="24"/>
                    <a:pt x="508" y="16"/>
                  </a:cubicBezTo>
                  <a:cubicBezTo>
                    <a:pt x="485" y="3"/>
                    <a:pt x="461" y="1"/>
                    <a:pt x="436" y="11"/>
                  </a:cubicBezTo>
                  <a:cubicBezTo>
                    <a:pt x="424" y="16"/>
                    <a:pt x="413" y="24"/>
                    <a:pt x="400" y="21"/>
                  </a:cubicBezTo>
                  <a:cubicBezTo>
                    <a:pt x="400" y="21"/>
                    <a:pt x="400" y="22"/>
                    <a:pt x="400" y="22"/>
                  </a:cubicBezTo>
                  <a:cubicBezTo>
                    <a:pt x="388" y="22"/>
                    <a:pt x="378" y="18"/>
                    <a:pt x="368" y="13"/>
                  </a:cubicBezTo>
                  <a:cubicBezTo>
                    <a:pt x="345" y="1"/>
                    <a:pt x="322" y="1"/>
                    <a:pt x="301" y="12"/>
                  </a:cubicBezTo>
                  <a:cubicBezTo>
                    <a:pt x="278" y="24"/>
                    <a:pt x="256" y="24"/>
                    <a:pt x="234" y="13"/>
                  </a:cubicBezTo>
                  <a:cubicBezTo>
                    <a:pt x="206" y="0"/>
                    <a:pt x="181" y="5"/>
                    <a:pt x="154" y="18"/>
                  </a:cubicBezTo>
                  <a:cubicBezTo>
                    <a:pt x="139" y="24"/>
                    <a:pt x="124" y="24"/>
                    <a:pt x="109" y="16"/>
                  </a:cubicBezTo>
                  <a:cubicBezTo>
                    <a:pt x="85" y="3"/>
                    <a:pt x="61" y="1"/>
                    <a:pt x="36" y="11"/>
                  </a:cubicBezTo>
                  <a:cubicBezTo>
                    <a:pt x="25" y="16"/>
                    <a:pt x="14" y="24"/>
                    <a:pt x="0" y="21"/>
                  </a:cubicBezTo>
                  <a:cubicBezTo>
                    <a:pt x="0" y="27"/>
                    <a:pt x="0" y="32"/>
                    <a:pt x="0" y="38"/>
                  </a:cubicBezTo>
                  <a:cubicBezTo>
                    <a:pt x="13" y="38"/>
                    <a:pt x="24" y="34"/>
                    <a:pt x="35" y="29"/>
                  </a:cubicBezTo>
                  <a:cubicBezTo>
                    <a:pt x="55" y="20"/>
                    <a:pt x="75" y="18"/>
                    <a:pt x="96" y="29"/>
                  </a:cubicBezTo>
                  <a:cubicBezTo>
                    <a:pt x="121" y="41"/>
                    <a:pt x="147" y="41"/>
                    <a:pt x="172" y="28"/>
                  </a:cubicBezTo>
                  <a:cubicBezTo>
                    <a:pt x="191" y="18"/>
                    <a:pt x="210" y="18"/>
                    <a:pt x="228" y="27"/>
                  </a:cubicBezTo>
                  <a:cubicBezTo>
                    <a:pt x="253" y="40"/>
                    <a:pt x="277" y="42"/>
                    <a:pt x="302" y="29"/>
                  </a:cubicBezTo>
                  <a:cubicBezTo>
                    <a:pt x="323" y="19"/>
                    <a:pt x="343" y="19"/>
                    <a:pt x="364" y="29"/>
                  </a:cubicBezTo>
                  <a:cubicBezTo>
                    <a:pt x="375" y="35"/>
                    <a:pt x="387" y="39"/>
                    <a:pt x="400" y="37"/>
                  </a:cubicBezTo>
                  <a:cubicBezTo>
                    <a:pt x="400" y="37"/>
                    <a:pt x="400" y="38"/>
                    <a:pt x="400" y="38"/>
                  </a:cubicBezTo>
                  <a:cubicBezTo>
                    <a:pt x="412" y="38"/>
                    <a:pt x="423" y="34"/>
                    <a:pt x="434" y="29"/>
                  </a:cubicBezTo>
                  <a:cubicBezTo>
                    <a:pt x="455" y="20"/>
                    <a:pt x="474" y="18"/>
                    <a:pt x="495" y="29"/>
                  </a:cubicBezTo>
                  <a:cubicBezTo>
                    <a:pt x="521" y="41"/>
                    <a:pt x="546" y="41"/>
                    <a:pt x="572" y="28"/>
                  </a:cubicBezTo>
                  <a:cubicBezTo>
                    <a:pt x="590" y="18"/>
                    <a:pt x="609" y="18"/>
                    <a:pt x="627" y="27"/>
                  </a:cubicBezTo>
                  <a:cubicBezTo>
                    <a:pt x="652" y="40"/>
                    <a:pt x="677" y="42"/>
                    <a:pt x="702" y="29"/>
                  </a:cubicBezTo>
                  <a:cubicBezTo>
                    <a:pt x="722" y="19"/>
                    <a:pt x="743" y="19"/>
                    <a:pt x="763" y="29"/>
                  </a:cubicBezTo>
                  <a:cubicBezTo>
                    <a:pt x="775" y="35"/>
                    <a:pt x="786" y="39"/>
                    <a:pt x="800" y="37"/>
                  </a:cubicBezTo>
                  <a:cubicBezTo>
                    <a:pt x="799" y="32"/>
                    <a:pt x="799" y="27"/>
                    <a:pt x="799" y="22"/>
                  </a:cubicBezTo>
                  <a:close/>
                </a:path>
              </a:pathLst>
            </a:custGeom>
            <a:solidFill>
              <a:srgbClr val="42A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2299425" y="1623650"/>
            <a:ext cx="4545300" cy="24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3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17A272E-467F-4534-9C91-03F51B6B0880}"/>
              </a:ext>
            </a:extLst>
          </p:cNvPr>
          <p:cNvGrpSpPr/>
          <p:nvPr userDrawn="1"/>
        </p:nvGrpSpPr>
        <p:grpSpPr>
          <a:xfrm>
            <a:off x="-1462" y="68848"/>
            <a:ext cx="9145462" cy="707857"/>
            <a:chOff x="-1462" y="68848"/>
            <a:chExt cx="9145462" cy="707857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ED379B51-405B-48AE-8FD1-90F257A93AF1}"/>
                </a:ext>
              </a:extLst>
            </p:cNvPr>
            <p:cNvGrpSpPr/>
            <p:nvPr userDrawn="1"/>
          </p:nvGrpSpPr>
          <p:grpSpPr>
            <a:xfrm>
              <a:off x="-1462" y="68848"/>
              <a:ext cx="9045450" cy="629652"/>
              <a:chOff x="-1462" y="68848"/>
              <a:chExt cx="9045450" cy="629652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E991D12E-2F84-4AF5-8E1E-156C6B68CE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75998" y="286336"/>
                <a:ext cx="489604" cy="304800"/>
              </a:xfrm>
              <a:custGeom>
                <a:avLst/>
                <a:gdLst>
                  <a:gd name="T0" fmla="*/ 289 w 497"/>
                  <a:gd name="T1" fmla="*/ 0 h 285"/>
                  <a:gd name="T2" fmla="*/ 353 w 497"/>
                  <a:gd name="T3" fmla="*/ 0 h 285"/>
                  <a:gd name="T4" fmla="*/ 362 w 497"/>
                  <a:gd name="T5" fmla="*/ 8 h 285"/>
                  <a:gd name="T6" fmla="*/ 366 w 497"/>
                  <a:gd name="T7" fmla="*/ 51 h 285"/>
                  <a:gd name="T8" fmla="*/ 409 w 497"/>
                  <a:gd name="T9" fmla="*/ 83 h 285"/>
                  <a:gd name="T10" fmla="*/ 488 w 497"/>
                  <a:gd name="T11" fmla="*/ 83 h 285"/>
                  <a:gd name="T12" fmla="*/ 497 w 497"/>
                  <a:gd name="T13" fmla="*/ 91 h 285"/>
                  <a:gd name="T14" fmla="*/ 497 w 497"/>
                  <a:gd name="T15" fmla="*/ 183 h 285"/>
                  <a:gd name="T16" fmla="*/ 489 w 497"/>
                  <a:gd name="T17" fmla="*/ 191 h 285"/>
                  <a:gd name="T18" fmla="*/ 431 w 497"/>
                  <a:gd name="T19" fmla="*/ 191 h 285"/>
                  <a:gd name="T20" fmla="*/ 353 w 497"/>
                  <a:gd name="T21" fmla="*/ 217 h 285"/>
                  <a:gd name="T22" fmla="*/ 294 w 497"/>
                  <a:gd name="T23" fmla="*/ 240 h 285"/>
                  <a:gd name="T24" fmla="*/ 228 w 497"/>
                  <a:gd name="T25" fmla="*/ 215 h 285"/>
                  <a:gd name="T26" fmla="*/ 192 w 497"/>
                  <a:gd name="T27" fmla="*/ 193 h 285"/>
                  <a:gd name="T28" fmla="*/ 110 w 497"/>
                  <a:gd name="T29" fmla="*/ 236 h 285"/>
                  <a:gd name="T30" fmla="*/ 98 w 497"/>
                  <a:gd name="T31" fmla="*/ 277 h 285"/>
                  <a:gd name="T32" fmla="*/ 88 w 497"/>
                  <a:gd name="T33" fmla="*/ 285 h 285"/>
                  <a:gd name="T34" fmla="*/ 8 w 497"/>
                  <a:gd name="T35" fmla="*/ 285 h 285"/>
                  <a:gd name="T36" fmla="*/ 0 w 497"/>
                  <a:gd name="T37" fmla="*/ 277 h 285"/>
                  <a:gd name="T38" fmla="*/ 13 w 497"/>
                  <a:gd name="T39" fmla="*/ 221 h 285"/>
                  <a:gd name="T40" fmla="*/ 69 w 497"/>
                  <a:gd name="T41" fmla="*/ 127 h 285"/>
                  <a:gd name="T42" fmla="*/ 169 w 497"/>
                  <a:gd name="T43" fmla="*/ 80 h 285"/>
                  <a:gd name="T44" fmla="*/ 182 w 497"/>
                  <a:gd name="T45" fmla="*/ 78 h 285"/>
                  <a:gd name="T46" fmla="*/ 215 w 497"/>
                  <a:gd name="T47" fmla="*/ 39 h 285"/>
                  <a:gd name="T48" fmla="*/ 215 w 497"/>
                  <a:gd name="T49" fmla="*/ 8 h 285"/>
                  <a:gd name="T50" fmla="*/ 223 w 497"/>
                  <a:gd name="T51" fmla="*/ 0 h 285"/>
                  <a:gd name="T52" fmla="*/ 289 w 497"/>
                  <a:gd name="T5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285">
                    <a:moveTo>
                      <a:pt x="289" y="0"/>
                    </a:moveTo>
                    <a:cubicBezTo>
                      <a:pt x="311" y="0"/>
                      <a:pt x="332" y="1"/>
                      <a:pt x="353" y="0"/>
                    </a:cubicBezTo>
                    <a:cubicBezTo>
                      <a:pt x="360" y="0"/>
                      <a:pt x="362" y="2"/>
                      <a:pt x="362" y="8"/>
                    </a:cubicBezTo>
                    <a:cubicBezTo>
                      <a:pt x="361" y="23"/>
                      <a:pt x="362" y="37"/>
                      <a:pt x="366" y="51"/>
                    </a:cubicBezTo>
                    <a:cubicBezTo>
                      <a:pt x="372" y="72"/>
                      <a:pt x="387" y="83"/>
                      <a:pt x="409" y="83"/>
                    </a:cubicBezTo>
                    <a:cubicBezTo>
                      <a:pt x="436" y="83"/>
                      <a:pt x="462" y="84"/>
                      <a:pt x="488" y="83"/>
                    </a:cubicBezTo>
                    <a:cubicBezTo>
                      <a:pt x="494" y="83"/>
                      <a:pt x="497" y="85"/>
                      <a:pt x="497" y="91"/>
                    </a:cubicBezTo>
                    <a:cubicBezTo>
                      <a:pt x="496" y="122"/>
                      <a:pt x="496" y="153"/>
                      <a:pt x="497" y="183"/>
                    </a:cubicBezTo>
                    <a:cubicBezTo>
                      <a:pt x="497" y="190"/>
                      <a:pt x="495" y="191"/>
                      <a:pt x="489" y="191"/>
                    </a:cubicBezTo>
                    <a:cubicBezTo>
                      <a:pt x="470" y="191"/>
                      <a:pt x="450" y="192"/>
                      <a:pt x="431" y="191"/>
                    </a:cubicBezTo>
                    <a:cubicBezTo>
                      <a:pt x="401" y="189"/>
                      <a:pt x="376" y="198"/>
                      <a:pt x="353" y="217"/>
                    </a:cubicBezTo>
                    <a:cubicBezTo>
                      <a:pt x="336" y="231"/>
                      <a:pt x="316" y="239"/>
                      <a:pt x="294" y="240"/>
                    </a:cubicBezTo>
                    <a:cubicBezTo>
                      <a:pt x="268" y="241"/>
                      <a:pt x="247" y="232"/>
                      <a:pt x="228" y="215"/>
                    </a:cubicBezTo>
                    <a:cubicBezTo>
                      <a:pt x="218" y="205"/>
                      <a:pt x="206" y="197"/>
                      <a:pt x="192" y="193"/>
                    </a:cubicBezTo>
                    <a:cubicBezTo>
                      <a:pt x="159" y="184"/>
                      <a:pt x="124" y="202"/>
                      <a:pt x="110" y="236"/>
                    </a:cubicBezTo>
                    <a:cubicBezTo>
                      <a:pt x="104" y="249"/>
                      <a:pt x="101" y="263"/>
                      <a:pt x="98" y="277"/>
                    </a:cubicBezTo>
                    <a:cubicBezTo>
                      <a:pt x="97" y="282"/>
                      <a:pt x="94" y="285"/>
                      <a:pt x="88" y="285"/>
                    </a:cubicBezTo>
                    <a:cubicBezTo>
                      <a:pt x="61" y="284"/>
                      <a:pt x="34" y="285"/>
                      <a:pt x="8" y="285"/>
                    </a:cubicBezTo>
                    <a:cubicBezTo>
                      <a:pt x="2" y="285"/>
                      <a:pt x="0" y="283"/>
                      <a:pt x="0" y="277"/>
                    </a:cubicBezTo>
                    <a:cubicBezTo>
                      <a:pt x="3" y="258"/>
                      <a:pt x="7" y="239"/>
                      <a:pt x="13" y="221"/>
                    </a:cubicBezTo>
                    <a:cubicBezTo>
                      <a:pt x="24" y="185"/>
                      <a:pt x="42" y="154"/>
                      <a:pt x="69" y="127"/>
                    </a:cubicBezTo>
                    <a:cubicBezTo>
                      <a:pt x="97" y="100"/>
                      <a:pt x="131" y="85"/>
                      <a:pt x="169" y="80"/>
                    </a:cubicBezTo>
                    <a:cubicBezTo>
                      <a:pt x="174" y="79"/>
                      <a:pt x="178" y="79"/>
                      <a:pt x="182" y="78"/>
                    </a:cubicBezTo>
                    <a:cubicBezTo>
                      <a:pt x="202" y="73"/>
                      <a:pt x="213" y="60"/>
                      <a:pt x="215" y="39"/>
                    </a:cubicBezTo>
                    <a:cubicBezTo>
                      <a:pt x="215" y="29"/>
                      <a:pt x="215" y="18"/>
                      <a:pt x="215" y="8"/>
                    </a:cubicBezTo>
                    <a:cubicBezTo>
                      <a:pt x="215" y="2"/>
                      <a:pt x="217" y="0"/>
                      <a:pt x="223" y="0"/>
                    </a:cubicBezTo>
                    <a:cubicBezTo>
                      <a:pt x="245" y="1"/>
                      <a:pt x="267" y="0"/>
                      <a:pt x="289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AAAEA2E9-B35D-41C8-AF25-CAB9EDE193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122766" y="68848"/>
                <a:ext cx="324454" cy="177800"/>
              </a:xfrm>
              <a:custGeom>
                <a:avLst/>
                <a:gdLst>
                  <a:gd name="T0" fmla="*/ 168 w 330"/>
                  <a:gd name="T1" fmla="*/ 167 h 167"/>
                  <a:gd name="T2" fmla="*/ 124 w 330"/>
                  <a:gd name="T3" fmla="*/ 167 h 167"/>
                  <a:gd name="T4" fmla="*/ 112 w 330"/>
                  <a:gd name="T5" fmla="*/ 158 h 167"/>
                  <a:gd name="T6" fmla="*/ 125 w 330"/>
                  <a:gd name="T7" fmla="*/ 148 h 167"/>
                  <a:gd name="T8" fmla="*/ 129 w 330"/>
                  <a:gd name="T9" fmla="*/ 148 h 167"/>
                  <a:gd name="T10" fmla="*/ 138 w 330"/>
                  <a:gd name="T11" fmla="*/ 140 h 167"/>
                  <a:gd name="T12" fmla="*/ 138 w 330"/>
                  <a:gd name="T13" fmla="*/ 106 h 167"/>
                  <a:gd name="T14" fmla="*/ 119 w 330"/>
                  <a:gd name="T15" fmla="*/ 89 h 167"/>
                  <a:gd name="T16" fmla="*/ 72 w 330"/>
                  <a:gd name="T17" fmla="*/ 101 h 167"/>
                  <a:gd name="T18" fmla="*/ 9 w 330"/>
                  <a:gd name="T19" fmla="*/ 68 h 167"/>
                  <a:gd name="T20" fmla="*/ 69 w 330"/>
                  <a:gd name="T21" fmla="*/ 14 h 167"/>
                  <a:gd name="T22" fmla="*/ 114 w 330"/>
                  <a:gd name="T23" fmla="*/ 25 h 167"/>
                  <a:gd name="T24" fmla="*/ 128 w 330"/>
                  <a:gd name="T25" fmla="*/ 22 h 167"/>
                  <a:gd name="T26" fmla="*/ 206 w 330"/>
                  <a:gd name="T27" fmla="*/ 21 h 167"/>
                  <a:gd name="T28" fmla="*/ 223 w 330"/>
                  <a:gd name="T29" fmla="*/ 24 h 167"/>
                  <a:gd name="T30" fmla="*/ 269 w 330"/>
                  <a:gd name="T31" fmla="*/ 13 h 167"/>
                  <a:gd name="T32" fmla="*/ 317 w 330"/>
                  <a:gd name="T33" fmla="*/ 30 h 167"/>
                  <a:gd name="T34" fmla="*/ 320 w 330"/>
                  <a:gd name="T35" fmla="*/ 81 h 167"/>
                  <a:gd name="T36" fmla="*/ 285 w 330"/>
                  <a:gd name="T37" fmla="*/ 105 h 167"/>
                  <a:gd name="T38" fmla="*/ 276 w 330"/>
                  <a:gd name="T39" fmla="*/ 104 h 167"/>
                  <a:gd name="T40" fmla="*/ 217 w 330"/>
                  <a:gd name="T41" fmla="*/ 89 h 167"/>
                  <a:gd name="T42" fmla="*/ 198 w 330"/>
                  <a:gd name="T43" fmla="*/ 106 h 167"/>
                  <a:gd name="T44" fmla="*/ 197 w 330"/>
                  <a:gd name="T45" fmla="*/ 142 h 167"/>
                  <a:gd name="T46" fmla="*/ 204 w 330"/>
                  <a:gd name="T47" fmla="*/ 148 h 167"/>
                  <a:gd name="T48" fmla="*/ 213 w 330"/>
                  <a:gd name="T49" fmla="*/ 148 h 167"/>
                  <a:gd name="T50" fmla="*/ 224 w 330"/>
                  <a:gd name="T51" fmla="*/ 158 h 167"/>
                  <a:gd name="T52" fmla="*/ 213 w 330"/>
                  <a:gd name="T53" fmla="*/ 167 h 167"/>
                  <a:gd name="T54" fmla="*/ 168 w 330"/>
                  <a:gd name="T55" fmla="*/ 167 h 167"/>
                  <a:gd name="T56" fmla="*/ 168 w 330"/>
                  <a:gd name="T5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0" h="167">
                    <a:moveTo>
                      <a:pt x="168" y="167"/>
                    </a:moveTo>
                    <a:cubicBezTo>
                      <a:pt x="153" y="167"/>
                      <a:pt x="139" y="167"/>
                      <a:pt x="124" y="167"/>
                    </a:cubicBezTo>
                    <a:cubicBezTo>
                      <a:pt x="118" y="167"/>
                      <a:pt x="112" y="166"/>
                      <a:pt x="112" y="158"/>
                    </a:cubicBezTo>
                    <a:cubicBezTo>
                      <a:pt x="112" y="150"/>
                      <a:pt x="118" y="148"/>
                      <a:pt x="125" y="148"/>
                    </a:cubicBezTo>
                    <a:cubicBezTo>
                      <a:pt x="126" y="148"/>
                      <a:pt x="128" y="148"/>
                      <a:pt x="129" y="148"/>
                    </a:cubicBezTo>
                    <a:cubicBezTo>
                      <a:pt x="135" y="149"/>
                      <a:pt x="138" y="148"/>
                      <a:pt x="138" y="140"/>
                    </a:cubicBezTo>
                    <a:cubicBezTo>
                      <a:pt x="137" y="129"/>
                      <a:pt x="138" y="118"/>
                      <a:pt x="138" y="106"/>
                    </a:cubicBezTo>
                    <a:cubicBezTo>
                      <a:pt x="138" y="97"/>
                      <a:pt x="128" y="88"/>
                      <a:pt x="119" y="89"/>
                    </a:cubicBezTo>
                    <a:cubicBezTo>
                      <a:pt x="103" y="92"/>
                      <a:pt x="87" y="94"/>
                      <a:pt x="72" y="101"/>
                    </a:cubicBezTo>
                    <a:cubicBezTo>
                      <a:pt x="46" y="113"/>
                      <a:pt x="16" y="96"/>
                      <a:pt x="9" y="68"/>
                    </a:cubicBezTo>
                    <a:cubicBezTo>
                      <a:pt x="0" y="35"/>
                      <a:pt x="38" y="0"/>
                      <a:pt x="69" y="14"/>
                    </a:cubicBezTo>
                    <a:cubicBezTo>
                      <a:pt x="83" y="20"/>
                      <a:pt x="99" y="22"/>
                      <a:pt x="114" y="25"/>
                    </a:cubicBezTo>
                    <a:cubicBezTo>
                      <a:pt x="119" y="26"/>
                      <a:pt x="124" y="25"/>
                      <a:pt x="128" y="22"/>
                    </a:cubicBezTo>
                    <a:cubicBezTo>
                      <a:pt x="154" y="7"/>
                      <a:pt x="180" y="6"/>
                      <a:pt x="206" y="21"/>
                    </a:cubicBezTo>
                    <a:cubicBezTo>
                      <a:pt x="212" y="25"/>
                      <a:pt x="217" y="26"/>
                      <a:pt x="223" y="24"/>
                    </a:cubicBezTo>
                    <a:cubicBezTo>
                      <a:pt x="239" y="22"/>
                      <a:pt x="254" y="18"/>
                      <a:pt x="269" y="13"/>
                    </a:cubicBezTo>
                    <a:cubicBezTo>
                      <a:pt x="288" y="7"/>
                      <a:pt x="305" y="13"/>
                      <a:pt x="317" y="30"/>
                    </a:cubicBezTo>
                    <a:cubicBezTo>
                      <a:pt x="329" y="45"/>
                      <a:pt x="330" y="66"/>
                      <a:pt x="320" y="81"/>
                    </a:cubicBezTo>
                    <a:cubicBezTo>
                      <a:pt x="312" y="94"/>
                      <a:pt x="300" y="102"/>
                      <a:pt x="285" y="105"/>
                    </a:cubicBezTo>
                    <a:cubicBezTo>
                      <a:pt x="282" y="105"/>
                      <a:pt x="279" y="106"/>
                      <a:pt x="276" y="104"/>
                    </a:cubicBezTo>
                    <a:cubicBezTo>
                      <a:pt x="257" y="96"/>
                      <a:pt x="237" y="94"/>
                      <a:pt x="217" y="89"/>
                    </a:cubicBezTo>
                    <a:cubicBezTo>
                      <a:pt x="208" y="87"/>
                      <a:pt x="198" y="97"/>
                      <a:pt x="198" y="106"/>
                    </a:cubicBezTo>
                    <a:cubicBezTo>
                      <a:pt x="197" y="118"/>
                      <a:pt x="198" y="130"/>
                      <a:pt x="197" y="142"/>
                    </a:cubicBezTo>
                    <a:cubicBezTo>
                      <a:pt x="197" y="147"/>
                      <a:pt x="199" y="149"/>
                      <a:pt x="204" y="148"/>
                    </a:cubicBezTo>
                    <a:cubicBezTo>
                      <a:pt x="207" y="148"/>
                      <a:pt x="210" y="148"/>
                      <a:pt x="213" y="148"/>
                    </a:cubicBezTo>
                    <a:cubicBezTo>
                      <a:pt x="219" y="148"/>
                      <a:pt x="224" y="151"/>
                      <a:pt x="224" y="158"/>
                    </a:cubicBezTo>
                    <a:cubicBezTo>
                      <a:pt x="223" y="164"/>
                      <a:pt x="219" y="167"/>
                      <a:pt x="213" y="167"/>
                    </a:cubicBezTo>
                    <a:cubicBezTo>
                      <a:pt x="198" y="166"/>
                      <a:pt x="183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5D521A28-CB9C-4EE3-B366-0CDFC73514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-1462" y="351423"/>
                <a:ext cx="73075" cy="163513"/>
              </a:xfrm>
              <a:custGeom>
                <a:avLst/>
                <a:gdLst>
                  <a:gd name="T0" fmla="*/ 73 w 74"/>
                  <a:gd name="T1" fmla="*/ 78 h 154"/>
                  <a:gd name="T2" fmla="*/ 73 w 74"/>
                  <a:gd name="T3" fmla="*/ 146 h 154"/>
                  <a:gd name="T4" fmla="*/ 66 w 74"/>
                  <a:gd name="T5" fmla="*/ 154 h 154"/>
                  <a:gd name="T6" fmla="*/ 23 w 74"/>
                  <a:gd name="T7" fmla="*/ 154 h 154"/>
                  <a:gd name="T8" fmla="*/ 15 w 74"/>
                  <a:gd name="T9" fmla="*/ 148 h 154"/>
                  <a:gd name="T10" fmla="*/ 4 w 74"/>
                  <a:gd name="T11" fmla="*/ 134 h 154"/>
                  <a:gd name="T12" fmla="*/ 0 w 74"/>
                  <a:gd name="T13" fmla="*/ 126 h 154"/>
                  <a:gd name="T14" fmla="*/ 0 w 74"/>
                  <a:gd name="T15" fmla="*/ 29 h 154"/>
                  <a:gd name="T16" fmla="*/ 0 w 74"/>
                  <a:gd name="T17" fmla="*/ 28 h 154"/>
                  <a:gd name="T18" fmla="*/ 12 w 74"/>
                  <a:gd name="T19" fmla="*/ 10 h 154"/>
                  <a:gd name="T20" fmla="*/ 28 w 74"/>
                  <a:gd name="T21" fmla="*/ 1 h 154"/>
                  <a:gd name="T22" fmla="*/ 65 w 74"/>
                  <a:gd name="T23" fmla="*/ 1 h 154"/>
                  <a:gd name="T24" fmla="*/ 73 w 74"/>
                  <a:gd name="T25" fmla="*/ 9 h 154"/>
                  <a:gd name="T26" fmla="*/ 73 w 74"/>
                  <a:gd name="T27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54">
                    <a:moveTo>
                      <a:pt x="73" y="78"/>
                    </a:moveTo>
                    <a:cubicBezTo>
                      <a:pt x="73" y="100"/>
                      <a:pt x="73" y="123"/>
                      <a:pt x="73" y="146"/>
                    </a:cubicBezTo>
                    <a:cubicBezTo>
                      <a:pt x="73" y="152"/>
                      <a:pt x="72" y="154"/>
                      <a:pt x="66" y="154"/>
                    </a:cubicBezTo>
                    <a:cubicBezTo>
                      <a:pt x="52" y="154"/>
                      <a:pt x="38" y="154"/>
                      <a:pt x="23" y="154"/>
                    </a:cubicBezTo>
                    <a:cubicBezTo>
                      <a:pt x="18" y="154"/>
                      <a:pt x="16" y="152"/>
                      <a:pt x="15" y="148"/>
                    </a:cubicBezTo>
                    <a:cubicBezTo>
                      <a:pt x="13" y="142"/>
                      <a:pt x="10" y="137"/>
                      <a:pt x="4" y="134"/>
                    </a:cubicBezTo>
                    <a:cubicBezTo>
                      <a:pt x="1" y="132"/>
                      <a:pt x="0" y="129"/>
                      <a:pt x="0" y="126"/>
                    </a:cubicBezTo>
                    <a:cubicBezTo>
                      <a:pt x="0" y="93"/>
                      <a:pt x="0" y="61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19"/>
                      <a:pt x="11" y="18"/>
                      <a:pt x="12" y="10"/>
                    </a:cubicBezTo>
                    <a:cubicBezTo>
                      <a:pt x="14" y="0"/>
                      <a:pt x="21" y="0"/>
                      <a:pt x="28" y="1"/>
                    </a:cubicBezTo>
                    <a:cubicBezTo>
                      <a:pt x="40" y="1"/>
                      <a:pt x="53" y="1"/>
                      <a:pt x="65" y="1"/>
                    </a:cubicBezTo>
                    <a:cubicBezTo>
                      <a:pt x="71" y="0"/>
                      <a:pt x="74" y="2"/>
                      <a:pt x="73" y="9"/>
                    </a:cubicBezTo>
                    <a:cubicBezTo>
                      <a:pt x="73" y="32"/>
                      <a:pt x="73" y="55"/>
                      <a:pt x="73" y="78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E9B189EA-BC80-43AE-8132-47BE80C684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203149" y="252998"/>
                <a:ext cx="157843" cy="28575"/>
              </a:xfrm>
              <a:custGeom>
                <a:avLst/>
                <a:gdLst>
                  <a:gd name="T0" fmla="*/ 80 w 160"/>
                  <a:gd name="T1" fmla="*/ 0 h 27"/>
                  <a:gd name="T2" fmla="*/ 146 w 160"/>
                  <a:gd name="T3" fmla="*/ 1 h 27"/>
                  <a:gd name="T4" fmla="*/ 160 w 160"/>
                  <a:gd name="T5" fmla="*/ 13 h 27"/>
                  <a:gd name="T6" fmla="*/ 147 w 160"/>
                  <a:gd name="T7" fmla="*/ 27 h 27"/>
                  <a:gd name="T8" fmla="*/ 12 w 160"/>
                  <a:gd name="T9" fmla="*/ 27 h 27"/>
                  <a:gd name="T10" fmla="*/ 0 w 160"/>
                  <a:gd name="T11" fmla="*/ 12 h 27"/>
                  <a:gd name="T12" fmla="*/ 12 w 160"/>
                  <a:gd name="T13" fmla="*/ 0 h 27"/>
                  <a:gd name="T14" fmla="*/ 80 w 160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27">
                    <a:moveTo>
                      <a:pt x="80" y="0"/>
                    </a:moveTo>
                    <a:cubicBezTo>
                      <a:pt x="102" y="0"/>
                      <a:pt x="124" y="0"/>
                      <a:pt x="146" y="1"/>
                    </a:cubicBezTo>
                    <a:cubicBezTo>
                      <a:pt x="157" y="1"/>
                      <a:pt x="160" y="3"/>
                      <a:pt x="160" y="13"/>
                    </a:cubicBezTo>
                    <a:cubicBezTo>
                      <a:pt x="160" y="23"/>
                      <a:pt x="157" y="27"/>
                      <a:pt x="147" y="27"/>
                    </a:cubicBezTo>
                    <a:cubicBezTo>
                      <a:pt x="102" y="27"/>
                      <a:pt x="57" y="27"/>
                      <a:pt x="12" y="27"/>
                    </a:cubicBezTo>
                    <a:cubicBezTo>
                      <a:pt x="2" y="26"/>
                      <a:pt x="0" y="23"/>
                      <a:pt x="0" y="12"/>
                    </a:cubicBezTo>
                    <a:cubicBezTo>
                      <a:pt x="0" y="2"/>
                      <a:pt x="2" y="1"/>
                      <a:pt x="12" y="0"/>
                    </a:cubicBezTo>
                    <a:cubicBezTo>
                      <a:pt x="35" y="0"/>
                      <a:pt x="57" y="0"/>
                      <a:pt x="80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6" name="Group 11">
                <a:extLst>
                  <a:ext uri="{FF2B5EF4-FFF2-40B4-BE49-F238E27FC236}">
                    <a16:creationId xmlns:a16="http://schemas.microsoft.com/office/drawing/2014/main" id="{EC43DF1B-0ED9-4863-BCFE-7830500E5A5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8648700" y="73025"/>
                <a:ext cx="395288" cy="625475"/>
                <a:chOff x="5448" y="46"/>
                <a:chExt cx="249" cy="394"/>
              </a:xfrm>
            </p:grpSpPr>
            <p:sp>
              <p:nvSpPr>
                <p:cNvPr id="27" name="AutoShape 10">
                  <a:extLst>
                    <a:ext uri="{FF2B5EF4-FFF2-40B4-BE49-F238E27FC236}">
                      <a16:creationId xmlns:a16="http://schemas.microsoft.com/office/drawing/2014/main" id="{D9E73D4A-683C-44F8-9CD2-E008AEA522DF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5448" y="46"/>
                  <a:ext cx="24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2EE4DDA4-CAFB-4CD3-B52B-BEDE5CED5BE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38" y="41"/>
                  <a:ext cx="258" cy="404"/>
                </a:xfrm>
                <a:custGeom>
                  <a:avLst/>
                  <a:gdLst>
                    <a:gd name="T0" fmla="*/ 189 w 189"/>
                    <a:gd name="T1" fmla="*/ 191 h 299"/>
                    <a:gd name="T2" fmla="*/ 88 w 189"/>
                    <a:gd name="T3" fmla="*/ 296 h 299"/>
                    <a:gd name="T4" fmla="*/ 6 w 189"/>
                    <a:gd name="T5" fmla="*/ 192 h 299"/>
                    <a:gd name="T6" fmla="*/ 60 w 189"/>
                    <a:gd name="T7" fmla="*/ 56 h 299"/>
                    <a:gd name="T8" fmla="*/ 90 w 189"/>
                    <a:gd name="T9" fmla="*/ 11 h 299"/>
                    <a:gd name="T10" fmla="*/ 103 w 189"/>
                    <a:gd name="T11" fmla="*/ 8 h 299"/>
                    <a:gd name="T12" fmla="*/ 189 w 189"/>
                    <a:gd name="T13" fmla="*/ 19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299">
                      <a:moveTo>
                        <a:pt x="189" y="191"/>
                      </a:moveTo>
                      <a:cubicBezTo>
                        <a:pt x="189" y="262"/>
                        <a:pt x="148" y="299"/>
                        <a:pt x="88" y="296"/>
                      </a:cubicBezTo>
                      <a:cubicBezTo>
                        <a:pt x="37" y="293"/>
                        <a:pt x="0" y="246"/>
                        <a:pt x="6" y="192"/>
                      </a:cubicBezTo>
                      <a:cubicBezTo>
                        <a:pt x="12" y="142"/>
                        <a:pt x="34" y="99"/>
                        <a:pt x="60" y="56"/>
                      </a:cubicBezTo>
                      <a:cubicBezTo>
                        <a:pt x="69" y="41"/>
                        <a:pt x="79" y="26"/>
                        <a:pt x="90" y="11"/>
                      </a:cubicBezTo>
                      <a:cubicBezTo>
                        <a:pt x="93" y="7"/>
                        <a:pt x="97" y="0"/>
                        <a:pt x="103" y="8"/>
                      </a:cubicBezTo>
                      <a:cubicBezTo>
                        <a:pt x="146" y="67"/>
                        <a:pt x="184" y="129"/>
                        <a:pt x="189" y="1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F47D8D5D-0A5B-4B58-A442-A4484DEC69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64" y="279"/>
                  <a:ext cx="48" cy="84"/>
                </a:xfrm>
                <a:custGeom>
                  <a:avLst/>
                  <a:gdLst>
                    <a:gd name="T0" fmla="*/ 35 w 35"/>
                    <a:gd name="T1" fmla="*/ 32 h 62"/>
                    <a:gd name="T2" fmla="*/ 17 w 35"/>
                    <a:gd name="T3" fmla="*/ 61 h 62"/>
                    <a:gd name="T4" fmla="*/ 0 w 35"/>
                    <a:gd name="T5" fmla="*/ 29 h 62"/>
                    <a:gd name="T6" fmla="*/ 2 w 35"/>
                    <a:gd name="T7" fmla="*/ 19 h 62"/>
                    <a:gd name="T8" fmla="*/ 19 w 35"/>
                    <a:gd name="T9" fmla="*/ 0 h 62"/>
                    <a:gd name="T10" fmla="*/ 35 w 35"/>
                    <a:gd name="T11" fmla="*/ 23 h 62"/>
                    <a:gd name="T12" fmla="*/ 35 w 35"/>
                    <a:gd name="T13" fmla="*/ 3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62">
                      <a:moveTo>
                        <a:pt x="35" y="32"/>
                      </a:moveTo>
                      <a:cubicBezTo>
                        <a:pt x="34" y="44"/>
                        <a:pt x="34" y="62"/>
                        <a:pt x="17" y="61"/>
                      </a:cubicBezTo>
                      <a:cubicBezTo>
                        <a:pt x="2" y="60"/>
                        <a:pt x="1" y="42"/>
                        <a:pt x="0" y="29"/>
                      </a:cubicBezTo>
                      <a:cubicBezTo>
                        <a:pt x="0" y="26"/>
                        <a:pt x="1" y="23"/>
                        <a:pt x="2" y="19"/>
                      </a:cubicBezTo>
                      <a:cubicBezTo>
                        <a:pt x="5" y="11"/>
                        <a:pt x="7" y="0"/>
                        <a:pt x="19" y="0"/>
                      </a:cubicBezTo>
                      <a:cubicBezTo>
                        <a:pt x="31" y="1"/>
                        <a:pt x="33" y="13"/>
                        <a:pt x="35" y="23"/>
                      </a:cubicBezTo>
                      <a:cubicBezTo>
                        <a:pt x="35" y="25"/>
                        <a:pt x="35" y="28"/>
                        <a:pt x="35" y="32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21" name="Rectangle 775">
              <a:extLst>
                <a:ext uri="{FF2B5EF4-FFF2-40B4-BE49-F238E27FC236}">
                  <a16:creationId xmlns:a16="http://schemas.microsoft.com/office/drawing/2014/main" id="{D06B749D-D0E2-4BAB-B257-A242A6B25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42413"/>
              <a:ext cx="9144000" cy="342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79900" y="2454788"/>
            <a:ext cx="43842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30662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114025" y="3347550"/>
            <a:ext cx="491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16525" y="1783950"/>
            <a:ext cx="3741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716525" y="2744500"/>
            <a:ext cx="3483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"/>
          </p:nvPr>
        </p:nvSpPr>
        <p:spPr>
          <a:xfrm>
            <a:off x="3414050" y="2631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3414050" y="2971475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3"/>
          </p:nvPr>
        </p:nvSpPr>
        <p:spPr>
          <a:xfrm>
            <a:off x="705675" y="2631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4"/>
          </p:nvPr>
        </p:nvSpPr>
        <p:spPr>
          <a:xfrm>
            <a:off x="705775" y="2971475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5"/>
          </p:nvPr>
        </p:nvSpPr>
        <p:spPr>
          <a:xfrm>
            <a:off x="6122325" y="2631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6"/>
          </p:nvPr>
        </p:nvSpPr>
        <p:spPr>
          <a:xfrm>
            <a:off x="6122325" y="2971475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61FACBE-5ABB-47EA-84C8-25709DE07984}"/>
              </a:ext>
            </a:extLst>
          </p:cNvPr>
          <p:cNvGrpSpPr/>
          <p:nvPr userDrawn="1"/>
        </p:nvGrpSpPr>
        <p:grpSpPr>
          <a:xfrm>
            <a:off x="-1462" y="68848"/>
            <a:ext cx="9145462" cy="707857"/>
            <a:chOff x="-1462" y="68848"/>
            <a:chExt cx="9145462" cy="707857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B83429F6-C873-45FF-A1AB-DEDB1F0A1B49}"/>
                </a:ext>
              </a:extLst>
            </p:cNvPr>
            <p:cNvGrpSpPr/>
            <p:nvPr userDrawn="1"/>
          </p:nvGrpSpPr>
          <p:grpSpPr>
            <a:xfrm>
              <a:off x="-1462" y="68848"/>
              <a:ext cx="9045450" cy="629652"/>
              <a:chOff x="-1462" y="68848"/>
              <a:chExt cx="9045450" cy="629652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AB88776A-34E5-4EE6-8C31-B10316E3F0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75998" y="286336"/>
                <a:ext cx="489604" cy="304800"/>
              </a:xfrm>
              <a:custGeom>
                <a:avLst/>
                <a:gdLst>
                  <a:gd name="T0" fmla="*/ 289 w 497"/>
                  <a:gd name="T1" fmla="*/ 0 h 285"/>
                  <a:gd name="T2" fmla="*/ 353 w 497"/>
                  <a:gd name="T3" fmla="*/ 0 h 285"/>
                  <a:gd name="T4" fmla="*/ 362 w 497"/>
                  <a:gd name="T5" fmla="*/ 8 h 285"/>
                  <a:gd name="T6" fmla="*/ 366 w 497"/>
                  <a:gd name="T7" fmla="*/ 51 h 285"/>
                  <a:gd name="T8" fmla="*/ 409 w 497"/>
                  <a:gd name="T9" fmla="*/ 83 h 285"/>
                  <a:gd name="T10" fmla="*/ 488 w 497"/>
                  <a:gd name="T11" fmla="*/ 83 h 285"/>
                  <a:gd name="T12" fmla="*/ 497 w 497"/>
                  <a:gd name="T13" fmla="*/ 91 h 285"/>
                  <a:gd name="T14" fmla="*/ 497 w 497"/>
                  <a:gd name="T15" fmla="*/ 183 h 285"/>
                  <a:gd name="T16" fmla="*/ 489 w 497"/>
                  <a:gd name="T17" fmla="*/ 191 h 285"/>
                  <a:gd name="T18" fmla="*/ 431 w 497"/>
                  <a:gd name="T19" fmla="*/ 191 h 285"/>
                  <a:gd name="T20" fmla="*/ 353 w 497"/>
                  <a:gd name="T21" fmla="*/ 217 h 285"/>
                  <a:gd name="T22" fmla="*/ 294 w 497"/>
                  <a:gd name="T23" fmla="*/ 240 h 285"/>
                  <a:gd name="T24" fmla="*/ 228 w 497"/>
                  <a:gd name="T25" fmla="*/ 215 h 285"/>
                  <a:gd name="T26" fmla="*/ 192 w 497"/>
                  <a:gd name="T27" fmla="*/ 193 h 285"/>
                  <a:gd name="T28" fmla="*/ 110 w 497"/>
                  <a:gd name="T29" fmla="*/ 236 h 285"/>
                  <a:gd name="T30" fmla="*/ 98 w 497"/>
                  <a:gd name="T31" fmla="*/ 277 h 285"/>
                  <a:gd name="T32" fmla="*/ 88 w 497"/>
                  <a:gd name="T33" fmla="*/ 285 h 285"/>
                  <a:gd name="T34" fmla="*/ 8 w 497"/>
                  <a:gd name="T35" fmla="*/ 285 h 285"/>
                  <a:gd name="T36" fmla="*/ 0 w 497"/>
                  <a:gd name="T37" fmla="*/ 277 h 285"/>
                  <a:gd name="T38" fmla="*/ 13 w 497"/>
                  <a:gd name="T39" fmla="*/ 221 h 285"/>
                  <a:gd name="T40" fmla="*/ 69 w 497"/>
                  <a:gd name="T41" fmla="*/ 127 h 285"/>
                  <a:gd name="T42" fmla="*/ 169 w 497"/>
                  <a:gd name="T43" fmla="*/ 80 h 285"/>
                  <a:gd name="T44" fmla="*/ 182 w 497"/>
                  <a:gd name="T45" fmla="*/ 78 h 285"/>
                  <a:gd name="T46" fmla="*/ 215 w 497"/>
                  <a:gd name="T47" fmla="*/ 39 h 285"/>
                  <a:gd name="T48" fmla="*/ 215 w 497"/>
                  <a:gd name="T49" fmla="*/ 8 h 285"/>
                  <a:gd name="T50" fmla="*/ 223 w 497"/>
                  <a:gd name="T51" fmla="*/ 0 h 285"/>
                  <a:gd name="T52" fmla="*/ 289 w 497"/>
                  <a:gd name="T5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285">
                    <a:moveTo>
                      <a:pt x="289" y="0"/>
                    </a:moveTo>
                    <a:cubicBezTo>
                      <a:pt x="311" y="0"/>
                      <a:pt x="332" y="1"/>
                      <a:pt x="353" y="0"/>
                    </a:cubicBezTo>
                    <a:cubicBezTo>
                      <a:pt x="360" y="0"/>
                      <a:pt x="362" y="2"/>
                      <a:pt x="362" y="8"/>
                    </a:cubicBezTo>
                    <a:cubicBezTo>
                      <a:pt x="361" y="23"/>
                      <a:pt x="362" y="37"/>
                      <a:pt x="366" y="51"/>
                    </a:cubicBezTo>
                    <a:cubicBezTo>
                      <a:pt x="372" y="72"/>
                      <a:pt x="387" y="83"/>
                      <a:pt x="409" y="83"/>
                    </a:cubicBezTo>
                    <a:cubicBezTo>
                      <a:pt x="436" y="83"/>
                      <a:pt x="462" y="84"/>
                      <a:pt x="488" y="83"/>
                    </a:cubicBezTo>
                    <a:cubicBezTo>
                      <a:pt x="494" y="83"/>
                      <a:pt x="497" y="85"/>
                      <a:pt x="497" y="91"/>
                    </a:cubicBezTo>
                    <a:cubicBezTo>
                      <a:pt x="496" y="122"/>
                      <a:pt x="496" y="153"/>
                      <a:pt x="497" y="183"/>
                    </a:cubicBezTo>
                    <a:cubicBezTo>
                      <a:pt x="497" y="190"/>
                      <a:pt x="495" y="191"/>
                      <a:pt x="489" y="191"/>
                    </a:cubicBezTo>
                    <a:cubicBezTo>
                      <a:pt x="470" y="191"/>
                      <a:pt x="450" y="192"/>
                      <a:pt x="431" y="191"/>
                    </a:cubicBezTo>
                    <a:cubicBezTo>
                      <a:pt x="401" y="189"/>
                      <a:pt x="376" y="198"/>
                      <a:pt x="353" y="217"/>
                    </a:cubicBezTo>
                    <a:cubicBezTo>
                      <a:pt x="336" y="231"/>
                      <a:pt x="316" y="239"/>
                      <a:pt x="294" y="240"/>
                    </a:cubicBezTo>
                    <a:cubicBezTo>
                      <a:pt x="268" y="241"/>
                      <a:pt x="247" y="232"/>
                      <a:pt x="228" y="215"/>
                    </a:cubicBezTo>
                    <a:cubicBezTo>
                      <a:pt x="218" y="205"/>
                      <a:pt x="206" y="197"/>
                      <a:pt x="192" y="193"/>
                    </a:cubicBezTo>
                    <a:cubicBezTo>
                      <a:pt x="159" y="184"/>
                      <a:pt x="124" y="202"/>
                      <a:pt x="110" y="236"/>
                    </a:cubicBezTo>
                    <a:cubicBezTo>
                      <a:pt x="104" y="249"/>
                      <a:pt x="101" y="263"/>
                      <a:pt x="98" y="277"/>
                    </a:cubicBezTo>
                    <a:cubicBezTo>
                      <a:pt x="97" y="282"/>
                      <a:pt x="94" y="285"/>
                      <a:pt x="88" y="285"/>
                    </a:cubicBezTo>
                    <a:cubicBezTo>
                      <a:pt x="61" y="284"/>
                      <a:pt x="34" y="285"/>
                      <a:pt x="8" y="285"/>
                    </a:cubicBezTo>
                    <a:cubicBezTo>
                      <a:pt x="2" y="285"/>
                      <a:pt x="0" y="283"/>
                      <a:pt x="0" y="277"/>
                    </a:cubicBezTo>
                    <a:cubicBezTo>
                      <a:pt x="3" y="258"/>
                      <a:pt x="7" y="239"/>
                      <a:pt x="13" y="221"/>
                    </a:cubicBezTo>
                    <a:cubicBezTo>
                      <a:pt x="24" y="185"/>
                      <a:pt x="42" y="154"/>
                      <a:pt x="69" y="127"/>
                    </a:cubicBezTo>
                    <a:cubicBezTo>
                      <a:pt x="97" y="100"/>
                      <a:pt x="131" y="85"/>
                      <a:pt x="169" y="80"/>
                    </a:cubicBezTo>
                    <a:cubicBezTo>
                      <a:pt x="174" y="79"/>
                      <a:pt x="178" y="79"/>
                      <a:pt x="182" y="78"/>
                    </a:cubicBezTo>
                    <a:cubicBezTo>
                      <a:pt x="202" y="73"/>
                      <a:pt x="213" y="60"/>
                      <a:pt x="215" y="39"/>
                    </a:cubicBezTo>
                    <a:cubicBezTo>
                      <a:pt x="215" y="29"/>
                      <a:pt x="215" y="18"/>
                      <a:pt x="215" y="8"/>
                    </a:cubicBezTo>
                    <a:cubicBezTo>
                      <a:pt x="215" y="2"/>
                      <a:pt x="217" y="0"/>
                      <a:pt x="223" y="0"/>
                    </a:cubicBezTo>
                    <a:cubicBezTo>
                      <a:pt x="245" y="1"/>
                      <a:pt x="267" y="0"/>
                      <a:pt x="289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9588707F-993E-4AF2-8386-4593988EB2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122766" y="68848"/>
                <a:ext cx="324454" cy="177800"/>
              </a:xfrm>
              <a:custGeom>
                <a:avLst/>
                <a:gdLst>
                  <a:gd name="T0" fmla="*/ 168 w 330"/>
                  <a:gd name="T1" fmla="*/ 167 h 167"/>
                  <a:gd name="T2" fmla="*/ 124 w 330"/>
                  <a:gd name="T3" fmla="*/ 167 h 167"/>
                  <a:gd name="T4" fmla="*/ 112 w 330"/>
                  <a:gd name="T5" fmla="*/ 158 h 167"/>
                  <a:gd name="T6" fmla="*/ 125 w 330"/>
                  <a:gd name="T7" fmla="*/ 148 h 167"/>
                  <a:gd name="T8" fmla="*/ 129 w 330"/>
                  <a:gd name="T9" fmla="*/ 148 h 167"/>
                  <a:gd name="T10" fmla="*/ 138 w 330"/>
                  <a:gd name="T11" fmla="*/ 140 h 167"/>
                  <a:gd name="T12" fmla="*/ 138 w 330"/>
                  <a:gd name="T13" fmla="*/ 106 h 167"/>
                  <a:gd name="T14" fmla="*/ 119 w 330"/>
                  <a:gd name="T15" fmla="*/ 89 h 167"/>
                  <a:gd name="T16" fmla="*/ 72 w 330"/>
                  <a:gd name="T17" fmla="*/ 101 h 167"/>
                  <a:gd name="T18" fmla="*/ 9 w 330"/>
                  <a:gd name="T19" fmla="*/ 68 h 167"/>
                  <a:gd name="T20" fmla="*/ 69 w 330"/>
                  <a:gd name="T21" fmla="*/ 14 h 167"/>
                  <a:gd name="T22" fmla="*/ 114 w 330"/>
                  <a:gd name="T23" fmla="*/ 25 h 167"/>
                  <a:gd name="T24" fmla="*/ 128 w 330"/>
                  <a:gd name="T25" fmla="*/ 22 h 167"/>
                  <a:gd name="T26" fmla="*/ 206 w 330"/>
                  <a:gd name="T27" fmla="*/ 21 h 167"/>
                  <a:gd name="T28" fmla="*/ 223 w 330"/>
                  <a:gd name="T29" fmla="*/ 24 h 167"/>
                  <a:gd name="T30" fmla="*/ 269 w 330"/>
                  <a:gd name="T31" fmla="*/ 13 h 167"/>
                  <a:gd name="T32" fmla="*/ 317 w 330"/>
                  <a:gd name="T33" fmla="*/ 30 h 167"/>
                  <a:gd name="T34" fmla="*/ 320 w 330"/>
                  <a:gd name="T35" fmla="*/ 81 h 167"/>
                  <a:gd name="T36" fmla="*/ 285 w 330"/>
                  <a:gd name="T37" fmla="*/ 105 h 167"/>
                  <a:gd name="T38" fmla="*/ 276 w 330"/>
                  <a:gd name="T39" fmla="*/ 104 h 167"/>
                  <a:gd name="T40" fmla="*/ 217 w 330"/>
                  <a:gd name="T41" fmla="*/ 89 h 167"/>
                  <a:gd name="T42" fmla="*/ 198 w 330"/>
                  <a:gd name="T43" fmla="*/ 106 h 167"/>
                  <a:gd name="T44" fmla="*/ 197 w 330"/>
                  <a:gd name="T45" fmla="*/ 142 h 167"/>
                  <a:gd name="T46" fmla="*/ 204 w 330"/>
                  <a:gd name="T47" fmla="*/ 148 h 167"/>
                  <a:gd name="T48" fmla="*/ 213 w 330"/>
                  <a:gd name="T49" fmla="*/ 148 h 167"/>
                  <a:gd name="T50" fmla="*/ 224 w 330"/>
                  <a:gd name="T51" fmla="*/ 158 h 167"/>
                  <a:gd name="T52" fmla="*/ 213 w 330"/>
                  <a:gd name="T53" fmla="*/ 167 h 167"/>
                  <a:gd name="T54" fmla="*/ 168 w 330"/>
                  <a:gd name="T55" fmla="*/ 167 h 167"/>
                  <a:gd name="T56" fmla="*/ 168 w 330"/>
                  <a:gd name="T5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0" h="167">
                    <a:moveTo>
                      <a:pt x="168" y="167"/>
                    </a:moveTo>
                    <a:cubicBezTo>
                      <a:pt x="153" y="167"/>
                      <a:pt x="139" y="167"/>
                      <a:pt x="124" y="167"/>
                    </a:cubicBezTo>
                    <a:cubicBezTo>
                      <a:pt x="118" y="167"/>
                      <a:pt x="112" y="166"/>
                      <a:pt x="112" y="158"/>
                    </a:cubicBezTo>
                    <a:cubicBezTo>
                      <a:pt x="112" y="150"/>
                      <a:pt x="118" y="148"/>
                      <a:pt x="125" y="148"/>
                    </a:cubicBezTo>
                    <a:cubicBezTo>
                      <a:pt x="126" y="148"/>
                      <a:pt x="128" y="148"/>
                      <a:pt x="129" y="148"/>
                    </a:cubicBezTo>
                    <a:cubicBezTo>
                      <a:pt x="135" y="149"/>
                      <a:pt x="138" y="148"/>
                      <a:pt x="138" y="140"/>
                    </a:cubicBezTo>
                    <a:cubicBezTo>
                      <a:pt x="137" y="129"/>
                      <a:pt x="138" y="118"/>
                      <a:pt x="138" y="106"/>
                    </a:cubicBezTo>
                    <a:cubicBezTo>
                      <a:pt x="138" y="97"/>
                      <a:pt x="128" y="88"/>
                      <a:pt x="119" y="89"/>
                    </a:cubicBezTo>
                    <a:cubicBezTo>
                      <a:pt x="103" y="92"/>
                      <a:pt x="87" y="94"/>
                      <a:pt x="72" y="101"/>
                    </a:cubicBezTo>
                    <a:cubicBezTo>
                      <a:pt x="46" y="113"/>
                      <a:pt x="16" y="96"/>
                      <a:pt x="9" y="68"/>
                    </a:cubicBezTo>
                    <a:cubicBezTo>
                      <a:pt x="0" y="35"/>
                      <a:pt x="38" y="0"/>
                      <a:pt x="69" y="14"/>
                    </a:cubicBezTo>
                    <a:cubicBezTo>
                      <a:pt x="83" y="20"/>
                      <a:pt x="99" y="22"/>
                      <a:pt x="114" y="25"/>
                    </a:cubicBezTo>
                    <a:cubicBezTo>
                      <a:pt x="119" y="26"/>
                      <a:pt x="124" y="25"/>
                      <a:pt x="128" y="22"/>
                    </a:cubicBezTo>
                    <a:cubicBezTo>
                      <a:pt x="154" y="7"/>
                      <a:pt x="180" y="6"/>
                      <a:pt x="206" y="21"/>
                    </a:cubicBezTo>
                    <a:cubicBezTo>
                      <a:pt x="212" y="25"/>
                      <a:pt x="217" y="26"/>
                      <a:pt x="223" y="24"/>
                    </a:cubicBezTo>
                    <a:cubicBezTo>
                      <a:pt x="239" y="22"/>
                      <a:pt x="254" y="18"/>
                      <a:pt x="269" y="13"/>
                    </a:cubicBezTo>
                    <a:cubicBezTo>
                      <a:pt x="288" y="7"/>
                      <a:pt x="305" y="13"/>
                      <a:pt x="317" y="30"/>
                    </a:cubicBezTo>
                    <a:cubicBezTo>
                      <a:pt x="329" y="45"/>
                      <a:pt x="330" y="66"/>
                      <a:pt x="320" y="81"/>
                    </a:cubicBezTo>
                    <a:cubicBezTo>
                      <a:pt x="312" y="94"/>
                      <a:pt x="300" y="102"/>
                      <a:pt x="285" y="105"/>
                    </a:cubicBezTo>
                    <a:cubicBezTo>
                      <a:pt x="282" y="105"/>
                      <a:pt x="279" y="106"/>
                      <a:pt x="276" y="104"/>
                    </a:cubicBezTo>
                    <a:cubicBezTo>
                      <a:pt x="257" y="96"/>
                      <a:pt x="237" y="94"/>
                      <a:pt x="217" y="89"/>
                    </a:cubicBezTo>
                    <a:cubicBezTo>
                      <a:pt x="208" y="87"/>
                      <a:pt x="198" y="97"/>
                      <a:pt x="198" y="106"/>
                    </a:cubicBezTo>
                    <a:cubicBezTo>
                      <a:pt x="197" y="118"/>
                      <a:pt x="198" y="130"/>
                      <a:pt x="197" y="142"/>
                    </a:cubicBezTo>
                    <a:cubicBezTo>
                      <a:pt x="197" y="147"/>
                      <a:pt x="199" y="149"/>
                      <a:pt x="204" y="148"/>
                    </a:cubicBezTo>
                    <a:cubicBezTo>
                      <a:pt x="207" y="148"/>
                      <a:pt x="210" y="148"/>
                      <a:pt x="213" y="148"/>
                    </a:cubicBezTo>
                    <a:cubicBezTo>
                      <a:pt x="219" y="148"/>
                      <a:pt x="224" y="151"/>
                      <a:pt x="224" y="158"/>
                    </a:cubicBezTo>
                    <a:cubicBezTo>
                      <a:pt x="223" y="164"/>
                      <a:pt x="219" y="167"/>
                      <a:pt x="213" y="167"/>
                    </a:cubicBezTo>
                    <a:cubicBezTo>
                      <a:pt x="198" y="166"/>
                      <a:pt x="183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73C5C98C-C395-4380-9C47-88A202B131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-1462" y="351423"/>
                <a:ext cx="73075" cy="163513"/>
              </a:xfrm>
              <a:custGeom>
                <a:avLst/>
                <a:gdLst>
                  <a:gd name="T0" fmla="*/ 73 w 74"/>
                  <a:gd name="T1" fmla="*/ 78 h 154"/>
                  <a:gd name="T2" fmla="*/ 73 w 74"/>
                  <a:gd name="T3" fmla="*/ 146 h 154"/>
                  <a:gd name="T4" fmla="*/ 66 w 74"/>
                  <a:gd name="T5" fmla="*/ 154 h 154"/>
                  <a:gd name="T6" fmla="*/ 23 w 74"/>
                  <a:gd name="T7" fmla="*/ 154 h 154"/>
                  <a:gd name="T8" fmla="*/ 15 w 74"/>
                  <a:gd name="T9" fmla="*/ 148 h 154"/>
                  <a:gd name="T10" fmla="*/ 4 w 74"/>
                  <a:gd name="T11" fmla="*/ 134 h 154"/>
                  <a:gd name="T12" fmla="*/ 0 w 74"/>
                  <a:gd name="T13" fmla="*/ 126 h 154"/>
                  <a:gd name="T14" fmla="*/ 0 w 74"/>
                  <a:gd name="T15" fmla="*/ 29 h 154"/>
                  <a:gd name="T16" fmla="*/ 0 w 74"/>
                  <a:gd name="T17" fmla="*/ 28 h 154"/>
                  <a:gd name="T18" fmla="*/ 12 w 74"/>
                  <a:gd name="T19" fmla="*/ 10 h 154"/>
                  <a:gd name="T20" fmla="*/ 28 w 74"/>
                  <a:gd name="T21" fmla="*/ 1 h 154"/>
                  <a:gd name="T22" fmla="*/ 65 w 74"/>
                  <a:gd name="T23" fmla="*/ 1 h 154"/>
                  <a:gd name="T24" fmla="*/ 73 w 74"/>
                  <a:gd name="T25" fmla="*/ 9 h 154"/>
                  <a:gd name="T26" fmla="*/ 73 w 74"/>
                  <a:gd name="T27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54">
                    <a:moveTo>
                      <a:pt x="73" y="78"/>
                    </a:moveTo>
                    <a:cubicBezTo>
                      <a:pt x="73" y="100"/>
                      <a:pt x="73" y="123"/>
                      <a:pt x="73" y="146"/>
                    </a:cubicBezTo>
                    <a:cubicBezTo>
                      <a:pt x="73" y="152"/>
                      <a:pt x="72" y="154"/>
                      <a:pt x="66" y="154"/>
                    </a:cubicBezTo>
                    <a:cubicBezTo>
                      <a:pt x="52" y="154"/>
                      <a:pt x="38" y="154"/>
                      <a:pt x="23" y="154"/>
                    </a:cubicBezTo>
                    <a:cubicBezTo>
                      <a:pt x="18" y="154"/>
                      <a:pt x="16" y="152"/>
                      <a:pt x="15" y="148"/>
                    </a:cubicBezTo>
                    <a:cubicBezTo>
                      <a:pt x="13" y="142"/>
                      <a:pt x="10" y="137"/>
                      <a:pt x="4" y="134"/>
                    </a:cubicBezTo>
                    <a:cubicBezTo>
                      <a:pt x="1" y="132"/>
                      <a:pt x="0" y="129"/>
                      <a:pt x="0" y="126"/>
                    </a:cubicBezTo>
                    <a:cubicBezTo>
                      <a:pt x="0" y="93"/>
                      <a:pt x="0" y="61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19"/>
                      <a:pt x="11" y="18"/>
                      <a:pt x="12" y="10"/>
                    </a:cubicBezTo>
                    <a:cubicBezTo>
                      <a:pt x="14" y="0"/>
                      <a:pt x="21" y="0"/>
                      <a:pt x="28" y="1"/>
                    </a:cubicBezTo>
                    <a:cubicBezTo>
                      <a:pt x="40" y="1"/>
                      <a:pt x="53" y="1"/>
                      <a:pt x="65" y="1"/>
                    </a:cubicBezTo>
                    <a:cubicBezTo>
                      <a:pt x="71" y="0"/>
                      <a:pt x="74" y="2"/>
                      <a:pt x="73" y="9"/>
                    </a:cubicBezTo>
                    <a:cubicBezTo>
                      <a:pt x="73" y="32"/>
                      <a:pt x="73" y="55"/>
                      <a:pt x="73" y="78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9E4C988A-9C2F-46FF-B871-FC47B61C11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203149" y="252998"/>
                <a:ext cx="157843" cy="28575"/>
              </a:xfrm>
              <a:custGeom>
                <a:avLst/>
                <a:gdLst>
                  <a:gd name="T0" fmla="*/ 80 w 160"/>
                  <a:gd name="T1" fmla="*/ 0 h 27"/>
                  <a:gd name="T2" fmla="*/ 146 w 160"/>
                  <a:gd name="T3" fmla="*/ 1 h 27"/>
                  <a:gd name="T4" fmla="*/ 160 w 160"/>
                  <a:gd name="T5" fmla="*/ 13 h 27"/>
                  <a:gd name="T6" fmla="*/ 147 w 160"/>
                  <a:gd name="T7" fmla="*/ 27 h 27"/>
                  <a:gd name="T8" fmla="*/ 12 w 160"/>
                  <a:gd name="T9" fmla="*/ 27 h 27"/>
                  <a:gd name="T10" fmla="*/ 0 w 160"/>
                  <a:gd name="T11" fmla="*/ 12 h 27"/>
                  <a:gd name="T12" fmla="*/ 12 w 160"/>
                  <a:gd name="T13" fmla="*/ 0 h 27"/>
                  <a:gd name="T14" fmla="*/ 80 w 160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27">
                    <a:moveTo>
                      <a:pt x="80" y="0"/>
                    </a:moveTo>
                    <a:cubicBezTo>
                      <a:pt x="102" y="0"/>
                      <a:pt x="124" y="0"/>
                      <a:pt x="146" y="1"/>
                    </a:cubicBezTo>
                    <a:cubicBezTo>
                      <a:pt x="157" y="1"/>
                      <a:pt x="160" y="3"/>
                      <a:pt x="160" y="13"/>
                    </a:cubicBezTo>
                    <a:cubicBezTo>
                      <a:pt x="160" y="23"/>
                      <a:pt x="157" y="27"/>
                      <a:pt x="147" y="27"/>
                    </a:cubicBezTo>
                    <a:cubicBezTo>
                      <a:pt x="102" y="27"/>
                      <a:pt x="57" y="27"/>
                      <a:pt x="12" y="27"/>
                    </a:cubicBezTo>
                    <a:cubicBezTo>
                      <a:pt x="2" y="26"/>
                      <a:pt x="0" y="23"/>
                      <a:pt x="0" y="12"/>
                    </a:cubicBezTo>
                    <a:cubicBezTo>
                      <a:pt x="0" y="2"/>
                      <a:pt x="2" y="1"/>
                      <a:pt x="12" y="0"/>
                    </a:cubicBezTo>
                    <a:cubicBezTo>
                      <a:pt x="35" y="0"/>
                      <a:pt x="57" y="0"/>
                      <a:pt x="80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33" name="Group 11">
                <a:extLst>
                  <a:ext uri="{FF2B5EF4-FFF2-40B4-BE49-F238E27FC236}">
                    <a16:creationId xmlns:a16="http://schemas.microsoft.com/office/drawing/2014/main" id="{7AC91303-5843-472F-8BEC-041AC12DA88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8648700" y="73025"/>
                <a:ext cx="395288" cy="625475"/>
                <a:chOff x="5448" y="46"/>
                <a:chExt cx="249" cy="394"/>
              </a:xfrm>
            </p:grpSpPr>
            <p:sp>
              <p:nvSpPr>
                <p:cNvPr id="34" name="AutoShape 10">
                  <a:extLst>
                    <a:ext uri="{FF2B5EF4-FFF2-40B4-BE49-F238E27FC236}">
                      <a16:creationId xmlns:a16="http://schemas.microsoft.com/office/drawing/2014/main" id="{34406C96-7B2A-497D-A5BD-1568C9B52E68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5448" y="46"/>
                  <a:ext cx="24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5D825C5F-4B49-4AAD-AFA7-5E8FCE27E71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38" y="41"/>
                  <a:ext cx="258" cy="404"/>
                </a:xfrm>
                <a:custGeom>
                  <a:avLst/>
                  <a:gdLst>
                    <a:gd name="T0" fmla="*/ 189 w 189"/>
                    <a:gd name="T1" fmla="*/ 191 h 299"/>
                    <a:gd name="T2" fmla="*/ 88 w 189"/>
                    <a:gd name="T3" fmla="*/ 296 h 299"/>
                    <a:gd name="T4" fmla="*/ 6 w 189"/>
                    <a:gd name="T5" fmla="*/ 192 h 299"/>
                    <a:gd name="T6" fmla="*/ 60 w 189"/>
                    <a:gd name="T7" fmla="*/ 56 h 299"/>
                    <a:gd name="T8" fmla="*/ 90 w 189"/>
                    <a:gd name="T9" fmla="*/ 11 h 299"/>
                    <a:gd name="T10" fmla="*/ 103 w 189"/>
                    <a:gd name="T11" fmla="*/ 8 h 299"/>
                    <a:gd name="T12" fmla="*/ 189 w 189"/>
                    <a:gd name="T13" fmla="*/ 19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299">
                      <a:moveTo>
                        <a:pt x="189" y="191"/>
                      </a:moveTo>
                      <a:cubicBezTo>
                        <a:pt x="189" y="262"/>
                        <a:pt x="148" y="299"/>
                        <a:pt x="88" y="296"/>
                      </a:cubicBezTo>
                      <a:cubicBezTo>
                        <a:pt x="37" y="293"/>
                        <a:pt x="0" y="246"/>
                        <a:pt x="6" y="192"/>
                      </a:cubicBezTo>
                      <a:cubicBezTo>
                        <a:pt x="12" y="142"/>
                        <a:pt x="34" y="99"/>
                        <a:pt x="60" y="56"/>
                      </a:cubicBezTo>
                      <a:cubicBezTo>
                        <a:pt x="69" y="41"/>
                        <a:pt x="79" y="26"/>
                        <a:pt x="90" y="11"/>
                      </a:cubicBezTo>
                      <a:cubicBezTo>
                        <a:pt x="93" y="7"/>
                        <a:pt x="97" y="0"/>
                        <a:pt x="103" y="8"/>
                      </a:cubicBezTo>
                      <a:cubicBezTo>
                        <a:pt x="146" y="67"/>
                        <a:pt x="184" y="129"/>
                        <a:pt x="189" y="1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F20FDB2E-2091-4AC6-BB4E-75E7A951BA6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64" y="279"/>
                  <a:ext cx="48" cy="84"/>
                </a:xfrm>
                <a:custGeom>
                  <a:avLst/>
                  <a:gdLst>
                    <a:gd name="T0" fmla="*/ 35 w 35"/>
                    <a:gd name="T1" fmla="*/ 32 h 62"/>
                    <a:gd name="T2" fmla="*/ 17 w 35"/>
                    <a:gd name="T3" fmla="*/ 61 h 62"/>
                    <a:gd name="T4" fmla="*/ 0 w 35"/>
                    <a:gd name="T5" fmla="*/ 29 h 62"/>
                    <a:gd name="T6" fmla="*/ 2 w 35"/>
                    <a:gd name="T7" fmla="*/ 19 h 62"/>
                    <a:gd name="T8" fmla="*/ 19 w 35"/>
                    <a:gd name="T9" fmla="*/ 0 h 62"/>
                    <a:gd name="T10" fmla="*/ 35 w 35"/>
                    <a:gd name="T11" fmla="*/ 23 h 62"/>
                    <a:gd name="T12" fmla="*/ 35 w 35"/>
                    <a:gd name="T13" fmla="*/ 3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62">
                      <a:moveTo>
                        <a:pt x="35" y="32"/>
                      </a:moveTo>
                      <a:cubicBezTo>
                        <a:pt x="34" y="44"/>
                        <a:pt x="34" y="62"/>
                        <a:pt x="17" y="61"/>
                      </a:cubicBezTo>
                      <a:cubicBezTo>
                        <a:pt x="2" y="60"/>
                        <a:pt x="1" y="42"/>
                        <a:pt x="0" y="29"/>
                      </a:cubicBezTo>
                      <a:cubicBezTo>
                        <a:pt x="0" y="26"/>
                        <a:pt x="1" y="23"/>
                        <a:pt x="2" y="19"/>
                      </a:cubicBezTo>
                      <a:cubicBezTo>
                        <a:pt x="5" y="11"/>
                        <a:pt x="7" y="0"/>
                        <a:pt x="19" y="0"/>
                      </a:cubicBezTo>
                      <a:cubicBezTo>
                        <a:pt x="31" y="1"/>
                        <a:pt x="33" y="13"/>
                        <a:pt x="35" y="23"/>
                      </a:cubicBezTo>
                      <a:cubicBezTo>
                        <a:pt x="35" y="25"/>
                        <a:pt x="35" y="28"/>
                        <a:pt x="35" y="32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28" name="Rectangle 775">
              <a:extLst>
                <a:ext uri="{FF2B5EF4-FFF2-40B4-BE49-F238E27FC236}">
                  <a16:creationId xmlns:a16="http://schemas.microsoft.com/office/drawing/2014/main" id="{CEC523BE-AE79-4E56-89E6-8A3DC6CD30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42413"/>
              <a:ext cx="9144000" cy="342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1"/>
          </p:nvPr>
        </p:nvSpPr>
        <p:spPr>
          <a:xfrm>
            <a:off x="3414050" y="16852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2"/>
          </p:nvPr>
        </p:nvSpPr>
        <p:spPr>
          <a:xfrm>
            <a:off x="3414050" y="2025225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3"/>
          </p:nvPr>
        </p:nvSpPr>
        <p:spPr>
          <a:xfrm>
            <a:off x="705675" y="16852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4"/>
          </p:nvPr>
        </p:nvSpPr>
        <p:spPr>
          <a:xfrm>
            <a:off x="705775" y="2025225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5"/>
          </p:nvPr>
        </p:nvSpPr>
        <p:spPr>
          <a:xfrm>
            <a:off x="6122325" y="168521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6"/>
          </p:nvPr>
        </p:nvSpPr>
        <p:spPr>
          <a:xfrm>
            <a:off x="6122325" y="2025225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1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1"/>
          </p:nvPr>
        </p:nvSpPr>
        <p:spPr>
          <a:xfrm>
            <a:off x="4627459" y="1833325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2"/>
          </p:nvPr>
        </p:nvSpPr>
        <p:spPr>
          <a:xfrm>
            <a:off x="4928861" y="21733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3"/>
          </p:nvPr>
        </p:nvSpPr>
        <p:spPr>
          <a:xfrm>
            <a:off x="1929634" y="1833325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4"/>
          </p:nvPr>
        </p:nvSpPr>
        <p:spPr>
          <a:xfrm>
            <a:off x="1929688" y="2173325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5"/>
          </p:nvPr>
        </p:nvSpPr>
        <p:spPr>
          <a:xfrm>
            <a:off x="4627375" y="3269350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6"/>
          </p:nvPr>
        </p:nvSpPr>
        <p:spPr>
          <a:xfrm>
            <a:off x="4928813" y="3609350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7"/>
          </p:nvPr>
        </p:nvSpPr>
        <p:spPr>
          <a:xfrm>
            <a:off x="1929550" y="3269350"/>
            <a:ext cx="2586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500"/>
              <a:buFont typeface="Anton"/>
              <a:buNone/>
              <a:defRPr sz="250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8"/>
          </p:nvPr>
        </p:nvSpPr>
        <p:spPr>
          <a:xfrm>
            <a:off x="1929613" y="3609350"/>
            <a:ext cx="228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 hasCustomPrompt="1"/>
          </p:nvPr>
        </p:nvSpPr>
        <p:spPr>
          <a:xfrm>
            <a:off x="2592888" y="71857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1"/>
          </p:nvPr>
        </p:nvSpPr>
        <p:spPr>
          <a:xfrm>
            <a:off x="2130138" y="1350363"/>
            <a:ext cx="4883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 idx="2" hasCustomPrompt="1"/>
          </p:nvPr>
        </p:nvSpPr>
        <p:spPr>
          <a:xfrm>
            <a:off x="2592888" y="20670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3"/>
          </p:nvPr>
        </p:nvSpPr>
        <p:spPr>
          <a:xfrm>
            <a:off x="2130138" y="2698788"/>
            <a:ext cx="4883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 idx="4" hasCustomPrompt="1"/>
          </p:nvPr>
        </p:nvSpPr>
        <p:spPr>
          <a:xfrm>
            <a:off x="2592888" y="34154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5"/>
          </p:nvPr>
        </p:nvSpPr>
        <p:spPr>
          <a:xfrm>
            <a:off x="2130100" y="4047213"/>
            <a:ext cx="4883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a Tierra entra en números rojo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29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47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857250 w 12192000"/>
              <a:gd name="connsiteY6" fmla="*/ 6000750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334750 w 12192000"/>
              <a:gd name="connsiteY8" fmla="*/ 857250 h 6858000"/>
              <a:gd name="connsiteX9" fmla="*/ 151397 w 12192000"/>
              <a:gd name="connsiteY9" fmla="*/ 13535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1397 w 12192000"/>
              <a:gd name="connsiteY5" fmla="*/ 135355 h 6858000"/>
              <a:gd name="connsiteX6" fmla="*/ 408072 w 12192000"/>
              <a:gd name="connsiteY6" fmla="*/ 6562224 h 6858000"/>
              <a:gd name="connsiteX7" fmla="*/ 12056645 w 12192000"/>
              <a:gd name="connsiteY7" fmla="*/ 6738687 h 6858000"/>
              <a:gd name="connsiteX8" fmla="*/ 11783929 w 12192000"/>
              <a:gd name="connsiteY8" fmla="*/ 408071 h 6858000"/>
              <a:gd name="connsiteX9" fmla="*/ 151397 w 12192000"/>
              <a:gd name="connsiteY9" fmla="*/ 1353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1397" y="135355"/>
                </a:moveTo>
                <a:lnTo>
                  <a:pt x="408072" y="6562224"/>
                </a:lnTo>
                <a:lnTo>
                  <a:pt x="12056645" y="6738687"/>
                </a:lnTo>
                <a:lnTo>
                  <a:pt x="11783929" y="408071"/>
                </a:lnTo>
                <a:lnTo>
                  <a:pt x="151397" y="1353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46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-3572" y="0"/>
            <a:ext cx="9147572" cy="5141119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35761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39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565602" y="94597"/>
            <a:ext cx="557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B0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5039475" y="26276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5039475" y="2967700"/>
            <a:ext cx="23160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788525" y="26276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Anton"/>
              <a:buNone/>
              <a:defRPr sz="30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1788625" y="2967700"/>
            <a:ext cx="23160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59774B5-A240-4C54-BF62-2677380E9AD5}"/>
              </a:ext>
            </a:extLst>
          </p:cNvPr>
          <p:cNvGrpSpPr/>
          <p:nvPr userDrawn="1"/>
        </p:nvGrpSpPr>
        <p:grpSpPr>
          <a:xfrm>
            <a:off x="-1462" y="68848"/>
            <a:ext cx="9145462" cy="707857"/>
            <a:chOff x="-1462" y="68848"/>
            <a:chExt cx="9145462" cy="707857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541E3B2-33BC-475B-B5B9-C6BC994C8F09}"/>
                </a:ext>
              </a:extLst>
            </p:cNvPr>
            <p:cNvGrpSpPr/>
            <p:nvPr userDrawn="1"/>
          </p:nvGrpSpPr>
          <p:grpSpPr>
            <a:xfrm>
              <a:off x="-1462" y="68848"/>
              <a:ext cx="9045450" cy="629652"/>
              <a:chOff x="-1462" y="68848"/>
              <a:chExt cx="9045450" cy="629652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E13402E3-E4E4-4830-8FEB-56C33AE655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75998" y="286336"/>
                <a:ext cx="489604" cy="304800"/>
              </a:xfrm>
              <a:custGeom>
                <a:avLst/>
                <a:gdLst>
                  <a:gd name="T0" fmla="*/ 289 w 497"/>
                  <a:gd name="T1" fmla="*/ 0 h 285"/>
                  <a:gd name="T2" fmla="*/ 353 w 497"/>
                  <a:gd name="T3" fmla="*/ 0 h 285"/>
                  <a:gd name="T4" fmla="*/ 362 w 497"/>
                  <a:gd name="T5" fmla="*/ 8 h 285"/>
                  <a:gd name="T6" fmla="*/ 366 w 497"/>
                  <a:gd name="T7" fmla="*/ 51 h 285"/>
                  <a:gd name="T8" fmla="*/ 409 w 497"/>
                  <a:gd name="T9" fmla="*/ 83 h 285"/>
                  <a:gd name="T10" fmla="*/ 488 w 497"/>
                  <a:gd name="T11" fmla="*/ 83 h 285"/>
                  <a:gd name="T12" fmla="*/ 497 w 497"/>
                  <a:gd name="T13" fmla="*/ 91 h 285"/>
                  <a:gd name="T14" fmla="*/ 497 w 497"/>
                  <a:gd name="T15" fmla="*/ 183 h 285"/>
                  <a:gd name="T16" fmla="*/ 489 w 497"/>
                  <a:gd name="T17" fmla="*/ 191 h 285"/>
                  <a:gd name="T18" fmla="*/ 431 w 497"/>
                  <a:gd name="T19" fmla="*/ 191 h 285"/>
                  <a:gd name="T20" fmla="*/ 353 w 497"/>
                  <a:gd name="T21" fmla="*/ 217 h 285"/>
                  <a:gd name="T22" fmla="*/ 294 w 497"/>
                  <a:gd name="T23" fmla="*/ 240 h 285"/>
                  <a:gd name="T24" fmla="*/ 228 w 497"/>
                  <a:gd name="T25" fmla="*/ 215 h 285"/>
                  <a:gd name="T26" fmla="*/ 192 w 497"/>
                  <a:gd name="T27" fmla="*/ 193 h 285"/>
                  <a:gd name="T28" fmla="*/ 110 w 497"/>
                  <a:gd name="T29" fmla="*/ 236 h 285"/>
                  <a:gd name="T30" fmla="*/ 98 w 497"/>
                  <a:gd name="T31" fmla="*/ 277 h 285"/>
                  <a:gd name="T32" fmla="*/ 88 w 497"/>
                  <a:gd name="T33" fmla="*/ 285 h 285"/>
                  <a:gd name="T34" fmla="*/ 8 w 497"/>
                  <a:gd name="T35" fmla="*/ 285 h 285"/>
                  <a:gd name="T36" fmla="*/ 0 w 497"/>
                  <a:gd name="T37" fmla="*/ 277 h 285"/>
                  <a:gd name="T38" fmla="*/ 13 w 497"/>
                  <a:gd name="T39" fmla="*/ 221 h 285"/>
                  <a:gd name="T40" fmla="*/ 69 w 497"/>
                  <a:gd name="T41" fmla="*/ 127 h 285"/>
                  <a:gd name="T42" fmla="*/ 169 w 497"/>
                  <a:gd name="T43" fmla="*/ 80 h 285"/>
                  <a:gd name="T44" fmla="*/ 182 w 497"/>
                  <a:gd name="T45" fmla="*/ 78 h 285"/>
                  <a:gd name="T46" fmla="*/ 215 w 497"/>
                  <a:gd name="T47" fmla="*/ 39 h 285"/>
                  <a:gd name="T48" fmla="*/ 215 w 497"/>
                  <a:gd name="T49" fmla="*/ 8 h 285"/>
                  <a:gd name="T50" fmla="*/ 223 w 497"/>
                  <a:gd name="T51" fmla="*/ 0 h 285"/>
                  <a:gd name="T52" fmla="*/ 289 w 497"/>
                  <a:gd name="T5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285">
                    <a:moveTo>
                      <a:pt x="289" y="0"/>
                    </a:moveTo>
                    <a:cubicBezTo>
                      <a:pt x="311" y="0"/>
                      <a:pt x="332" y="1"/>
                      <a:pt x="353" y="0"/>
                    </a:cubicBezTo>
                    <a:cubicBezTo>
                      <a:pt x="360" y="0"/>
                      <a:pt x="362" y="2"/>
                      <a:pt x="362" y="8"/>
                    </a:cubicBezTo>
                    <a:cubicBezTo>
                      <a:pt x="361" y="23"/>
                      <a:pt x="362" y="37"/>
                      <a:pt x="366" y="51"/>
                    </a:cubicBezTo>
                    <a:cubicBezTo>
                      <a:pt x="372" y="72"/>
                      <a:pt x="387" y="83"/>
                      <a:pt x="409" y="83"/>
                    </a:cubicBezTo>
                    <a:cubicBezTo>
                      <a:pt x="436" y="83"/>
                      <a:pt x="462" y="84"/>
                      <a:pt x="488" y="83"/>
                    </a:cubicBezTo>
                    <a:cubicBezTo>
                      <a:pt x="494" y="83"/>
                      <a:pt x="497" y="85"/>
                      <a:pt x="497" y="91"/>
                    </a:cubicBezTo>
                    <a:cubicBezTo>
                      <a:pt x="496" y="122"/>
                      <a:pt x="496" y="153"/>
                      <a:pt x="497" y="183"/>
                    </a:cubicBezTo>
                    <a:cubicBezTo>
                      <a:pt x="497" y="190"/>
                      <a:pt x="495" y="191"/>
                      <a:pt x="489" y="191"/>
                    </a:cubicBezTo>
                    <a:cubicBezTo>
                      <a:pt x="470" y="191"/>
                      <a:pt x="450" y="192"/>
                      <a:pt x="431" y="191"/>
                    </a:cubicBezTo>
                    <a:cubicBezTo>
                      <a:pt x="401" y="189"/>
                      <a:pt x="376" y="198"/>
                      <a:pt x="353" y="217"/>
                    </a:cubicBezTo>
                    <a:cubicBezTo>
                      <a:pt x="336" y="231"/>
                      <a:pt x="316" y="239"/>
                      <a:pt x="294" y="240"/>
                    </a:cubicBezTo>
                    <a:cubicBezTo>
                      <a:pt x="268" y="241"/>
                      <a:pt x="247" y="232"/>
                      <a:pt x="228" y="215"/>
                    </a:cubicBezTo>
                    <a:cubicBezTo>
                      <a:pt x="218" y="205"/>
                      <a:pt x="206" y="197"/>
                      <a:pt x="192" y="193"/>
                    </a:cubicBezTo>
                    <a:cubicBezTo>
                      <a:pt x="159" y="184"/>
                      <a:pt x="124" y="202"/>
                      <a:pt x="110" y="236"/>
                    </a:cubicBezTo>
                    <a:cubicBezTo>
                      <a:pt x="104" y="249"/>
                      <a:pt x="101" y="263"/>
                      <a:pt x="98" y="277"/>
                    </a:cubicBezTo>
                    <a:cubicBezTo>
                      <a:pt x="97" y="282"/>
                      <a:pt x="94" y="285"/>
                      <a:pt x="88" y="285"/>
                    </a:cubicBezTo>
                    <a:cubicBezTo>
                      <a:pt x="61" y="284"/>
                      <a:pt x="34" y="285"/>
                      <a:pt x="8" y="285"/>
                    </a:cubicBezTo>
                    <a:cubicBezTo>
                      <a:pt x="2" y="285"/>
                      <a:pt x="0" y="283"/>
                      <a:pt x="0" y="277"/>
                    </a:cubicBezTo>
                    <a:cubicBezTo>
                      <a:pt x="3" y="258"/>
                      <a:pt x="7" y="239"/>
                      <a:pt x="13" y="221"/>
                    </a:cubicBezTo>
                    <a:cubicBezTo>
                      <a:pt x="24" y="185"/>
                      <a:pt x="42" y="154"/>
                      <a:pt x="69" y="127"/>
                    </a:cubicBezTo>
                    <a:cubicBezTo>
                      <a:pt x="97" y="100"/>
                      <a:pt x="131" y="85"/>
                      <a:pt x="169" y="80"/>
                    </a:cubicBezTo>
                    <a:cubicBezTo>
                      <a:pt x="174" y="79"/>
                      <a:pt x="178" y="79"/>
                      <a:pt x="182" y="78"/>
                    </a:cubicBezTo>
                    <a:cubicBezTo>
                      <a:pt x="202" y="73"/>
                      <a:pt x="213" y="60"/>
                      <a:pt x="215" y="39"/>
                    </a:cubicBezTo>
                    <a:cubicBezTo>
                      <a:pt x="215" y="29"/>
                      <a:pt x="215" y="18"/>
                      <a:pt x="215" y="8"/>
                    </a:cubicBezTo>
                    <a:cubicBezTo>
                      <a:pt x="215" y="2"/>
                      <a:pt x="217" y="0"/>
                      <a:pt x="223" y="0"/>
                    </a:cubicBezTo>
                    <a:cubicBezTo>
                      <a:pt x="245" y="1"/>
                      <a:pt x="267" y="0"/>
                      <a:pt x="289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D081E705-1455-42C7-9321-68E2135084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122766" y="68848"/>
                <a:ext cx="324454" cy="177800"/>
              </a:xfrm>
              <a:custGeom>
                <a:avLst/>
                <a:gdLst>
                  <a:gd name="T0" fmla="*/ 168 w 330"/>
                  <a:gd name="T1" fmla="*/ 167 h 167"/>
                  <a:gd name="T2" fmla="*/ 124 w 330"/>
                  <a:gd name="T3" fmla="*/ 167 h 167"/>
                  <a:gd name="T4" fmla="*/ 112 w 330"/>
                  <a:gd name="T5" fmla="*/ 158 h 167"/>
                  <a:gd name="T6" fmla="*/ 125 w 330"/>
                  <a:gd name="T7" fmla="*/ 148 h 167"/>
                  <a:gd name="T8" fmla="*/ 129 w 330"/>
                  <a:gd name="T9" fmla="*/ 148 h 167"/>
                  <a:gd name="T10" fmla="*/ 138 w 330"/>
                  <a:gd name="T11" fmla="*/ 140 h 167"/>
                  <a:gd name="T12" fmla="*/ 138 w 330"/>
                  <a:gd name="T13" fmla="*/ 106 h 167"/>
                  <a:gd name="T14" fmla="*/ 119 w 330"/>
                  <a:gd name="T15" fmla="*/ 89 h 167"/>
                  <a:gd name="T16" fmla="*/ 72 w 330"/>
                  <a:gd name="T17" fmla="*/ 101 h 167"/>
                  <a:gd name="T18" fmla="*/ 9 w 330"/>
                  <a:gd name="T19" fmla="*/ 68 h 167"/>
                  <a:gd name="T20" fmla="*/ 69 w 330"/>
                  <a:gd name="T21" fmla="*/ 14 h 167"/>
                  <a:gd name="T22" fmla="*/ 114 w 330"/>
                  <a:gd name="T23" fmla="*/ 25 h 167"/>
                  <a:gd name="T24" fmla="*/ 128 w 330"/>
                  <a:gd name="T25" fmla="*/ 22 h 167"/>
                  <a:gd name="T26" fmla="*/ 206 w 330"/>
                  <a:gd name="T27" fmla="*/ 21 h 167"/>
                  <a:gd name="T28" fmla="*/ 223 w 330"/>
                  <a:gd name="T29" fmla="*/ 24 h 167"/>
                  <a:gd name="T30" fmla="*/ 269 w 330"/>
                  <a:gd name="T31" fmla="*/ 13 h 167"/>
                  <a:gd name="T32" fmla="*/ 317 w 330"/>
                  <a:gd name="T33" fmla="*/ 30 h 167"/>
                  <a:gd name="T34" fmla="*/ 320 w 330"/>
                  <a:gd name="T35" fmla="*/ 81 h 167"/>
                  <a:gd name="T36" fmla="*/ 285 w 330"/>
                  <a:gd name="T37" fmla="*/ 105 h 167"/>
                  <a:gd name="T38" fmla="*/ 276 w 330"/>
                  <a:gd name="T39" fmla="*/ 104 h 167"/>
                  <a:gd name="T40" fmla="*/ 217 w 330"/>
                  <a:gd name="T41" fmla="*/ 89 h 167"/>
                  <a:gd name="T42" fmla="*/ 198 w 330"/>
                  <a:gd name="T43" fmla="*/ 106 h 167"/>
                  <a:gd name="T44" fmla="*/ 197 w 330"/>
                  <a:gd name="T45" fmla="*/ 142 h 167"/>
                  <a:gd name="T46" fmla="*/ 204 w 330"/>
                  <a:gd name="T47" fmla="*/ 148 h 167"/>
                  <a:gd name="T48" fmla="*/ 213 w 330"/>
                  <a:gd name="T49" fmla="*/ 148 h 167"/>
                  <a:gd name="T50" fmla="*/ 224 w 330"/>
                  <a:gd name="T51" fmla="*/ 158 h 167"/>
                  <a:gd name="T52" fmla="*/ 213 w 330"/>
                  <a:gd name="T53" fmla="*/ 167 h 167"/>
                  <a:gd name="T54" fmla="*/ 168 w 330"/>
                  <a:gd name="T55" fmla="*/ 167 h 167"/>
                  <a:gd name="T56" fmla="*/ 168 w 330"/>
                  <a:gd name="T5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0" h="167">
                    <a:moveTo>
                      <a:pt x="168" y="167"/>
                    </a:moveTo>
                    <a:cubicBezTo>
                      <a:pt x="153" y="167"/>
                      <a:pt x="139" y="167"/>
                      <a:pt x="124" y="167"/>
                    </a:cubicBezTo>
                    <a:cubicBezTo>
                      <a:pt x="118" y="167"/>
                      <a:pt x="112" y="166"/>
                      <a:pt x="112" y="158"/>
                    </a:cubicBezTo>
                    <a:cubicBezTo>
                      <a:pt x="112" y="150"/>
                      <a:pt x="118" y="148"/>
                      <a:pt x="125" y="148"/>
                    </a:cubicBezTo>
                    <a:cubicBezTo>
                      <a:pt x="126" y="148"/>
                      <a:pt x="128" y="148"/>
                      <a:pt x="129" y="148"/>
                    </a:cubicBezTo>
                    <a:cubicBezTo>
                      <a:pt x="135" y="149"/>
                      <a:pt x="138" y="148"/>
                      <a:pt x="138" y="140"/>
                    </a:cubicBezTo>
                    <a:cubicBezTo>
                      <a:pt x="137" y="129"/>
                      <a:pt x="138" y="118"/>
                      <a:pt x="138" y="106"/>
                    </a:cubicBezTo>
                    <a:cubicBezTo>
                      <a:pt x="138" y="97"/>
                      <a:pt x="128" y="88"/>
                      <a:pt x="119" y="89"/>
                    </a:cubicBezTo>
                    <a:cubicBezTo>
                      <a:pt x="103" y="92"/>
                      <a:pt x="87" y="94"/>
                      <a:pt x="72" y="101"/>
                    </a:cubicBezTo>
                    <a:cubicBezTo>
                      <a:pt x="46" y="113"/>
                      <a:pt x="16" y="96"/>
                      <a:pt x="9" y="68"/>
                    </a:cubicBezTo>
                    <a:cubicBezTo>
                      <a:pt x="0" y="35"/>
                      <a:pt x="38" y="0"/>
                      <a:pt x="69" y="14"/>
                    </a:cubicBezTo>
                    <a:cubicBezTo>
                      <a:pt x="83" y="20"/>
                      <a:pt x="99" y="22"/>
                      <a:pt x="114" y="25"/>
                    </a:cubicBezTo>
                    <a:cubicBezTo>
                      <a:pt x="119" y="26"/>
                      <a:pt x="124" y="25"/>
                      <a:pt x="128" y="22"/>
                    </a:cubicBezTo>
                    <a:cubicBezTo>
                      <a:pt x="154" y="7"/>
                      <a:pt x="180" y="6"/>
                      <a:pt x="206" y="21"/>
                    </a:cubicBezTo>
                    <a:cubicBezTo>
                      <a:pt x="212" y="25"/>
                      <a:pt x="217" y="26"/>
                      <a:pt x="223" y="24"/>
                    </a:cubicBezTo>
                    <a:cubicBezTo>
                      <a:pt x="239" y="22"/>
                      <a:pt x="254" y="18"/>
                      <a:pt x="269" y="13"/>
                    </a:cubicBezTo>
                    <a:cubicBezTo>
                      <a:pt x="288" y="7"/>
                      <a:pt x="305" y="13"/>
                      <a:pt x="317" y="30"/>
                    </a:cubicBezTo>
                    <a:cubicBezTo>
                      <a:pt x="329" y="45"/>
                      <a:pt x="330" y="66"/>
                      <a:pt x="320" y="81"/>
                    </a:cubicBezTo>
                    <a:cubicBezTo>
                      <a:pt x="312" y="94"/>
                      <a:pt x="300" y="102"/>
                      <a:pt x="285" y="105"/>
                    </a:cubicBezTo>
                    <a:cubicBezTo>
                      <a:pt x="282" y="105"/>
                      <a:pt x="279" y="106"/>
                      <a:pt x="276" y="104"/>
                    </a:cubicBezTo>
                    <a:cubicBezTo>
                      <a:pt x="257" y="96"/>
                      <a:pt x="237" y="94"/>
                      <a:pt x="217" y="89"/>
                    </a:cubicBezTo>
                    <a:cubicBezTo>
                      <a:pt x="208" y="87"/>
                      <a:pt x="198" y="97"/>
                      <a:pt x="198" y="106"/>
                    </a:cubicBezTo>
                    <a:cubicBezTo>
                      <a:pt x="197" y="118"/>
                      <a:pt x="198" y="130"/>
                      <a:pt x="197" y="142"/>
                    </a:cubicBezTo>
                    <a:cubicBezTo>
                      <a:pt x="197" y="147"/>
                      <a:pt x="199" y="149"/>
                      <a:pt x="204" y="148"/>
                    </a:cubicBezTo>
                    <a:cubicBezTo>
                      <a:pt x="207" y="148"/>
                      <a:pt x="210" y="148"/>
                      <a:pt x="213" y="148"/>
                    </a:cubicBezTo>
                    <a:cubicBezTo>
                      <a:pt x="219" y="148"/>
                      <a:pt x="224" y="151"/>
                      <a:pt x="224" y="158"/>
                    </a:cubicBezTo>
                    <a:cubicBezTo>
                      <a:pt x="223" y="164"/>
                      <a:pt x="219" y="167"/>
                      <a:pt x="213" y="167"/>
                    </a:cubicBezTo>
                    <a:cubicBezTo>
                      <a:pt x="198" y="166"/>
                      <a:pt x="183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C53EAE37-56E6-43BE-B8F3-D141E04F66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-1462" y="351423"/>
                <a:ext cx="73075" cy="163513"/>
              </a:xfrm>
              <a:custGeom>
                <a:avLst/>
                <a:gdLst>
                  <a:gd name="T0" fmla="*/ 73 w 74"/>
                  <a:gd name="T1" fmla="*/ 78 h 154"/>
                  <a:gd name="T2" fmla="*/ 73 w 74"/>
                  <a:gd name="T3" fmla="*/ 146 h 154"/>
                  <a:gd name="T4" fmla="*/ 66 w 74"/>
                  <a:gd name="T5" fmla="*/ 154 h 154"/>
                  <a:gd name="T6" fmla="*/ 23 w 74"/>
                  <a:gd name="T7" fmla="*/ 154 h 154"/>
                  <a:gd name="T8" fmla="*/ 15 w 74"/>
                  <a:gd name="T9" fmla="*/ 148 h 154"/>
                  <a:gd name="T10" fmla="*/ 4 w 74"/>
                  <a:gd name="T11" fmla="*/ 134 h 154"/>
                  <a:gd name="T12" fmla="*/ 0 w 74"/>
                  <a:gd name="T13" fmla="*/ 126 h 154"/>
                  <a:gd name="T14" fmla="*/ 0 w 74"/>
                  <a:gd name="T15" fmla="*/ 29 h 154"/>
                  <a:gd name="T16" fmla="*/ 0 w 74"/>
                  <a:gd name="T17" fmla="*/ 28 h 154"/>
                  <a:gd name="T18" fmla="*/ 12 w 74"/>
                  <a:gd name="T19" fmla="*/ 10 h 154"/>
                  <a:gd name="T20" fmla="*/ 28 w 74"/>
                  <a:gd name="T21" fmla="*/ 1 h 154"/>
                  <a:gd name="T22" fmla="*/ 65 w 74"/>
                  <a:gd name="T23" fmla="*/ 1 h 154"/>
                  <a:gd name="T24" fmla="*/ 73 w 74"/>
                  <a:gd name="T25" fmla="*/ 9 h 154"/>
                  <a:gd name="T26" fmla="*/ 73 w 74"/>
                  <a:gd name="T27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54">
                    <a:moveTo>
                      <a:pt x="73" y="78"/>
                    </a:moveTo>
                    <a:cubicBezTo>
                      <a:pt x="73" y="100"/>
                      <a:pt x="73" y="123"/>
                      <a:pt x="73" y="146"/>
                    </a:cubicBezTo>
                    <a:cubicBezTo>
                      <a:pt x="73" y="152"/>
                      <a:pt x="72" y="154"/>
                      <a:pt x="66" y="154"/>
                    </a:cubicBezTo>
                    <a:cubicBezTo>
                      <a:pt x="52" y="154"/>
                      <a:pt x="38" y="154"/>
                      <a:pt x="23" y="154"/>
                    </a:cubicBezTo>
                    <a:cubicBezTo>
                      <a:pt x="18" y="154"/>
                      <a:pt x="16" y="152"/>
                      <a:pt x="15" y="148"/>
                    </a:cubicBezTo>
                    <a:cubicBezTo>
                      <a:pt x="13" y="142"/>
                      <a:pt x="10" y="137"/>
                      <a:pt x="4" y="134"/>
                    </a:cubicBezTo>
                    <a:cubicBezTo>
                      <a:pt x="1" y="132"/>
                      <a:pt x="0" y="129"/>
                      <a:pt x="0" y="126"/>
                    </a:cubicBezTo>
                    <a:cubicBezTo>
                      <a:pt x="0" y="93"/>
                      <a:pt x="0" y="61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19"/>
                      <a:pt x="11" y="18"/>
                      <a:pt x="12" y="10"/>
                    </a:cubicBezTo>
                    <a:cubicBezTo>
                      <a:pt x="14" y="0"/>
                      <a:pt x="21" y="0"/>
                      <a:pt x="28" y="1"/>
                    </a:cubicBezTo>
                    <a:cubicBezTo>
                      <a:pt x="40" y="1"/>
                      <a:pt x="53" y="1"/>
                      <a:pt x="65" y="1"/>
                    </a:cubicBezTo>
                    <a:cubicBezTo>
                      <a:pt x="71" y="0"/>
                      <a:pt x="74" y="2"/>
                      <a:pt x="73" y="9"/>
                    </a:cubicBezTo>
                    <a:cubicBezTo>
                      <a:pt x="73" y="32"/>
                      <a:pt x="73" y="55"/>
                      <a:pt x="73" y="78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6A296827-95FA-4A00-9350-FE096C9605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203149" y="252998"/>
                <a:ext cx="157843" cy="28575"/>
              </a:xfrm>
              <a:custGeom>
                <a:avLst/>
                <a:gdLst>
                  <a:gd name="T0" fmla="*/ 80 w 160"/>
                  <a:gd name="T1" fmla="*/ 0 h 27"/>
                  <a:gd name="T2" fmla="*/ 146 w 160"/>
                  <a:gd name="T3" fmla="*/ 1 h 27"/>
                  <a:gd name="T4" fmla="*/ 160 w 160"/>
                  <a:gd name="T5" fmla="*/ 13 h 27"/>
                  <a:gd name="T6" fmla="*/ 147 w 160"/>
                  <a:gd name="T7" fmla="*/ 27 h 27"/>
                  <a:gd name="T8" fmla="*/ 12 w 160"/>
                  <a:gd name="T9" fmla="*/ 27 h 27"/>
                  <a:gd name="T10" fmla="*/ 0 w 160"/>
                  <a:gd name="T11" fmla="*/ 12 h 27"/>
                  <a:gd name="T12" fmla="*/ 12 w 160"/>
                  <a:gd name="T13" fmla="*/ 0 h 27"/>
                  <a:gd name="T14" fmla="*/ 80 w 160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27">
                    <a:moveTo>
                      <a:pt x="80" y="0"/>
                    </a:moveTo>
                    <a:cubicBezTo>
                      <a:pt x="102" y="0"/>
                      <a:pt x="124" y="0"/>
                      <a:pt x="146" y="1"/>
                    </a:cubicBezTo>
                    <a:cubicBezTo>
                      <a:pt x="157" y="1"/>
                      <a:pt x="160" y="3"/>
                      <a:pt x="160" y="13"/>
                    </a:cubicBezTo>
                    <a:cubicBezTo>
                      <a:pt x="160" y="23"/>
                      <a:pt x="157" y="27"/>
                      <a:pt x="147" y="27"/>
                    </a:cubicBezTo>
                    <a:cubicBezTo>
                      <a:pt x="102" y="27"/>
                      <a:pt x="57" y="27"/>
                      <a:pt x="12" y="27"/>
                    </a:cubicBezTo>
                    <a:cubicBezTo>
                      <a:pt x="2" y="26"/>
                      <a:pt x="0" y="23"/>
                      <a:pt x="0" y="12"/>
                    </a:cubicBezTo>
                    <a:cubicBezTo>
                      <a:pt x="0" y="2"/>
                      <a:pt x="2" y="1"/>
                      <a:pt x="12" y="0"/>
                    </a:cubicBezTo>
                    <a:cubicBezTo>
                      <a:pt x="35" y="0"/>
                      <a:pt x="57" y="0"/>
                      <a:pt x="80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0" name="Group 11">
                <a:extLst>
                  <a:ext uri="{FF2B5EF4-FFF2-40B4-BE49-F238E27FC236}">
                    <a16:creationId xmlns:a16="http://schemas.microsoft.com/office/drawing/2014/main" id="{02EF7965-9167-45AC-8BCD-C70D62B16E6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8648700" y="73025"/>
                <a:ext cx="395288" cy="625475"/>
                <a:chOff x="5448" y="46"/>
                <a:chExt cx="249" cy="394"/>
              </a:xfrm>
            </p:grpSpPr>
            <p:sp>
              <p:nvSpPr>
                <p:cNvPr id="21" name="AutoShape 10">
                  <a:extLst>
                    <a:ext uri="{FF2B5EF4-FFF2-40B4-BE49-F238E27FC236}">
                      <a16:creationId xmlns:a16="http://schemas.microsoft.com/office/drawing/2014/main" id="{F0C0752C-9713-49F9-8EA3-DF5CA606C9CF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5448" y="46"/>
                  <a:ext cx="24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9613A1C0-0CC9-4C2A-A97B-70A62B4A392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38" y="41"/>
                  <a:ext cx="258" cy="404"/>
                </a:xfrm>
                <a:custGeom>
                  <a:avLst/>
                  <a:gdLst>
                    <a:gd name="T0" fmla="*/ 189 w 189"/>
                    <a:gd name="T1" fmla="*/ 191 h 299"/>
                    <a:gd name="T2" fmla="*/ 88 w 189"/>
                    <a:gd name="T3" fmla="*/ 296 h 299"/>
                    <a:gd name="T4" fmla="*/ 6 w 189"/>
                    <a:gd name="T5" fmla="*/ 192 h 299"/>
                    <a:gd name="T6" fmla="*/ 60 w 189"/>
                    <a:gd name="T7" fmla="*/ 56 h 299"/>
                    <a:gd name="T8" fmla="*/ 90 w 189"/>
                    <a:gd name="T9" fmla="*/ 11 h 299"/>
                    <a:gd name="T10" fmla="*/ 103 w 189"/>
                    <a:gd name="T11" fmla="*/ 8 h 299"/>
                    <a:gd name="T12" fmla="*/ 189 w 189"/>
                    <a:gd name="T13" fmla="*/ 19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299">
                      <a:moveTo>
                        <a:pt x="189" y="191"/>
                      </a:moveTo>
                      <a:cubicBezTo>
                        <a:pt x="189" y="262"/>
                        <a:pt x="148" y="299"/>
                        <a:pt x="88" y="296"/>
                      </a:cubicBezTo>
                      <a:cubicBezTo>
                        <a:pt x="37" y="293"/>
                        <a:pt x="0" y="246"/>
                        <a:pt x="6" y="192"/>
                      </a:cubicBezTo>
                      <a:cubicBezTo>
                        <a:pt x="12" y="142"/>
                        <a:pt x="34" y="99"/>
                        <a:pt x="60" y="56"/>
                      </a:cubicBezTo>
                      <a:cubicBezTo>
                        <a:pt x="69" y="41"/>
                        <a:pt x="79" y="26"/>
                        <a:pt x="90" y="11"/>
                      </a:cubicBezTo>
                      <a:cubicBezTo>
                        <a:pt x="93" y="7"/>
                        <a:pt x="97" y="0"/>
                        <a:pt x="103" y="8"/>
                      </a:cubicBezTo>
                      <a:cubicBezTo>
                        <a:pt x="146" y="67"/>
                        <a:pt x="184" y="129"/>
                        <a:pt x="189" y="1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A5128B10-12B8-4DC6-B419-F25765DDA40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64" y="279"/>
                  <a:ext cx="48" cy="84"/>
                </a:xfrm>
                <a:custGeom>
                  <a:avLst/>
                  <a:gdLst>
                    <a:gd name="T0" fmla="*/ 35 w 35"/>
                    <a:gd name="T1" fmla="*/ 32 h 62"/>
                    <a:gd name="T2" fmla="*/ 17 w 35"/>
                    <a:gd name="T3" fmla="*/ 61 h 62"/>
                    <a:gd name="T4" fmla="*/ 0 w 35"/>
                    <a:gd name="T5" fmla="*/ 29 h 62"/>
                    <a:gd name="T6" fmla="*/ 2 w 35"/>
                    <a:gd name="T7" fmla="*/ 19 h 62"/>
                    <a:gd name="T8" fmla="*/ 19 w 35"/>
                    <a:gd name="T9" fmla="*/ 0 h 62"/>
                    <a:gd name="T10" fmla="*/ 35 w 35"/>
                    <a:gd name="T11" fmla="*/ 23 h 62"/>
                    <a:gd name="T12" fmla="*/ 35 w 35"/>
                    <a:gd name="T13" fmla="*/ 3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62">
                      <a:moveTo>
                        <a:pt x="35" y="32"/>
                      </a:moveTo>
                      <a:cubicBezTo>
                        <a:pt x="34" y="44"/>
                        <a:pt x="34" y="62"/>
                        <a:pt x="17" y="61"/>
                      </a:cubicBezTo>
                      <a:cubicBezTo>
                        <a:pt x="2" y="60"/>
                        <a:pt x="1" y="42"/>
                        <a:pt x="0" y="29"/>
                      </a:cubicBezTo>
                      <a:cubicBezTo>
                        <a:pt x="0" y="26"/>
                        <a:pt x="1" y="23"/>
                        <a:pt x="2" y="19"/>
                      </a:cubicBezTo>
                      <a:cubicBezTo>
                        <a:pt x="5" y="11"/>
                        <a:pt x="7" y="0"/>
                        <a:pt x="19" y="0"/>
                      </a:cubicBezTo>
                      <a:cubicBezTo>
                        <a:pt x="31" y="1"/>
                        <a:pt x="33" y="13"/>
                        <a:pt x="35" y="23"/>
                      </a:cubicBezTo>
                      <a:cubicBezTo>
                        <a:pt x="35" y="25"/>
                        <a:pt x="35" y="28"/>
                        <a:pt x="35" y="32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24" name="Rectangle 775">
              <a:extLst>
                <a:ext uri="{FF2B5EF4-FFF2-40B4-BE49-F238E27FC236}">
                  <a16:creationId xmlns:a16="http://schemas.microsoft.com/office/drawing/2014/main" id="{B0D8658C-BEF1-49FB-8601-AE741541A8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42413"/>
              <a:ext cx="9144000" cy="342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704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0578CD2B-62CA-4160-B697-7D4C545E9115}"/>
              </a:ext>
            </a:extLst>
          </p:cNvPr>
          <p:cNvGrpSpPr/>
          <p:nvPr userDrawn="1"/>
        </p:nvGrpSpPr>
        <p:grpSpPr>
          <a:xfrm>
            <a:off x="-1462" y="68848"/>
            <a:ext cx="9145462" cy="707857"/>
            <a:chOff x="-1462" y="68848"/>
            <a:chExt cx="9145462" cy="707857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73A1F0E-7035-43C0-9420-734734402766}"/>
                </a:ext>
              </a:extLst>
            </p:cNvPr>
            <p:cNvGrpSpPr/>
            <p:nvPr userDrawn="1"/>
          </p:nvGrpSpPr>
          <p:grpSpPr>
            <a:xfrm>
              <a:off x="-1462" y="68848"/>
              <a:ext cx="9045450" cy="629652"/>
              <a:chOff x="-1462" y="68848"/>
              <a:chExt cx="9045450" cy="629652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E8D50D8A-873A-4B91-A86A-6DB2F9EA10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75998" y="286336"/>
                <a:ext cx="489604" cy="304800"/>
              </a:xfrm>
              <a:custGeom>
                <a:avLst/>
                <a:gdLst>
                  <a:gd name="T0" fmla="*/ 289 w 497"/>
                  <a:gd name="T1" fmla="*/ 0 h 285"/>
                  <a:gd name="T2" fmla="*/ 353 w 497"/>
                  <a:gd name="T3" fmla="*/ 0 h 285"/>
                  <a:gd name="T4" fmla="*/ 362 w 497"/>
                  <a:gd name="T5" fmla="*/ 8 h 285"/>
                  <a:gd name="T6" fmla="*/ 366 w 497"/>
                  <a:gd name="T7" fmla="*/ 51 h 285"/>
                  <a:gd name="T8" fmla="*/ 409 w 497"/>
                  <a:gd name="T9" fmla="*/ 83 h 285"/>
                  <a:gd name="T10" fmla="*/ 488 w 497"/>
                  <a:gd name="T11" fmla="*/ 83 h 285"/>
                  <a:gd name="T12" fmla="*/ 497 w 497"/>
                  <a:gd name="T13" fmla="*/ 91 h 285"/>
                  <a:gd name="T14" fmla="*/ 497 w 497"/>
                  <a:gd name="T15" fmla="*/ 183 h 285"/>
                  <a:gd name="T16" fmla="*/ 489 w 497"/>
                  <a:gd name="T17" fmla="*/ 191 h 285"/>
                  <a:gd name="T18" fmla="*/ 431 w 497"/>
                  <a:gd name="T19" fmla="*/ 191 h 285"/>
                  <a:gd name="T20" fmla="*/ 353 w 497"/>
                  <a:gd name="T21" fmla="*/ 217 h 285"/>
                  <a:gd name="T22" fmla="*/ 294 w 497"/>
                  <a:gd name="T23" fmla="*/ 240 h 285"/>
                  <a:gd name="T24" fmla="*/ 228 w 497"/>
                  <a:gd name="T25" fmla="*/ 215 h 285"/>
                  <a:gd name="T26" fmla="*/ 192 w 497"/>
                  <a:gd name="T27" fmla="*/ 193 h 285"/>
                  <a:gd name="T28" fmla="*/ 110 w 497"/>
                  <a:gd name="T29" fmla="*/ 236 h 285"/>
                  <a:gd name="T30" fmla="*/ 98 w 497"/>
                  <a:gd name="T31" fmla="*/ 277 h 285"/>
                  <a:gd name="T32" fmla="*/ 88 w 497"/>
                  <a:gd name="T33" fmla="*/ 285 h 285"/>
                  <a:gd name="T34" fmla="*/ 8 w 497"/>
                  <a:gd name="T35" fmla="*/ 285 h 285"/>
                  <a:gd name="T36" fmla="*/ 0 w 497"/>
                  <a:gd name="T37" fmla="*/ 277 h 285"/>
                  <a:gd name="T38" fmla="*/ 13 w 497"/>
                  <a:gd name="T39" fmla="*/ 221 h 285"/>
                  <a:gd name="T40" fmla="*/ 69 w 497"/>
                  <a:gd name="T41" fmla="*/ 127 h 285"/>
                  <a:gd name="T42" fmla="*/ 169 w 497"/>
                  <a:gd name="T43" fmla="*/ 80 h 285"/>
                  <a:gd name="T44" fmla="*/ 182 w 497"/>
                  <a:gd name="T45" fmla="*/ 78 h 285"/>
                  <a:gd name="T46" fmla="*/ 215 w 497"/>
                  <a:gd name="T47" fmla="*/ 39 h 285"/>
                  <a:gd name="T48" fmla="*/ 215 w 497"/>
                  <a:gd name="T49" fmla="*/ 8 h 285"/>
                  <a:gd name="T50" fmla="*/ 223 w 497"/>
                  <a:gd name="T51" fmla="*/ 0 h 285"/>
                  <a:gd name="T52" fmla="*/ 289 w 497"/>
                  <a:gd name="T5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285">
                    <a:moveTo>
                      <a:pt x="289" y="0"/>
                    </a:moveTo>
                    <a:cubicBezTo>
                      <a:pt x="311" y="0"/>
                      <a:pt x="332" y="1"/>
                      <a:pt x="353" y="0"/>
                    </a:cubicBezTo>
                    <a:cubicBezTo>
                      <a:pt x="360" y="0"/>
                      <a:pt x="362" y="2"/>
                      <a:pt x="362" y="8"/>
                    </a:cubicBezTo>
                    <a:cubicBezTo>
                      <a:pt x="361" y="23"/>
                      <a:pt x="362" y="37"/>
                      <a:pt x="366" y="51"/>
                    </a:cubicBezTo>
                    <a:cubicBezTo>
                      <a:pt x="372" y="72"/>
                      <a:pt x="387" y="83"/>
                      <a:pt x="409" y="83"/>
                    </a:cubicBezTo>
                    <a:cubicBezTo>
                      <a:pt x="436" y="83"/>
                      <a:pt x="462" y="84"/>
                      <a:pt x="488" y="83"/>
                    </a:cubicBezTo>
                    <a:cubicBezTo>
                      <a:pt x="494" y="83"/>
                      <a:pt x="497" y="85"/>
                      <a:pt x="497" y="91"/>
                    </a:cubicBezTo>
                    <a:cubicBezTo>
                      <a:pt x="496" y="122"/>
                      <a:pt x="496" y="153"/>
                      <a:pt x="497" y="183"/>
                    </a:cubicBezTo>
                    <a:cubicBezTo>
                      <a:pt x="497" y="190"/>
                      <a:pt x="495" y="191"/>
                      <a:pt x="489" y="191"/>
                    </a:cubicBezTo>
                    <a:cubicBezTo>
                      <a:pt x="470" y="191"/>
                      <a:pt x="450" y="192"/>
                      <a:pt x="431" y="191"/>
                    </a:cubicBezTo>
                    <a:cubicBezTo>
                      <a:pt x="401" y="189"/>
                      <a:pt x="376" y="198"/>
                      <a:pt x="353" y="217"/>
                    </a:cubicBezTo>
                    <a:cubicBezTo>
                      <a:pt x="336" y="231"/>
                      <a:pt x="316" y="239"/>
                      <a:pt x="294" y="240"/>
                    </a:cubicBezTo>
                    <a:cubicBezTo>
                      <a:pt x="268" y="241"/>
                      <a:pt x="247" y="232"/>
                      <a:pt x="228" y="215"/>
                    </a:cubicBezTo>
                    <a:cubicBezTo>
                      <a:pt x="218" y="205"/>
                      <a:pt x="206" y="197"/>
                      <a:pt x="192" y="193"/>
                    </a:cubicBezTo>
                    <a:cubicBezTo>
                      <a:pt x="159" y="184"/>
                      <a:pt x="124" y="202"/>
                      <a:pt x="110" y="236"/>
                    </a:cubicBezTo>
                    <a:cubicBezTo>
                      <a:pt x="104" y="249"/>
                      <a:pt x="101" y="263"/>
                      <a:pt x="98" y="277"/>
                    </a:cubicBezTo>
                    <a:cubicBezTo>
                      <a:pt x="97" y="282"/>
                      <a:pt x="94" y="285"/>
                      <a:pt x="88" y="285"/>
                    </a:cubicBezTo>
                    <a:cubicBezTo>
                      <a:pt x="61" y="284"/>
                      <a:pt x="34" y="285"/>
                      <a:pt x="8" y="285"/>
                    </a:cubicBezTo>
                    <a:cubicBezTo>
                      <a:pt x="2" y="285"/>
                      <a:pt x="0" y="283"/>
                      <a:pt x="0" y="277"/>
                    </a:cubicBezTo>
                    <a:cubicBezTo>
                      <a:pt x="3" y="258"/>
                      <a:pt x="7" y="239"/>
                      <a:pt x="13" y="221"/>
                    </a:cubicBezTo>
                    <a:cubicBezTo>
                      <a:pt x="24" y="185"/>
                      <a:pt x="42" y="154"/>
                      <a:pt x="69" y="127"/>
                    </a:cubicBezTo>
                    <a:cubicBezTo>
                      <a:pt x="97" y="100"/>
                      <a:pt x="131" y="85"/>
                      <a:pt x="169" y="80"/>
                    </a:cubicBezTo>
                    <a:cubicBezTo>
                      <a:pt x="174" y="79"/>
                      <a:pt x="178" y="79"/>
                      <a:pt x="182" y="78"/>
                    </a:cubicBezTo>
                    <a:cubicBezTo>
                      <a:pt x="202" y="73"/>
                      <a:pt x="213" y="60"/>
                      <a:pt x="215" y="39"/>
                    </a:cubicBezTo>
                    <a:cubicBezTo>
                      <a:pt x="215" y="29"/>
                      <a:pt x="215" y="18"/>
                      <a:pt x="215" y="8"/>
                    </a:cubicBezTo>
                    <a:cubicBezTo>
                      <a:pt x="215" y="2"/>
                      <a:pt x="217" y="0"/>
                      <a:pt x="223" y="0"/>
                    </a:cubicBezTo>
                    <a:cubicBezTo>
                      <a:pt x="245" y="1"/>
                      <a:pt x="267" y="0"/>
                      <a:pt x="289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1F4104A9-81BA-40E2-A644-AEE9BB5873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122766" y="68848"/>
                <a:ext cx="324454" cy="177800"/>
              </a:xfrm>
              <a:custGeom>
                <a:avLst/>
                <a:gdLst>
                  <a:gd name="T0" fmla="*/ 168 w 330"/>
                  <a:gd name="T1" fmla="*/ 167 h 167"/>
                  <a:gd name="T2" fmla="*/ 124 w 330"/>
                  <a:gd name="T3" fmla="*/ 167 h 167"/>
                  <a:gd name="T4" fmla="*/ 112 w 330"/>
                  <a:gd name="T5" fmla="*/ 158 h 167"/>
                  <a:gd name="T6" fmla="*/ 125 w 330"/>
                  <a:gd name="T7" fmla="*/ 148 h 167"/>
                  <a:gd name="T8" fmla="*/ 129 w 330"/>
                  <a:gd name="T9" fmla="*/ 148 h 167"/>
                  <a:gd name="T10" fmla="*/ 138 w 330"/>
                  <a:gd name="T11" fmla="*/ 140 h 167"/>
                  <a:gd name="T12" fmla="*/ 138 w 330"/>
                  <a:gd name="T13" fmla="*/ 106 h 167"/>
                  <a:gd name="T14" fmla="*/ 119 w 330"/>
                  <a:gd name="T15" fmla="*/ 89 h 167"/>
                  <a:gd name="T16" fmla="*/ 72 w 330"/>
                  <a:gd name="T17" fmla="*/ 101 h 167"/>
                  <a:gd name="T18" fmla="*/ 9 w 330"/>
                  <a:gd name="T19" fmla="*/ 68 h 167"/>
                  <a:gd name="T20" fmla="*/ 69 w 330"/>
                  <a:gd name="T21" fmla="*/ 14 h 167"/>
                  <a:gd name="T22" fmla="*/ 114 w 330"/>
                  <a:gd name="T23" fmla="*/ 25 h 167"/>
                  <a:gd name="T24" fmla="*/ 128 w 330"/>
                  <a:gd name="T25" fmla="*/ 22 h 167"/>
                  <a:gd name="T26" fmla="*/ 206 w 330"/>
                  <a:gd name="T27" fmla="*/ 21 h 167"/>
                  <a:gd name="T28" fmla="*/ 223 w 330"/>
                  <a:gd name="T29" fmla="*/ 24 h 167"/>
                  <a:gd name="T30" fmla="*/ 269 w 330"/>
                  <a:gd name="T31" fmla="*/ 13 h 167"/>
                  <a:gd name="T32" fmla="*/ 317 w 330"/>
                  <a:gd name="T33" fmla="*/ 30 h 167"/>
                  <a:gd name="T34" fmla="*/ 320 w 330"/>
                  <a:gd name="T35" fmla="*/ 81 h 167"/>
                  <a:gd name="T36" fmla="*/ 285 w 330"/>
                  <a:gd name="T37" fmla="*/ 105 h 167"/>
                  <a:gd name="T38" fmla="*/ 276 w 330"/>
                  <a:gd name="T39" fmla="*/ 104 h 167"/>
                  <a:gd name="T40" fmla="*/ 217 w 330"/>
                  <a:gd name="T41" fmla="*/ 89 h 167"/>
                  <a:gd name="T42" fmla="*/ 198 w 330"/>
                  <a:gd name="T43" fmla="*/ 106 h 167"/>
                  <a:gd name="T44" fmla="*/ 197 w 330"/>
                  <a:gd name="T45" fmla="*/ 142 h 167"/>
                  <a:gd name="T46" fmla="*/ 204 w 330"/>
                  <a:gd name="T47" fmla="*/ 148 h 167"/>
                  <a:gd name="T48" fmla="*/ 213 w 330"/>
                  <a:gd name="T49" fmla="*/ 148 h 167"/>
                  <a:gd name="T50" fmla="*/ 224 w 330"/>
                  <a:gd name="T51" fmla="*/ 158 h 167"/>
                  <a:gd name="T52" fmla="*/ 213 w 330"/>
                  <a:gd name="T53" fmla="*/ 167 h 167"/>
                  <a:gd name="T54" fmla="*/ 168 w 330"/>
                  <a:gd name="T55" fmla="*/ 167 h 167"/>
                  <a:gd name="T56" fmla="*/ 168 w 330"/>
                  <a:gd name="T5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0" h="167">
                    <a:moveTo>
                      <a:pt x="168" y="167"/>
                    </a:moveTo>
                    <a:cubicBezTo>
                      <a:pt x="153" y="167"/>
                      <a:pt x="139" y="167"/>
                      <a:pt x="124" y="167"/>
                    </a:cubicBezTo>
                    <a:cubicBezTo>
                      <a:pt x="118" y="167"/>
                      <a:pt x="112" y="166"/>
                      <a:pt x="112" y="158"/>
                    </a:cubicBezTo>
                    <a:cubicBezTo>
                      <a:pt x="112" y="150"/>
                      <a:pt x="118" y="148"/>
                      <a:pt x="125" y="148"/>
                    </a:cubicBezTo>
                    <a:cubicBezTo>
                      <a:pt x="126" y="148"/>
                      <a:pt x="128" y="148"/>
                      <a:pt x="129" y="148"/>
                    </a:cubicBezTo>
                    <a:cubicBezTo>
                      <a:pt x="135" y="149"/>
                      <a:pt x="138" y="148"/>
                      <a:pt x="138" y="140"/>
                    </a:cubicBezTo>
                    <a:cubicBezTo>
                      <a:pt x="137" y="129"/>
                      <a:pt x="138" y="118"/>
                      <a:pt x="138" y="106"/>
                    </a:cubicBezTo>
                    <a:cubicBezTo>
                      <a:pt x="138" y="97"/>
                      <a:pt x="128" y="88"/>
                      <a:pt x="119" y="89"/>
                    </a:cubicBezTo>
                    <a:cubicBezTo>
                      <a:pt x="103" y="92"/>
                      <a:pt x="87" y="94"/>
                      <a:pt x="72" y="101"/>
                    </a:cubicBezTo>
                    <a:cubicBezTo>
                      <a:pt x="46" y="113"/>
                      <a:pt x="16" y="96"/>
                      <a:pt x="9" y="68"/>
                    </a:cubicBezTo>
                    <a:cubicBezTo>
                      <a:pt x="0" y="35"/>
                      <a:pt x="38" y="0"/>
                      <a:pt x="69" y="14"/>
                    </a:cubicBezTo>
                    <a:cubicBezTo>
                      <a:pt x="83" y="20"/>
                      <a:pt x="99" y="22"/>
                      <a:pt x="114" y="25"/>
                    </a:cubicBezTo>
                    <a:cubicBezTo>
                      <a:pt x="119" y="26"/>
                      <a:pt x="124" y="25"/>
                      <a:pt x="128" y="22"/>
                    </a:cubicBezTo>
                    <a:cubicBezTo>
                      <a:pt x="154" y="7"/>
                      <a:pt x="180" y="6"/>
                      <a:pt x="206" y="21"/>
                    </a:cubicBezTo>
                    <a:cubicBezTo>
                      <a:pt x="212" y="25"/>
                      <a:pt x="217" y="26"/>
                      <a:pt x="223" y="24"/>
                    </a:cubicBezTo>
                    <a:cubicBezTo>
                      <a:pt x="239" y="22"/>
                      <a:pt x="254" y="18"/>
                      <a:pt x="269" y="13"/>
                    </a:cubicBezTo>
                    <a:cubicBezTo>
                      <a:pt x="288" y="7"/>
                      <a:pt x="305" y="13"/>
                      <a:pt x="317" y="30"/>
                    </a:cubicBezTo>
                    <a:cubicBezTo>
                      <a:pt x="329" y="45"/>
                      <a:pt x="330" y="66"/>
                      <a:pt x="320" y="81"/>
                    </a:cubicBezTo>
                    <a:cubicBezTo>
                      <a:pt x="312" y="94"/>
                      <a:pt x="300" y="102"/>
                      <a:pt x="285" y="105"/>
                    </a:cubicBezTo>
                    <a:cubicBezTo>
                      <a:pt x="282" y="105"/>
                      <a:pt x="279" y="106"/>
                      <a:pt x="276" y="104"/>
                    </a:cubicBezTo>
                    <a:cubicBezTo>
                      <a:pt x="257" y="96"/>
                      <a:pt x="237" y="94"/>
                      <a:pt x="217" y="89"/>
                    </a:cubicBezTo>
                    <a:cubicBezTo>
                      <a:pt x="208" y="87"/>
                      <a:pt x="198" y="97"/>
                      <a:pt x="198" y="106"/>
                    </a:cubicBezTo>
                    <a:cubicBezTo>
                      <a:pt x="197" y="118"/>
                      <a:pt x="198" y="130"/>
                      <a:pt x="197" y="142"/>
                    </a:cubicBezTo>
                    <a:cubicBezTo>
                      <a:pt x="197" y="147"/>
                      <a:pt x="199" y="149"/>
                      <a:pt x="204" y="148"/>
                    </a:cubicBezTo>
                    <a:cubicBezTo>
                      <a:pt x="207" y="148"/>
                      <a:pt x="210" y="148"/>
                      <a:pt x="213" y="148"/>
                    </a:cubicBezTo>
                    <a:cubicBezTo>
                      <a:pt x="219" y="148"/>
                      <a:pt x="224" y="151"/>
                      <a:pt x="224" y="158"/>
                    </a:cubicBezTo>
                    <a:cubicBezTo>
                      <a:pt x="223" y="164"/>
                      <a:pt x="219" y="167"/>
                      <a:pt x="213" y="167"/>
                    </a:cubicBezTo>
                    <a:cubicBezTo>
                      <a:pt x="198" y="166"/>
                      <a:pt x="183" y="167"/>
                      <a:pt x="168" y="167"/>
                    </a:cubicBezTo>
                    <a:cubicBezTo>
                      <a:pt x="168" y="167"/>
                      <a:pt x="168" y="167"/>
                      <a:pt x="168" y="167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3092ECBD-4EE8-4696-A080-078EE6CFB7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-1462" y="351423"/>
                <a:ext cx="73075" cy="163513"/>
              </a:xfrm>
              <a:custGeom>
                <a:avLst/>
                <a:gdLst>
                  <a:gd name="T0" fmla="*/ 73 w 74"/>
                  <a:gd name="T1" fmla="*/ 78 h 154"/>
                  <a:gd name="T2" fmla="*/ 73 w 74"/>
                  <a:gd name="T3" fmla="*/ 146 h 154"/>
                  <a:gd name="T4" fmla="*/ 66 w 74"/>
                  <a:gd name="T5" fmla="*/ 154 h 154"/>
                  <a:gd name="T6" fmla="*/ 23 w 74"/>
                  <a:gd name="T7" fmla="*/ 154 h 154"/>
                  <a:gd name="T8" fmla="*/ 15 w 74"/>
                  <a:gd name="T9" fmla="*/ 148 h 154"/>
                  <a:gd name="T10" fmla="*/ 4 w 74"/>
                  <a:gd name="T11" fmla="*/ 134 h 154"/>
                  <a:gd name="T12" fmla="*/ 0 w 74"/>
                  <a:gd name="T13" fmla="*/ 126 h 154"/>
                  <a:gd name="T14" fmla="*/ 0 w 74"/>
                  <a:gd name="T15" fmla="*/ 29 h 154"/>
                  <a:gd name="T16" fmla="*/ 0 w 74"/>
                  <a:gd name="T17" fmla="*/ 28 h 154"/>
                  <a:gd name="T18" fmla="*/ 12 w 74"/>
                  <a:gd name="T19" fmla="*/ 10 h 154"/>
                  <a:gd name="T20" fmla="*/ 28 w 74"/>
                  <a:gd name="T21" fmla="*/ 1 h 154"/>
                  <a:gd name="T22" fmla="*/ 65 w 74"/>
                  <a:gd name="T23" fmla="*/ 1 h 154"/>
                  <a:gd name="T24" fmla="*/ 73 w 74"/>
                  <a:gd name="T25" fmla="*/ 9 h 154"/>
                  <a:gd name="T26" fmla="*/ 73 w 74"/>
                  <a:gd name="T27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54">
                    <a:moveTo>
                      <a:pt x="73" y="78"/>
                    </a:moveTo>
                    <a:cubicBezTo>
                      <a:pt x="73" y="100"/>
                      <a:pt x="73" y="123"/>
                      <a:pt x="73" y="146"/>
                    </a:cubicBezTo>
                    <a:cubicBezTo>
                      <a:pt x="73" y="152"/>
                      <a:pt x="72" y="154"/>
                      <a:pt x="66" y="154"/>
                    </a:cubicBezTo>
                    <a:cubicBezTo>
                      <a:pt x="52" y="154"/>
                      <a:pt x="38" y="154"/>
                      <a:pt x="23" y="154"/>
                    </a:cubicBezTo>
                    <a:cubicBezTo>
                      <a:pt x="18" y="154"/>
                      <a:pt x="16" y="152"/>
                      <a:pt x="15" y="148"/>
                    </a:cubicBezTo>
                    <a:cubicBezTo>
                      <a:pt x="13" y="142"/>
                      <a:pt x="10" y="137"/>
                      <a:pt x="4" y="134"/>
                    </a:cubicBezTo>
                    <a:cubicBezTo>
                      <a:pt x="1" y="132"/>
                      <a:pt x="0" y="129"/>
                      <a:pt x="0" y="126"/>
                    </a:cubicBezTo>
                    <a:cubicBezTo>
                      <a:pt x="0" y="93"/>
                      <a:pt x="0" y="61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19"/>
                      <a:pt x="11" y="18"/>
                      <a:pt x="12" y="10"/>
                    </a:cubicBezTo>
                    <a:cubicBezTo>
                      <a:pt x="14" y="0"/>
                      <a:pt x="21" y="0"/>
                      <a:pt x="28" y="1"/>
                    </a:cubicBezTo>
                    <a:cubicBezTo>
                      <a:pt x="40" y="1"/>
                      <a:pt x="53" y="1"/>
                      <a:pt x="65" y="1"/>
                    </a:cubicBezTo>
                    <a:cubicBezTo>
                      <a:pt x="71" y="0"/>
                      <a:pt x="74" y="2"/>
                      <a:pt x="73" y="9"/>
                    </a:cubicBezTo>
                    <a:cubicBezTo>
                      <a:pt x="73" y="32"/>
                      <a:pt x="73" y="55"/>
                      <a:pt x="73" y="78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3E29B969-D9BD-4AFB-9D03-344A2A692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flipH="1">
                <a:off x="203149" y="252998"/>
                <a:ext cx="157843" cy="28575"/>
              </a:xfrm>
              <a:custGeom>
                <a:avLst/>
                <a:gdLst>
                  <a:gd name="T0" fmla="*/ 80 w 160"/>
                  <a:gd name="T1" fmla="*/ 0 h 27"/>
                  <a:gd name="T2" fmla="*/ 146 w 160"/>
                  <a:gd name="T3" fmla="*/ 1 h 27"/>
                  <a:gd name="T4" fmla="*/ 160 w 160"/>
                  <a:gd name="T5" fmla="*/ 13 h 27"/>
                  <a:gd name="T6" fmla="*/ 147 w 160"/>
                  <a:gd name="T7" fmla="*/ 27 h 27"/>
                  <a:gd name="T8" fmla="*/ 12 w 160"/>
                  <a:gd name="T9" fmla="*/ 27 h 27"/>
                  <a:gd name="T10" fmla="*/ 0 w 160"/>
                  <a:gd name="T11" fmla="*/ 12 h 27"/>
                  <a:gd name="T12" fmla="*/ 12 w 160"/>
                  <a:gd name="T13" fmla="*/ 0 h 27"/>
                  <a:gd name="T14" fmla="*/ 80 w 160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" h="27">
                    <a:moveTo>
                      <a:pt x="80" y="0"/>
                    </a:moveTo>
                    <a:cubicBezTo>
                      <a:pt x="102" y="0"/>
                      <a:pt x="124" y="0"/>
                      <a:pt x="146" y="1"/>
                    </a:cubicBezTo>
                    <a:cubicBezTo>
                      <a:pt x="157" y="1"/>
                      <a:pt x="160" y="3"/>
                      <a:pt x="160" y="13"/>
                    </a:cubicBezTo>
                    <a:cubicBezTo>
                      <a:pt x="160" y="23"/>
                      <a:pt x="157" y="27"/>
                      <a:pt x="147" y="27"/>
                    </a:cubicBezTo>
                    <a:cubicBezTo>
                      <a:pt x="102" y="27"/>
                      <a:pt x="57" y="27"/>
                      <a:pt x="12" y="27"/>
                    </a:cubicBezTo>
                    <a:cubicBezTo>
                      <a:pt x="2" y="26"/>
                      <a:pt x="0" y="23"/>
                      <a:pt x="0" y="12"/>
                    </a:cubicBezTo>
                    <a:cubicBezTo>
                      <a:pt x="0" y="2"/>
                      <a:pt x="2" y="1"/>
                      <a:pt x="12" y="0"/>
                    </a:cubicBezTo>
                    <a:cubicBezTo>
                      <a:pt x="35" y="0"/>
                      <a:pt x="57" y="0"/>
                      <a:pt x="80" y="0"/>
                    </a:cubicBezTo>
                    <a:close/>
                  </a:path>
                </a:pathLst>
              </a:custGeom>
              <a:solidFill>
                <a:srgbClr val="42AF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5" name="Group 11">
                <a:extLst>
                  <a:ext uri="{FF2B5EF4-FFF2-40B4-BE49-F238E27FC236}">
                    <a16:creationId xmlns:a16="http://schemas.microsoft.com/office/drawing/2014/main" id="{CF580EC1-1C16-415A-9706-FAEAA189FFD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8648700" y="73025"/>
                <a:ext cx="395288" cy="625475"/>
                <a:chOff x="5448" y="46"/>
                <a:chExt cx="249" cy="394"/>
              </a:xfrm>
            </p:grpSpPr>
            <p:sp>
              <p:nvSpPr>
                <p:cNvPr id="26" name="AutoShape 10">
                  <a:extLst>
                    <a:ext uri="{FF2B5EF4-FFF2-40B4-BE49-F238E27FC236}">
                      <a16:creationId xmlns:a16="http://schemas.microsoft.com/office/drawing/2014/main" id="{223DFE4E-E32E-4BF7-9BC6-A8585E5CD493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5448" y="46"/>
                  <a:ext cx="249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7" name="Freeform 12">
                  <a:extLst>
                    <a:ext uri="{FF2B5EF4-FFF2-40B4-BE49-F238E27FC236}">
                      <a16:creationId xmlns:a16="http://schemas.microsoft.com/office/drawing/2014/main" id="{EE6D6C9A-9BB2-47B3-AAB9-BB42D7D9F04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38" y="41"/>
                  <a:ext cx="258" cy="404"/>
                </a:xfrm>
                <a:custGeom>
                  <a:avLst/>
                  <a:gdLst>
                    <a:gd name="T0" fmla="*/ 189 w 189"/>
                    <a:gd name="T1" fmla="*/ 191 h 299"/>
                    <a:gd name="T2" fmla="*/ 88 w 189"/>
                    <a:gd name="T3" fmla="*/ 296 h 299"/>
                    <a:gd name="T4" fmla="*/ 6 w 189"/>
                    <a:gd name="T5" fmla="*/ 192 h 299"/>
                    <a:gd name="T6" fmla="*/ 60 w 189"/>
                    <a:gd name="T7" fmla="*/ 56 h 299"/>
                    <a:gd name="T8" fmla="*/ 90 w 189"/>
                    <a:gd name="T9" fmla="*/ 11 h 299"/>
                    <a:gd name="T10" fmla="*/ 103 w 189"/>
                    <a:gd name="T11" fmla="*/ 8 h 299"/>
                    <a:gd name="T12" fmla="*/ 189 w 189"/>
                    <a:gd name="T13" fmla="*/ 191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299">
                      <a:moveTo>
                        <a:pt x="189" y="191"/>
                      </a:moveTo>
                      <a:cubicBezTo>
                        <a:pt x="189" y="262"/>
                        <a:pt x="148" y="299"/>
                        <a:pt x="88" y="296"/>
                      </a:cubicBezTo>
                      <a:cubicBezTo>
                        <a:pt x="37" y="293"/>
                        <a:pt x="0" y="246"/>
                        <a:pt x="6" y="192"/>
                      </a:cubicBezTo>
                      <a:cubicBezTo>
                        <a:pt x="12" y="142"/>
                        <a:pt x="34" y="99"/>
                        <a:pt x="60" y="56"/>
                      </a:cubicBezTo>
                      <a:cubicBezTo>
                        <a:pt x="69" y="41"/>
                        <a:pt x="79" y="26"/>
                        <a:pt x="90" y="11"/>
                      </a:cubicBezTo>
                      <a:cubicBezTo>
                        <a:pt x="93" y="7"/>
                        <a:pt x="97" y="0"/>
                        <a:pt x="103" y="8"/>
                      </a:cubicBezTo>
                      <a:cubicBezTo>
                        <a:pt x="146" y="67"/>
                        <a:pt x="184" y="129"/>
                        <a:pt x="189" y="19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8" name="Freeform 13">
                  <a:extLst>
                    <a:ext uri="{FF2B5EF4-FFF2-40B4-BE49-F238E27FC236}">
                      <a16:creationId xmlns:a16="http://schemas.microsoft.com/office/drawing/2014/main" id="{B6BD8471-9975-4476-893A-87E213D7411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464" y="279"/>
                  <a:ext cx="48" cy="84"/>
                </a:xfrm>
                <a:custGeom>
                  <a:avLst/>
                  <a:gdLst>
                    <a:gd name="T0" fmla="*/ 35 w 35"/>
                    <a:gd name="T1" fmla="*/ 32 h 62"/>
                    <a:gd name="T2" fmla="*/ 17 w 35"/>
                    <a:gd name="T3" fmla="*/ 61 h 62"/>
                    <a:gd name="T4" fmla="*/ 0 w 35"/>
                    <a:gd name="T5" fmla="*/ 29 h 62"/>
                    <a:gd name="T6" fmla="*/ 2 w 35"/>
                    <a:gd name="T7" fmla="*/ 19 h 62"/>
                    <a:gd name="T8" fmla="*/ 19 w 35"/>
                    <a:gd name="T9" fmla="*/ 0 h 62"/>
                    <a:gd name="T10" fmla="*/ 35 w 35"/>
                    <a:gd name="T11" fmla="*/ 23 h 62"/>
                    <a:gd name="T12" fmla="*/ 35 w 35"/>
                    <a:gd name="T13" fmla="*/ 3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62">
                      <a:moveTo>
                        <a:pt x="35" y="32"/>
                      </a:moveTo>
                      <a:cubicBezTo>
                        <a:pt x="34" y="44"/>
                        <a:pt x="34" y="62"/>
                        <a:pt x="17" y="61"/>
                      </a:cubicBezTo>
                      <a:cubicBezTo>
                        <a:pt x="2" y="60"/>
                        <a:pt x="1" y="42"/>
                        <a:pt x="0" y="29"/>
                      </a:cubicBezTo>
                      <a:cubicBezTo>
                        <a:pt x="0" y="26"/>
                        <a:pt x="1" y="23"/>
                        <a:pt x="2" y="19"/>
                      </a:cubicBezTo>
                      <a:cubicBezTo>
                        <a:pt x="5" y="11"/>
                        <a:pt x="7" y="0"/>
                        <a:pt x="19" y="0"/>
                      </a:cubicBezTo>
                      <a:cubicBezTo>
                        <a:pt x="31" y="1"/>
                        <a:pt x="33" y="13"/>
                        <a:pt x="35" y="23"/>
                      </a:cubicBezTo>
                      <a:cubicBezTo>
                        <a:pt x="35" y="25"/>
                        <a:pt x="35" y="28"/>
                        <a:pt x="35" y="32"/>
                      </a:cubicBezTo>
                      <a:close/>
                    </a:path>
                  </a:pathLst>
                </a:custGeom>
                <a:solidFill>
                  <a:srgbClr val="F8FC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  <p:sp>
          <p:nvSpPr>
            <p:cNvPr id="20" name="Rectangle 775">
              <a:extLst>
                <a:ext uri="{FF2B5EF4-FFF2-40B4-BE49-F238E27FC236}">
                  <a16:creationId xmlns:a16="http://schemas.microsoft.com/office/drawing/2014/main" id="{75E5C707-1DED-47D7-A010-CA6F28CBD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42413"/>
              <a:ext cx="9144000" cy="3429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29" name="Google Shape;29;p5">
            <a:extLst>
              <a:ext uri="{FF2B5EF4-FFF2-40B4-BE49-F238E27FC236}">
                <a16:creationId xmlns:a16="http://schemas.microsoft.com/office/drawing/2014/main" id="{A91C8718-5CA9-41A5-8EDA-DB250EC4A1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602" y="94597"/>
            <a:ext cx="557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B0F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2741800" y="1573250"/>
            <a:ext cx="172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nton"/>
              <a:buNone/>
              <a:defRPr sz="2500" b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100"/>
              <a:buFont typeface="Lobster"/>
              <a:buNone/>
              <a:defRPr sz="21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2"/>
          </p:nvPr>
        </p:nvSpPr>
        <p:spPr>
          <a:xfrm>
            <a:off x="2628925" y="1930250"/>
            <a:ext cx="5207400" cy="23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CTERÍSTICAS DEL AGUA POTABLE Y SU IMPORTANCIA">
            <a:extLst>
              <a:ext uri="{FF2B5EF4-FFF2-40B4-BE49-F238E27FC236}">
                <a16:creationId xmlns:a16="http://schemas.microsoft.com/office/drawing/2014/main" id="{9E842B56-4FB2-47AB-8C87-ED7D7D693D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D6C165-5A63-47FD-A89F-EA860F86E2E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4111884" y="970924"/>
            <a:ext cx="2160000" cy="1485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8BA9BF-FE30-4972-9F4F-0535FA5DB39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6791421" y="2181700"/>
            <a:ext cx="2160000" cy="1485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DDE17D0-4D86-4443-8D75-D304C33CADB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4228951" y="3017392"/>
            <a:ext cx="2160000" cy="1485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72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6">
            <a:extLst>
              <a:ext uri="{FF2B5EF4-FFF2-40B4-BE49-F238E27FC236}">
                <a16:creationId xmlns:a16="http://schemas.microsoft.com/office/drawing/2014/main" id="{7FAD2483-91C3-4337-BAE1-FCF37AE5BB71}"/>
              </a:ext>
            </a:extLst>
          </p:cNvPr>
          <p:cNvSpPr/>
          <p:nvPr userDrawn="1"/>
        </p:nvSpPr>
        <p:spPr>
          <a:xfrm>
            <a:off x="114300" y="124695"/>
            <a:ext cx="8904194" cy="4918700"/>
          </a:xfrm>
          <a:prstGeom prst="frame">
            <a:avLst>
              <a:gd name="adj1" fmla="val 624"/>
            </a:avLst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34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>
            <a:extLst>
              <a:ext uri="{FF2B5EF4-FFF2-40B4-BE49-F238E27FC236}">
                <a16:creationId xmlns:a16="http://schemas.microsoft.com/office/drawing/2014/main" id="{83CBDFB6-AF8F-4484-A3B7-B6182EF86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48014"/>
            <a:ext cx="9144000" cy="200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74DF3E-45C6-4D3C-9410-8D8A9C3D8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48014"/>
            <a:ext cx="796529" cy="200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直接连接符 10">
            <a:extLst>
              <a:ext uri="{FF2B5EF4-FFF2-40B4-BE49-F238E27FC236}">
                <a16:creationId xmlns:a16="http://schemas.microsoft.com/office/drawing/2014/main" id="{45F6C769-96CC-4BBB-96B2-C04B2C4237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735836"/>
            <a:ext cx="8072716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6" name="直接连接符 11">
            <a:extLst>
              <a:ext uri="{FF2B5EF4-FFF2-40B4-BE49-F238E27FC236}">
                <a16:creationId xmlns:a16="http://schemas.microsoft.com/office/drawing/2014/main" id="{CDD8FC98-A099-4FD8-B24D-380BC47608F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8072716" y="411986"/>
            <a:ext cx="0" cy="32385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1BC075AC-3A7D-49EE-85D8-CB35A14759C4}"/>
              </a:ext>
            </a:extLst>
          </p:cNvPr>
          <p:cNvGrpSpPr/>
          <p:nvPr userDrawn="1"/>
        </p:nvGrpSpPr>
        <p:grpSpPr>
          <a:xfrm>
            <a:off x="124023" y="199390"/>
            <a:ext cx="415529" cy="415528"/>
            <a:chOff x="179512" y="132378"/>
            <a:chExt cx="415529" cy="415528"/>
          </a:xfrm>
        </p:grpSpPr>
        <p:sp>
          <p:nvSpPr>
            <p:cNvPr id="8" name="椭圆 4">
              <a:extLst>
                <a:ext uri="{FF2B5EF4-FFF2-40B4-BE49-F238E27FC236}">
                  <a16:creationId xmlns:a16="http://schemas.microsoft.com/office/drawing/2014/main" id="{173EC2AF-15ED-42EC-A281-81E73EC9AA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512" y="132378"/>
              <a:ext cx="415529" cy="41552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FD6CD17-FA29-4E1C-B25D-924EA1FD34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503191" flipV="1">
              <a:off x="248569" y="216436"/>
              <a:ext cx="278606" cy="232172"/>
            </a:xfrm>
            <a:custGeom>
              <a:avLst/>
              <a:gdLst>
                <a:gd name="T0" fmla="*/ 69 w 101"/>
                <a:gd name="T1" fmla="*/ 51 h 84"/>
                <a:gd name="T2" fmla="*/ 9 w 101"/>
                <a:gd name="T3" fmla="*/ 51 h 84"/>
                <a:gd name="T4" fmla="*/ 0 w 101"/>
                <a:gd name="T5" fmla="*/ 42 h 84"/>
                <a:gd name="T6" fmla="*/ 9 w 101"/>
                <a:gd name="T7" fmla="*/ 33 h 84"/>
                <a:gd name="T8" fmla="*/ 69 w 101"/>
                <a:gd name="T9" fmla="*/ 33 h 84"/>
                <a:gd name="T10" fmla="*/ 52 w 101"/>
                <a:gd name="T11" fmla="*/ 16 h 84"/>
                <a:gd name="T12" fmla="*/ 52 w 101"/>
                <a:gd name="T13" fmla="*/ 4 h 84"/>
                <a:gd name="T14" fmla="*/ 65 w 101"/>
                <a:gd name="T15" fmla="*/ 4 h 84"/>
                <a:gd name="T16" fmla="*/ 97 w 101"/>
                <a:gd name="T17" fmla="*/ 36 h 84"/>
                <a:gd name="T18" fmla="*/ 97 w 101"/>
                <a:gd name="T19" fmla="*/ 49 h 84"/>
                <a:gd name="T20" fmla="*/ 65 w 101"/>
                <a:gd name="T21" fmla="*/ 80 h 84"/>
                <a:gd name="T22" fmla="*/ 53 w 101"/>
                <a:gd name="T23" fmla="*/ 80 h 84"/>
                <a:gd name="T24" fmla="*/ 53 w 101"/>
                <a:gd name="T25" fmla="*/ 68 h 84"/>
                <a:gd name="T26" fmla="*/ 69 w 101"/>
                <a:gd name="T27" fmla="*/ 51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1"/>
                <a:gd name="T43" fmla="*/ 0 h 84"/>
                <a:gd name="T44" fmla="*/ 101 w 101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1" h="84">
                  <a:moveTo>
                    <a:pt x="69" y="51"/>
                  </a:moveTo>
                  <a:cubicBezTo>
                    <a:pt x="69" y="51"/>
                    <a:pt x="28" y="51"/>
                    <a:pt x="9" y="51"/>
                  </a:cubicBezTo>
                  <a:cubicBezTo>
                    <a:pt x="4" y="51"/>
                    <a:pt x="0" y="47"/>
                    <a:pt x="0" y="42"/>
                  </a:cubicBezTo>
                  <a:cubicBezTo>
                    <a:pt x="0" y="37"/>
                    <a:pt x="4" y="33"/>
                    <a:pt x="9" y="33"/>
                  </a:cubicBezTo>
                  <a:cubicBezTo>
                    <a:pt x="25" y="33"/>
                    <a:pt x="69" y="33"/>
                    <a:pt x="69" y="33"/>
                  </a:cubicBezTo>
                  <a:cubicBezTo>
                    <a:pt x="69" y="33"/>
                    <a:pt x="66" y="30"/>
                    <a:pt x="52" y="16"/>
                  </a:cubicBezTo>
                  <a:cubicBezTo>
                    <a:pt x="49" y="13"/>
                    <a:pt x="49" y="7"/>
                    <a:pt x="52" y="4"/>
                  </a:cubicBezTo>
                  <a:cubicBezTo>
                    <a:pt x="56" y="0"/>
                    <a:pt x="62" y="0"/>
                    <a:pt x="65" y="4"/>
                  </a:cubicBezTo>
                  <a:cubicBezTo>
                    <a:pt x="76" y="15"/>
                    <a:pt x="97" y="36"/>
                    <a:pt x="97" y="36"/>
                  </a:cubicBezTo>
                  <a:cubicBezTo>
                    <a:pt x="101" y="39"/>
                    <a:pt x="101" y="45"/>
                    <a:pt x="97" y="49"/>
                  </a:cubicBezTo>
                  <a:cubicBezTo>
                    <a:pt x="97" y="49"/>
                    <a:pt x="79" y="67"/>
                    <a:pt x="65" y="80"/>
                  </a:cubicBezTo>
                  <a:cubicBezTo>
                    <a:pt x="62" y="84"/>
                    <a:pt x="56" y="84"/>
                    <a:pt x="53" y="80"/>
                  </a:cubicBezTo>
                  <a:cubicBezTo>
                    <a:pt x="49" y="77"/>
                    <a:pt x="49" y="71"/>
                    <a:pt x="53" y="68"/>
                  </a:cubicBezTo>
                  <a:cubicBezTo>
                    <a:pt x="64" y="57"/>
                    <a:pt x="69" y="51"/>
                    <a:pt x="6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ea typeface="微软雅黑" pitchFamily="34" charset="-122"/>
                <a:sym typeface="Calibri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5ED7CC2-24ED-4C38-B8F3-5FDB10C5C8C4}"/>
              </a:ext>
            </a:extLst>
          </p:cNvPr>
          <p:cNvGrpSpPr/>
          <p:nvPr userDrawn="1"/>
        </p:nvGrpSpPr>
        <p:grpSpPr>
          <a:xfrm>
            <a:off x="8253776" y="209658"/>
            <a:ext cx="665106" cy="713380"/>
            <a:chOff x="3946231" y="1847376"/>
            <a:chExt cx="2425969" cy="2602048"/>
          </a:xfrm>
        </p:grpSpPr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031A0925-E833-452F-9296-C06E96F7B2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76643" y="1925633"/>
              <a:ext cx="1408624" cy="2523791"/>
            </a:xfrm>
            <a:custGeom>
              <a:avLst/>
              <a:gdLst>
                <a:gd name="T0" fmla="*/ 164 w 328"/>
                <a:gd name="T1" fmla="*/ 0 h 586"/>
                <a:gd name="T2" fmla="*/ 170 w 328"/>
                <a:gd name="T3" fmla="*/ 41 h 586"/>
                <a:gd name="T4" fmla="*/ 207 w 328"/>
                <a:gd name="T5" fmla="*/ 147 h 586"/>
                <a:gd name="T6" fmla="*/ 269 w 328"/>
                <a:gd name="T7" fmla="*/ 262 h 586"/>
                <a:gd name="T8" fmla="*/ 315 w 328"/>
                <a:gd name="T9" fmla="*/ 360 h 586"/>
                <a:gd name="T10" fmla="*/ 309 w 328"/>
                <a:gd name="T11" fmla="*/ 486 h 586"/>
                <a:gd name="T12" fmla="*/ 219 w 328"/>
                <a:gd name="T13" fmla="*/ 565 h 586"/>
                <a:gd name="T14" fmla="*/ 44 w 328"/>
                <a:gd name="T15" fmla="*/ 523 h 586"/>
                <a:gd name="T16" fmla="*/ 7 w 328"/>
                <a:gd name="T17" fmla="*/ 444 h 586"/>
                <a:gd name="T18" fmla="*/ 27 w 328"/>
                <a:gd name="T19" fmla="*/ 326 h 586"/>
                <a:gd name="T20" fmla="*/ 78 w 328"/>
                <a:gd name="T21" fmla="*/ 230 h 586"/>
                <a:gd name="T22" fmla="*/ 140 w 328"/>
                <a:gd name="T23" fmla="*/ 104 h 586"/>
                <a:gd name="T24" fmla="*/ 163 w 328"/>
                <a:gd name="T25" fmla="*/ 11 h 586"/>
                <a:gd name="T26" fmla="*/ 164 w 328"/>
                <a:gd name="T27" fmla="*/ 0 h 586"/>
                <a:gd name="T28" fmla="*/ 185 w 328"/>
                <a:gd name="T29" fmla="*/ 322 h 586"/>
                <a:gd name="T30" fmla="*/ 184 w 328"/>
                <a:gd name="T31" fmla="*/ 321 h 586"/>
                <a:gd name="T32" fmla="*/ 123 w 328"/>
                <a:gd name="T33" fmla="*/ 420 h 586"/>
                <a:gd name="T34" fmla="*/ 156 w 328"/>
                <a:gd name="T35" fmla="*/ 420 h 586"/>
                <a:gd name="T36" fmla="*/ 143 w 328"/>
                <a:gd name="T37" fmla="*/ 499 h 586"/>
                <a:gd name="T38" fmla="*/ 144 w 328"/>
                <a:gd name="T39" fmla="*/ 499 h 586"/>
                <a:gd name="T40" fmla="*/ 205 w 328"/>
                <a:gd name="T41" fmla="*/ 400 h 586"/>
                <a:gd name="T42" fmla="*/ 173 w 328"/>
                <a:gd name="T43" fmla="*/ 400 h 586"/>
                <a:gd name="T44" fmla="*/ 185 w 328"/>
                <a:gd name="T45" fmla="*/ 322 h 586"/>
                <a:gd name="T46" fmla="*/ 188 w 328"/>
                <a:gd name="T47" fmla="*/ 342 h 586"/>
                <a:gd name="T48" fmla="*/ 191 w 328"/>
                <a:gd name="T49" fmla="*/ 343 h 586"/>
                <a:gd name="T50" fmla="*/ 236 w 328"/>
                <a:gd name="T51" fmla="*/ 406 h 586"/>
                <a:gd name="T52" fmla="*/ 167 w 328"/>
                <a:gd name="T53" fmla="*/ 482 h 586"/>
                <a:gd name="T54" fmla="*/ 158 w 328"/>
                <a:gd name="T55" fmla="*/ 489 h 586"/>
                <a:gd name="T56" fmla="*/ 243 w 328"/>
                <a:gd name="T57" fmla="*/ 426 h 586"/>
                <a:gd name="T58" fmla="*/ 190 w 328"/>
                <a:gd name="T59" fmla="*/ 334 h 586"/>
                <a:gd name="T60" fmla="*/ 188 w 328"/>
                <a:gd name="T61" fmla="*/ 340 h 586"/>
                <a:gd name="T62" fmla="*/ 188 w 328"/>
                <a:gd name="T63" fmla="*/ 342 h 586"/>
                <a:gd name="T64" fmla="*/ 139 w 328"/>
                <a:gd name="T65" fmla="*/ 486 h 586"/>
                <a:gd name="T66" fmla="*/ 137 w 328"/>
                <a:gd name="T67" fmla="*/ 477 h 586"/>
                <a:gd name="T68" fmla="*/ 93 w 328"/>
                <a:gd name="T69" fmla="*/ 415 h 586"/>
                <a:gd name="T70" fmla="*/ 161 w 328"/>
                <a:gd name="T71" fmla="*/ 338 h 586"/>
                <a:gd name="T72" fmla="*/ 171 w 328"/>
                <a:gd name="T73" fmla="*/ 330 h 586"/>
                <a:gd name="T74" fmla="*/ 86 w 328"/>
                <a:gd name="T75" fmla="*/ 392 h 586"/>
                <a:gd name="T76" fmla="*/ 139 w 328"/>
                <a:gd name="T77" fmla="*/ 4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8" h="586">
                  <a:moveTo>
                    <a:pt x="164" y="0"/>
                  </a:moveTo>
                  <a:cubicBezTo>
                    <a:pt x="166" y="14"/>
                    <a:pt x="168" y="28"/>
                    <a:pt x="170" y="41"/>
                  </a:cubicBezTo>
                  <a:cubicBezTo>
                    <a:pt x="177" y="78"/>
                    <a:pt x="190" y="114"/>
                    <a:pt x="207" y="147"/>
                  </a:cubicBezTo>
                  <a:cubicBezTo>
                    <a:pt x="227" y="186"/>
                    <a:pt x="248" y="224"/>
                    <a:pt x="269" y="262"/>
                  </a:cubicBezTo>
                  <a:cubicBezTo>
                    <a:pt x="287" y="293"/>
                    <a:pt x="304" y="325"/>
                    <a:pt x="315" y="360"/>
                  </a:cubicBezTo>
                  <a:cubicBezTo>
                    <a:pt x="328" y="402"/>
                    <a:pt x="328" y="445"/>
                    <a:pt x="309" y="486"/>
                  </a:cubicBezTo>
                  <a:cubicBezTo>
                    <a:pt x="292" y="526"/>
                    <a:pt x="260" y="551"/>
                    <a:pt x="219" y="565"/>
                  </a:cubicBezTo>
                  <a:cubicBezTo>
                    <a:pt x="153" y="586"/>
                    <a:pt x="94" y="572"/>
                    <a:pt x="44" y="523"/>
                  </a:cubicBezTo>
                  <a:cubicBezTo>
                    <a:pt x="22" y="502"/>
                    <a:pt x="12" y="474"/>
                    <a:pt x="7" y="444"/>
                  </a:cubicBezTo>
                  <a:cubicBezTo>
                    <a:pt x="0" y="402"/>
                    <a:pt x="10" y="363"/>
                    <a:pt x="27" y="326"/>
                  </a:cubicBezTo>
                  <a:cubicBezTo>
                    <a:pt x="41" y="292"/>
                    <a:pt x="60" y="261"/>
                    <a:pt x="78" y="230"/>
                  </a:cubicBezTo>
                  <a:cubicBezTo>
                    <a:pt x="101" y="189"/>
                    <a:pt x="124" y="148"/>
                    <a:pt x="140" y="104"/>
                  </a:cubicBezTo>
                  <a:cubicBezTo>
                    <a:pt x="152" y="74"/>
                    <a:pt x="160" y="43"/>
                    <a:pt x="163" y="11"/>
                  </a:cubicBezTo>
                  <a:cubicBezTo>
                    <a:pt x="164" y="7"/>
                    <a:pt x="164" y="4"/>
                    <a:pt x="164" y="0"/>
                  </a:cubicBezTo>
                  <a:close/>
                  <a:moveTo>
                    <a:pt x="185" y="322"/>
                  </a:moveTo>
                  <a:cubicBezTo>
                    <a:pt x="185" y="322"/>
                    <a:pt x="185" y="321"/>
                    <a:pt x="184" y="321"/>
                  </a:cubicBezTo>
                  <a:cubicBezTo>
                    <a:pt x="164" y="354"/>
                    <a:pt x="144" y="387"/>
                    <a:pt x="123" y="420"/>
                  </a:cubicBezTo>
                  <a:cubicBezTo>
                    <a:pt x="135" y="420"/>
                    <a:pt x="145" y="420"/>
                    <a:pt x="156" y="420"/>
                  </a:cubicBezTo>
                  <a:cubicBezTo>
                    <a:pt x="152" y="447"/>
                    <a:pt x="147" y="473"/>
                    <a:pt x="143" y="499"/>
                  </a:cubicBezTo>
                  <a:cubicBezTo>
                    <a:pt x="144" y="499"/>
                    <a:pt x="144" y="499"/>
                    <a:pt x="144" y="499"/>
                  </a:cubicBezTo>
                  <a:cubicBezTo>
                    <a:pt x="164" y="467"/>
                    <a:pt x="185" y="434"/>
                    <a:pt x="205" y="400"/>
                  </a:cubicBezTo>
                  <a:cubicBezTo>
                    <a:pt x="194" y="400"/>
                    <a:pt x="183" y="400"/>
                    <a:pt x="173" y="400"/>
                  </a:cubicBezTo>
                  <a:cubicBezTo>
                    <a:pt x="177" y="373"/>
                    <a:pt x="181" y="348"/>
                    <a:pt x="185" y="322"/>
                  </a:cubicBezTo>
                  <a:close/>
                  <a:moveTo>
                    <a:pt x="188" y="342"/>
                  </a:moveTo>
                  <a:cubicBezTo>
                    <a:pt x="189" y="342"/>
                    <a:pt x="190" y="343"/>
                    <a:pt x="191" y="343"/>
                  </a:cubicBezTo>
                  <a:cubicBezTo>
                    <a:pt x="216" y="352"/>
                    <a:pt x="235" y="379"/>
                    <a:pt x="236" y="406"/>
                  </a:cubicBezTo>
                  <a:cubicBezTo>
                    <a:pt x="238" y="447"/>
                    <a:pt x="209" y="479"/>
                    <a:pt x="167" y="482"/>
                  </a:cubicBezTo>
                  <a:cubicBezTo>
                    <a:pt x="162" y="482"/>
                    <a:pt x="159" y="485"/>
                    <a:pt x="158" y="489"/>
                  </a:cubicBezTo>
                  <a:cubicBezTo>
                    <a:pt x="187" y="494"/>
                    <a:pt x="233" y="474"/>
                    <a:pt x="243" y="426"/>
                  </a:cubicBezTo>
                  <a:cubicBezTo>
                    <a:pt x="251" y="387"/>
                    <a:pt x="223" y="339"/>
                    <a:pt x="190" y="334"/>
                  </a:cubicBezTo>
                  <a:cubicBezTo>
                    <a:pt x="189" y="336"/>
                    <a:pt x="189" y="338"/>
                    <a:pt x="188" y="340"/>
                  </a:cubicBezTo>
                  <a:cubicBezTo>
                    <a:pt x="188" y="341"/>
                    <a:pt x="188" y="341"/>
                    <a:pt x="188" y="342"/>
                  </a:cubicBezTo>
                  <a:close/>
                  <a:moveTo>
                    <a:pt x="139" y="486"/>
                  </a:moveTo>
                  <a:cubicBezTo>
                    <a:pt x="141" y="479"/>
                    <a:pt x="141" y="478"/>
                    <a:pt x="137" y="477"/>
                  </a:cubicBezTo>
                  <a:cubicBezTo>
                    <a:pt x="110" y="464"/>
                    <a:pt x="95" y="444"/>
                    <a:pt x="93" y="415"/>
                  </a:cubicBezTo>
                  <a:cubicBezTo>
                    <a:pt x="89" y="375"/>
                    <a:pt x="121" y="339"/>
                    <a:pt x="161" y="338"/>
                  </a:cubicBezTo>
                  <a:cubicBezTo>
                    <a:pt x="167" y="338"/>
                    <a:pt x="169" y="335"/>
                    <a:pt x="171" y="330"/>
                  </a:cubicBezTo>
                  <a:cubicBezTo>
                    <a:pt x="139" y="326"/>
                    <a:pt x="97" y="346"/>
                    <a:pt x="86" y="392"/>
                  </a:cubicBezTo>
                  <a:cubicBezTo>
                    <a:pt x="76" y="432"/>
                    <a:pt x="101" y="475"/>
                    <a:pt x="139" y="48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75CEAE1E-CDC3-4236-9C0D-24CA450066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1803" y="1847376"/>
              <a:ext cx="880397" cy="1839040"/>
            </a:xfrm>
            <a:custGeom>
              <a:avLst/>
              <a:gdLst>
                <a:gd name="T0" fmla="*/ 56 w 204"/>
                <a:gd name="T1" fmla="*/ 308 h 425"/>
                <a:gd name="T2" fmla="*/ 41 w 204"/>
                <a:gd name="T3" fmla="*/ 279 h 425"/>
                <a:gd name="T4" fmla="*/ 41 w 204"/>
                <a:gd name="T5" fmla="*/ 273 h 425"/>
                <a:gd name="T6" fmla="*/ 83 w 204"/>
                <a:gd name="T7" fmla="*/ 249 h 425"/>
                <a:gd name="T8" fmla="*/ 90 w 204"/>
                <a:gd name="T9" fmla="*/ 244 h 425"/>
                <a:gd name="T10" fmla="*/ 35 w 204"/>
                <a:gd name="T11" fmla="*/ 270 h 425"/>
                <a:gd name="T12" fmla="*/ 28 w 204"/>
                <a:gd name="T13" fmla="*/ 257 h 425"/>
                <a:gd name="T14" fmla="*/ 2 w 204"/>
                <a:gd name="T15" fmla="*/ 212 h 425"/>
                <a:gd name="T16" fmla="*/ 2 w 204"/>
                <a:gd name="T17" fmla="*/ 202 h 425"/>
                <a:gd name="T18" fmla="*/ 55 w 204"/>
                <a:gd name="T19" fmla="*/ 104 h 425"/>
                <a:gd name="T20" fmla="*/ 83 w 204"/>
                <a:gd name="T21" fmla="*/ 15 h 425"/>
                <a:gd name="T22" fmla="*/ 85 w 204"/>
                <a:gd name="T23" fmla="*/ 0 h 425"/>
                <a:gd name="T24" fmla="*/ 99 w 204"/>
                <a:gd name="T25" fmla="*/ 63 h 425"/>
                <a:gd name="T26" fmla="*/ 144 w 204"/>
                <a:gd name="T27" fmla="*/ 159 h 425"/>
                <a:gd name="T28" fmla="*/ 185 w 204"/>
                <a:gd name="T29" fmla="*/ 234 h 425"/>
                <a:gd name="T30" fmla="*/ 204 w 204"/>
                <a:gd name="T31" fmla="*/ 308 h 425"/>
                <a:gd name="T32" fmla="*/ 112 w 204"/>
                <a:gd name="T33" fmla="*/ 421 h 425"/>
                <a:gd name="T34" fmla="*/ 91 w 204"/>
                <a:gd name="T35" fmla="*/ 425 h 425"/>
                <a:gd name="T36" fmla="*/ 89 w 204"/>
                <a:gd name="T37" fmla="*/ 410 h 425"/>
                <a:gd name="T38" fmla="*/ 79 w 204"/>
                <a:gd name="T39" fmla="*/ 362 h 425"/>
                <a:gd name="T40" fmla="*/ 79 w 204"/>
                <a:gd name="T41" fmla="*/ 354 h 425"/>
                <a:gd name="T42" fmla="*/ 113 w 204"/>
                <a:gd name="T43" fmla="*/ 299 h 425"/>
                <a:gd name="T44" fmla="*/ 116 w 204"/>
                <a:gd name="T45" fmla="*/ 295 h 425"/>
                <a:gd name="T46" fmla="*/ 92 w 204"/>
                <a:gd name="T47" fmla="*/ 295 h 425"/>
                <a:gd name="T48" fmla="*/ 101 w 204"/>
                <a:gd name="T49" fmla="*/ 237 h 425"/>
                <a:gd name="T50" fmla="*/ 100 w 204"/>
                <a:gd name="T51" fmla="*/ 237 h 425"/>
                <a:gd name="T52" fmla="*/ 56 w 204"/>
                <a:gd name="T53" fmla="*/ 308 h 425"/>
                <a:gd name="T54" fmla="*/ 104 w 204"/>
                <a:gd name="T55" fmla="*/ 246 h 425"/>
                <a:gd name="T56" fmla="*/ 107 w 204"/>
                <a:gd name="T57" fmla="*/ 254 h 425"/>
                <a:gd name="T58" fmla="*/ 138 w 204"/>
                <a:gd name="T59" fmla="*/ 313 h 425"/>
                <a:gd name="T60" fmla="*/ 87 w 204"/>
                <a:gd name="T61" fmla="*/ 356 h 425"/>
                <a:gd name="T62" fmla="*/ 81 w 204"/>
                <a:gd name="T63" fmla="*/ 361 h 425"/>
                <a:gd name="T64" fmla="*/ 143 w 204"/>
                <a:gd name="T65" fmla="*/ 316 h 425"/>
                <a:gd name="T66" fmla="*/ 104 w 204"/>
                <a:gd name="T67" fmla="*/ 2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" h="425">
                  <a:moveTo>
                    <a:pt x="56" y="308"/>
                  </a:moveTo>
                  <a:cubicBezTo>
                    <a:pt x="51" y="298"/>
                    <a:pt x="45" y="289"/>
                    <a:pt x="41" y="279"/>
                  </a:cubicBezTo>
                  <a:cubicBezTo>
                    <a:pt x="40" y="277"/>
                    <a:pt x="40" y="274"/>
                    <a:pt x="41" y="273"/>
                  </a:cubicBezTo>
                  <a:cubicBezTo>
                    <a:pt x="51" y="258"/>
                    <a:pt x="65" y="250"/>
                    <a:pt x="83" y="249"/>
                  </a:cubicBezTo>
                  <a:cubicBezTo>
                    <a:pt x="87" y="249"/>
                    <a:pt x="89" y="248"/>
                    <a:pt x="90" y="244"/>
                  </a:cubicBezTo>
                  <a:cubicBezTo>
                    <a:pt x="74" y="239"/>
                    <a:pt x="53" y="249"/>
                    <a:pt x="35" y="270"/>
                  </a:cubicBezTo>
                  <a:cubicBezTo>
                    <a:pt x="33" y="265"/>
                    <a:pt x="30" y="261"/>
                    <a:pt x="28" y="257"/>
                  </a:cubicBezTo>
                  <a:cubicBezTo>
                    <a:pt x="19" y="242"/>
                    <a:pt x="11" y="227"/>
                    <a:pt x="2" y="212"/>
                  </a:cubicBezTo>
                  <a:cubicBezTo>
                    <a:pt x="0" y="208"/>
                    <a:pt x="0" y="206"/>
                    <a:pt x="2" y="202"/>
                  </a:cubicBezTo>
                  <a:cubicBezTo>
                    <a:pt x="20" y="169"/>
                    <a:pt x="38" y="137"/>
                    <a:pt x="55" y="104"/>
                  </a:cubicBezTo>
                  <a:cubicBezTo>
                    <a:pt x="69" y="76"/>
                    <a:pt x="79" y="46"/>
                    <a:pt x="83" y="15"/>
                  </a:cubicBezTo>
                  <a:cubicBezTo>
                    <a:pt x="84" y="10"/>
                    <a:pt x="85" y="5"/>
                    <a:pt x="85" y="0"/>
                  </a:cubicBezTo>
                  <a:cubicBezTo>
                    <a:pt x="87" y="22"/>
                    <a:pt x="92" y="43"/>
                    <a:pt x="99" y="63"/>
                  </a:cubicBezTo>
                  <a:cubicBezTo>
                    <a:pt x="110" y="97"/>
                    <a:pt x="127" y="128"/>
                    <a:pt x="144" y="159"/>
                  </a:cubicBezTo>
                  <a:cubicBezTo>
                    <a:pt x="158" y="184"/>
                    <a:pt x="172" y="209"/>
                    <a:pt x="185" y="234"/>
                  </a:cubicBezTo>
                  <a:cubicBezTo>
                    <a:pt x="197" y="257"/>
                    <a:pt x="204" y="282"/>
                    <a:pt x="204" y="308"/>
                  </a:cubicBezTo>
                  <a:cubicBezTo>
                    <a:pt x="204" y="365"/>
                    <a:pt x="168" y="410"/>
                    <a:pt x="112" y="421"/>
                  </a:cubicBezTo>
                  <a:cubicBezTo>
                    <a:pt x="105" y="423"/>
                    <a:pt x="98" y="424"/>
                    <a:pt x="91" y="425"/>
                  </a:cubicBezTo>
                  <a:cubicBezTo>
                    <a:pt x="90" y="419"/>
                    <a:pt x="90" y="414"/>
                    <a:pt x="89" y="410"/>
                  </a:cubicBezTo>
                  <a:cubicBezTo>
                    <a:pt x="86" y="394"/>
                    <a:pt x="82" y="378"/>
                    <a:pt x="79" y="362"/>
                  </a:cubicBezTo>
                  <a:cubicBezTo>
                    <a:pt x="78" y="359"/>
                    <a:pt x="78" y="357"/>
                    <a:pt x="79" y="354"/>
                  </a:cubicBezTo>
                  <a:cubicBezTo>
                    <a:pt x="91" y="336"/>
                    <a:pt x="102" y="318"/>
                    <a:pt x="113" y="299"/>
                  </a:cubicBezTo>
                  <a:cubicBezTo>
                    <a:pt x="114" y="298"/>
                    <a:pt x="114" y="297"/>
                    <a:pt x="116" y="295"/>
                  </a:cubicBezTo>
                  <a:cubicBezTo>
                    <a:pt x="107" y="295"/>
                    <a:pt x="100" y="295"/>
                    <a:pt x="92" y="295"/>
                  </a:cubicBezTo>
                  <a:cubicBezTo>
                    <a:pt x="95" y="275"/>
                    <a:pt x="98" y="256"/>
                    <a:pt x="101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85" y="260"/>
                    <a:pt x="71" y="284"/>
                    <a:pt x="56" y="308"/>
                  </a:cubicBezTo>
                  <a:close/>
                  <a:moveTo>
                    <a:pt x="104" y="246"/>
                  </a:moveTo>
                  <a:cubicBezTo>
                    <a:pt x="102" y="250"/>
                    <a:pt x="104" y="252"/>
                    <a:pt x="107" y="254"/>
                  </a:cubicBezTo>
                  <a:cubicBezTo>
                    <a:pt x="130" y="264"/>
                    <a:pt x="143" y="289"/>
                    <a:pt x="138" y="313"/>
                  </a:cubicBezTo>
                  <a:cubicBezTo>
                    <a:pt x="133" y="337"/>
                    <a:pt x="112" y="355"/>
                    <a:pt x="87" y="356"/>
                  </a:cubicBezTo>
                  <a:cubicBezTo>
                    <a:pt x="83" y="356"/>
                    <a:pt x="82" y="358"/>
                    <a:pt x="81" y="361"/>
                  </a:cubicBezTo>
                  <a:cubicBezTo>
                    <a:pt x="107" y="366"/>
                    <a:pt x="137" y="345"/>
                    <a:pt x="143" y="316"/>
                  </a:cubicBezTo>
                  <a:cubicBezTo>
                    <a:pt x="150" y="286"/>
                    <a:pt x="133" y="254"/>
                    <a:pt x="104" y="24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75387357-0088-4702-91BE-812EFEA96A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6231" y="2062588"/>
              <a:ext cx="704314" cy="1389066"/>
            </a:xfrm>
            <a:custGeom>
              <a:avLst/>
              <a:gdLst>
                <a:gd name="T0" fmla="*/ 92 w 163"/>
                <a:gd name="T1" fmla="*/ 0 h 322"/>
                <a:gd name="T2" fmla="*/ 121 w 163"/>
                <a:gd name="T3" fmla="*/ 89 h 322"/>
                <a:gd name="T4" fmla="*/ 161 w 163"/>
                <a:gd name="T5" fmla="*/ 162 h 322"/>
                <a:gd name="T6" fmla="*/ 161 w 163"/>
                <a:gd name="T7" fmla="*/ 171 h 322"/>
                <a:gd name="T8" fmla="*/ 136 w 163"/>
                <a:gd name="T9" fmla="*/ 215 h 322"/>
                <a:gd name="T10" fmla="*/ 107 w 163"/>
                <a:gd name="T11" fmla="*/ 186 h 322"/>
                <a:gd name="T12" fmla="*/ 110 w 163"/>
                <a:gd name="T13" fmla="*/ 192 h 322"/>
                <a:gd name="T14" fmla="*/ 131 w 163"/>
                <a:gd name="T15" fmla="*/ 217 h 322"/>
                <a:gd name="T16" fmla="*/ 131 w 163"/>
                <a:gd name="T17" fmla="*/ 223 h 322"/>
                <a:gd name="T18" fmla="*/ 109 w 163"/>
                <a:gd name="T19" fmla="*/ 264 h 322"/>
                <a:gd name="T20" fmla="*/ 105 w 163"/>
                <a:gd name="T21" fmla="*/ 268 h 322"/>
                <a:gd name="T22" fmla="*/ 94 w 163"/>
                <a:gd name="T23" fmla="*/ 270 h 322"/>
                <a:gd name="T24" fmla="*/ 89 w 163"/>
                <a:gd name="T25" fmla="*/ 273 h 322"/>
                <a:gd name="T26" fmla="*/ 90 w 163"/>
                <a:gd name="T27" fmla="*/ 274 h 322"/>
                <a:gd name="T28" fmla="*/ 105 w 163"/>
                <a:gd name="T29" fmla="*/ 273 h 322"/>
                <a:gd name="T30" fmla="*/ 103 w 163"/>
                <a:gd name="T31" fmla="*/ 278 h 322"/>
                <a:gd name="T32" fmla="*/ 88 w 163"/>
                <a:gd name="T33" fmla="*/ 318 h 322"/>
                <a:gd name="T34" fmla="*/ 83 w 163"/>
                <a:gd name="T35" fmla="*/ 321 h 322"/>
                <a:gd name="T36" fmla="*/ 3 w 163"/>
                <a:gd name="T37" fmla="*/ 246 h 322"/>
                <a:gd name="T38" fmla="*/ 18 w 163"/>
                <a:gd name="T39" fmla="*/ 174 h 322"/>
                <a:gd name="T40" fmla="*/ 58 w 163"/>
                <a:gd name="T41" fmla="*/ 101 h 322"/>
                <a:gd name="T42" fmla="*/ 86 w 163"/>
                <a:gd name="T43" fmla="*/ 33 h 322"/>
                <a:gd name="T44" fmla="*/ 91 w 163"/>
                <a:gd name="T45" fmla="*/ 7 h 322"/>
                <a:gd name="T46" fmla="*/ 92 w 163"/>
                <a:gd name="T47" fmla="*/ 0 h 322"/>
                <a:gd name="T48" fmla="*/ 88 w 163"/>
                <a:gd name="T49" fmla="*/ 235 h 322"/>
                <a:gd name="T50" fmla="*/ 81 w 163"/>
                <a:gd name="T51" fmla="*/ 278 h 322"/>
                <a:gd name="T52" fmla="*/ 82 w 163"/>
                <a:gd name="T53" fmla="*/ 278 h 322"/>
                <a:gd name="T54" fmla="*/ 116 w 163"/>
                <a:gd name="T55" fmla="*/ 223 h 322"/>
                <a:gd name="T56" fmla="*/ 97 w 163"/>
                <a:gd name="T57" fmla="*/ 223 h 322"/>
                <a:gd name="T58" fmla="*/ 104 w 163"/>
                <a:gd name="T59" fmla="*/ 180 h 322"/>
                <a:gd name="T60" fmla="*/ 104 w 163"/>
                <a:gd name="T61" fmla="*/ 179 h 322"/>
                <a:gd name="T62" fmla="*/ 69 w 163"/>
                <a:gd name="T63" fmla="*/ 235 h 322"/>
                <a:gd name="T64" fmla="*/ 88 w 163"/>
                <a:gd name="T65" fmla="*/ 235 h 322"/>
                <a:gd name="T66" fmla="*/ 78 w 163"/>
                <a:gd name="T67" fmla="*/ 272 h 322"/>
                <a:gd name="T68" fmla="*/ 76 w 163"/>
                <a:gd name="T69" fmla="*/ 266 h 322"/>
                <a:gd name="T70" fmla="*/ 53 w 163"/>
                <a:gd name="T71" fmla="*/ 221 h 322"/>
                <a:gd name="T72" fmla="*/ 91 w 163"/>
                <a:gd name="T73" fmla="*/ 188 h 322"/>
                <a:gd name="T74" fmla="*/ 96 w 163"/>
                <a:gd name="T75" fmla="*/ 185 h 322"/>
                <a:gd name="T76" fmla="*/ 49 w 163"/>
                <a:gd name="T77" fmla="*/ 218 h 322"/>
                <a:gd name="T78" fmla="*/ 78 w 163"/>
                <a:gd name="T79" fmla="*/ 27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3" h="322">
                  <a:moveTo>
                    <a:pt x="92" y="0"/>
                  </a:moveTo>
                  <a:cubicBezTo>
                    <a:pt x="96" y="32"/>
                    <a:pt x="106" y="61"/>
                    <a:pt x="121" y="89"/>
                  </a:cubicBezTo>
                  <a:cubicBezTo>
                    <a:pt x="134" y="114"/>
                    <a:pt x="148" y="138"/>
                    <a:pt x="161" y="162"/>
                  </a:cubicBezTo>
                  <a:cubicBezTo>
                    <a:pt x="163" y="165"/>
                    <a:pt x="163" y="168"/>
                    <a:pt x="161" y="171"/>
                  </a:cubicBezTo>
                  <a:cubicBezTo>
                    <a:pt x="153" y="185"/>
                    <a:pt x="145" y="200"/>
                    <a:pt x="136" y="215"/>
                  </a:cubicBezTo>
                  <a:cubicBezTo>
                    <a:pt x="130" y="201"/>
                    <a:pt x="121" y="191"/>
                    <a:pt x="107" y="186"/>
                  </a:cubicBezTo>
                  <a:cubicBezTo>
                    <a:pt x="105" y="189"/>
                    <a:pt x="107" y="191"/>
                    <a:pt x="110" y="192"/>
                  </a:cubicBezTo>
                  <a:cubicBezTo>
                    <a:pt x="121" y="197"/>
                    <a:pt x="128" y="205"/>
                    <a:pt x="131" y="217"/>
                  </a:cubicBezTo>
                  <a:cubicBezTo>
                    <a:pt x="132" y="219"/>
                    <a:pt x="132" y="222"/>
                    <a:pt x="131" y="223"/>
                  </a:cubicBezTo>
                  <a:cubicBezTo>
                    <a:pt x="124" y="237"/>
                    <a:pt x="117" y="251"/>
                    <a:pt x="109" y="264"/>
                  </a:cubicBezTo>
                  <a:cubicBezTo>
                    <a:pt x="108" y="266"/>
                    <a:pt x="107" y="267"/>
                    <a:pt x="105" y="268"/>
                  </a:cubicBezTo>
                  <a:cubicBezTo>
                    <a:pt x="101" y="269"/>
                    <a:pt x="98" y="269"/>
                    <a:pt x="94" y="270"/>
                  </a:cubicBezTo>
                  <a:cubicBezTo>
                    <a:pt x="92" y="270"/>
                    <a:pt x="91" y="272"/>
                    <a:pt x="89" y="273"/>
                  </a:cubicBezTo>
                  <a:cubicBezTo>
                    <a:pt x="89" y="273"/>
                    <a:pt x="89" y="274"/>
                    <a:pt x="90" y="274"/>
                  </a:cubicBezTo>
                  <a:cubicBezTo>
                    <a:pt x="95" y="274"/>
                    <a:pt x="99" y="274"/>
                    <a:pt x="105" y="273"/>
                  </a:cubicBezTo>
                  <a:cubicBezTo>
                    <a:pt x="104" y="275"/>
                    <a:pt x="104" y="276"/>
                    <a:pt x="103" y="278"/>
                  </a:cubicBezTo>
                  <a:cubicBezTo>
                    <a:pt x="98" y="291"/>
                    <a:pt x="93" y="304"/>
                    <a:pt x="88" y="318"/>
                  </a:cubicBezTo>
                  <a:cubicBezTo>
                    <a:pt x="87" y="320"/>
                    <a:pt x="86" y="322"/>
                    <a:pt x="83" y="321"/>
                  </a:cubicBezTo>
                  <a:cubicBezTo>
                    <a:pt x="46" y="317"/>
                    <a:pt x="9" y="294"/>
                    <a:pt x="3" y="246"/>
                  </a:cubicBezTo>
                  <a:cubicBezTo>
                    <a:pt x="0" y="220"/>
                    <a:pt x="7" y="196"/>
                    <a:pt x="18" y="174"/>
                  </a:cubicBezTo>
                  <a:cubicBezTo>
                    <a:pt x="31" y="149"/>
                    <a:pt x="45" y="125"/>
                    <a:pt x="58" y="101"/>
                  </a:cubicBezTo>
                  <a:cubicBezTo>
                    <a:pt x="70" y="80"/>
                    <a:pt x="80" y="57"/>
                    <a:pt x="86" y="33"/>
                  </a:cubicBezTo>
                  <a:cubicBezTo>
                    <a:pt x="89" y="25"/>
                    <a:pt x="90" y="16"/>
                    <a:pt x="91" y="7"/>
                  </a:cubicBezTo>
                  <a:cubicBezTo>
                    <a:pt x="92" y="5"/>
                    <a:pt x="92" y="3"/>
                    <a:pt x="92" y="0"/>
                  </a:cubicBezTo>
                  <a:close/>
                  <a:moveTo>
                    <a:pt x="88" y="235"/>
                  </a:moveTo>
                  <a:cubicBezTo>
                    <a:pt x="85" y="250"/>
                    <a:pt x="83" y="264"/>
                    <a:pt x="81" y="278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93" y="260"/>
                    <a:pt x="104" y="242"/>
                    <a:pt x="116" y="223"/>
                  </a:cubicBezTo>
                  <a:cubicBezTo>
                    <a:pt x="109" y="223"/>
                    <a:pt x="103" y="223"/>
                    <a:pt x="97" y="223"/>
                  </a:cubicBezTo>
                  <a:cubicBezTo>
                    <a:pt x="100" y="208"/>
                    <a:pt x="102" y="194"/>
                    <a:pt x="104" y="180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92" y="197"/>
                    <a:pt x="81" y="216"/>
                    <a:pt x="69" y="235"/>
                  </a:cubicBezTo>
                  <a:cubicBezTo>
                    <a:pt x="76" y="235"/>
                    <a:pt x="82" y="235"/>
                    <a:pt x="88" y="235"/>
                  </a:cubicBezTo>
                  <a:close/>
                  <a:moveTo>
                    <a:pt x="78" y="272"/>
                  </a:moveTo>
                  <a:cubicBezTo>
                    <a:pt x="80" y="269"/>
                    <a:pt x="79" y="268"/>
                    <a:pt x="76" y="266"/>
                  </a:cubicBezTo>
                  <a:cubicBezTo>
                    <a:pt x="58" y="257"/>
                    <a:pt x="49" y="240"/>
                    <a:pt x="53" y="221"/>
                  </a:cubicBezTo>
                  <a:cubicBezTo>
                    <a:pt x="56" y="203"/>
                    <a:pt x="71" y="190"/>
                    <a:pt x="91" y="188"/>
                  </a:cubicBezTo>
                  <a:cubicBezTo>
                    <a:pt x="93" y="188"/>
                    <a:pt x="95" y="186"/>
                    <a:pt x="96" y="185"/>
                  </a:cubicBezTo>
                  <a:cubicBezTo>
                    <a:pt x="76" y="181"/>
                    <a:pt x="54" y="196"/>
                    <a:pt x="49" y="218"/>
                  </a:cubicBezTo>
                  <a:cubicBezTo>
                    <a:pt x="43" y="240"/>
                    <a:pt x="55" y="264"/>
                    <a:pt x="78" y="2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2E5AC748-EAC0-4479-B378-B510A4984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6143" y="3177743"/>
              <a:ext cx="97827" cy="156513"/>
            </a:xfrm>
            <a:custGeom>
              <a:avLst/>
              <a:gdLst>
                <a:gd name="T0" fmla="*/ 22 w 22"/>
                <a:gd name="T1" fmla="*/ 0 h 36"/>
                <a:gd name="T2" fmla="*/ 16 w 22"/>
                <a:gd name="T3" fmla="*/ 36 h 36"/>
                <a:gd name="T4" fmla="*/ 0 w 22"/>
                <a:gd name="T5" fmla="*/ 0 h 36"/>
                <a:gd name="T6" fmla="*/ 22 w 2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cubicBezTo>
                    <a:pt x="20" y="12"/>
                    <a:pt x="18" y="24"/>
                    <a:pt x="16" y="36"/>
                  </a:cubicBezTo>
                  <a:cubicBezTo>
                    <a:pt x="11" y="24"/>
                    <a:pt x="5" y="12"/>
                    <a:pt x="0" y="0"/>
                  </a:cubicBezTo>
                  <a:cubicBezTo>
                    <a:pt x="7" y="0"/>
                    <a:pt x="14" y="0"/>
                    <a:pt x="2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58ED67C8-44FB-4C55-9C2E-4F0AE4C89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04870" y="3295128"/>
              <a:ext cx="352159" cy="782571"/>
            </a:xfrm>
            <a:custGeom>
              <a:avLst/>
              <a:gdLst>
                <a:gd name="T0" fmla="*/ 62 w 82"/>
                <a:gd name="T1" fmla="*/ 1 h 178"/>
                <a:gd name="T2" fmla="*/ 50 w 82"/>
                <a:gd name="T3" fmla="*/ 79 h 178"/>
                <a:gd name="T4" fmla="*/ 82 w 82"/>
                <a:gd name="T5" fmla="*/ 79 h 178"/>
                <a:gd name="T6" fmla="*/ 21 w 82"/>
                <a:gd name="T7" fmla="*/ 178 h 178"/>
                <a:gd name="T8" fmla="*/ 20 w 82"/>
                <a:gd name="T9" fmla="*/ 178 h 178"/>
                <a:gd name="T10" fmla="*/ 33 w 82"/>
                <a:gd name="T11" fmla="*/ 99 h 178"/>
                <a:gd name="T12" fmla="*/ 0 w 82"/>
                <a:gd name="T13" fmla="*/ 99 h 178"/>
                <a:gd name="T14" fmla="*/ 61 w 82"/>
                <a:gd name="T15" fmla="*/ 0 h 178"/>
                <a:gd name="T16" fmla="*/ 62 w 82"/>
                <a:gd name="T17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78">
                  <a:moveTo>
                    <a:pt x="62" y="1"/>
                  </a:moveTo>
                  <a:cubicBezTo>
                    <a:pt x="58" y="27"/>
                    <a:pt x="54" y="52"/>
                    <a:pt x="50" y="79"/>
                  </a:cubicBezTo>
                  <a:cubicBezTo>
                    <a:pt x="60" y="79"/>
                    <a:pt x="71" y="79"/>
                    <a:pt x="82" y="79"/>
                  </a:cubicBezTo>
                  <a:cubicBezTo>
                    <a:pt x="62" y="113"/>
                    <a:pt x="41" y="146"/>
                    <a:pt x="21" y="178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4" y="152"/>
                    <a:pt x="29" y="126"/>
                    <a:pt x="33" y="99"/>
                  </a:cubicBezTo>
                  <a:cubicBezTo>
                    <a:pt x="22" y="99"/>
                    <a:pt x="12" y="99"/>
                    <a:pt x="0" y="99"/>
                  </a:cubicBezTo>
                  <a:cubicBezTo>
                    <a:pt x="21" y="66"/>
                    <a:pt x="41" y="33"/>
                    <a:pt x="61" y="0"/>
                  </a:cubicBezTo>
                  <a:cubicBezTo>
                    <a:pt x="62" y="0"/>
                    <a:pt x="62" y="1"/>
                    <a:pt x="62" y="1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2D68C742-75A4-4646-840B-43CF5C321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387" y="3353831"/>
              <a:ext cx="391287" cy="704314"/>
            </a:xfrm>
            <a:custGeom>
              <a:avLst/>
              <a:gdLst>
                <a:gd name="T0" fmla="*/ 30 w 93"/>
                <a:gd name="T1" fmla="*/ 8 h 160"/>
                <a:gd name="T2" fmla="*/ 30 w 93"/>
                <a:gd name="T3" fmla="*/ 6 h 160"/>
                <a:gd name="T4" fmla="*/ 32 w 93"/>
                <a:gd name="T5" fmla="*/ 0 h 160"/>
                <a:gd name="T6" fmla="*/ 85 w 93"/>
                <a:gd name="T7" fmla="*/ 92 h 160"/>
                <a:gd name="T8" fmla="*/ 0 w 93"/>
                <a:gd name="T9" fmla="*/ 155 h 160"/>
                <a:gd name="T10" fmla="*/ 9 w 93"/>
                <a:gd name="T11" fmla="*/ 148 h 160"/>
                <a:gd name="T12" fmla="*/ 78 w 93"/>
                <a:gd name="T13" fmla="*/ 72 h 160"/>
                <a:gd name="T14" fmla="*/ 33 w 93"/>
                <a:gd name="T15" fmla="*/ 9 h 160"/>
                <a:gd name="T16" fmla="*/ 30 w 93"/>
                <a:gd name="T17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60">
                  <a:moveTo>
                    <a:pt x="30" y="8"/>
                  </a:moveTo>
                  <a:cubicBezTo>
                    <a:pt x="30" y="7"/>
                    <a:pt x="30" y="7"/>
                    <a:pt x="30" y="6"/>
                  </a:cubicBezTo>
                  <a:cubicBezTo>
                    <a:pt x="31" y="4"/>
                    <a:pt x="31" y="2"/>
                    <a:pt x="32" y="0"/>
                  </a:cubicBezTo>
                  <a:cubicBezTo>
                    <a:pt x="65" y="5"/>
                    <a:pt x="93" y="53"/>
                    <a:pt x="85" y="92"/>
                  </a:cubicBezTo>
                  <a:cubicBezTo>
                    <a:pt x="75" y="140"/>
                    <a:pt x="29" y="160"/>
                    <a:pt x="0" y="155"/>
                  </a:cubicBezTo>
                  <a:cubicBezTo>
                    <a:pt x="1" y="151"/>
                    <a:pt x="4" y="148"/>
                    <a:pt x="9" y="148"/>
                  </a:cubicBezTo>
                  <a:cubicBezTo>
                    <a:pt x="51" y="145"/>
                    <a:pt x="80" y="113"/>
                    <a:pt x="78" y="72"/>
                  </a:cubicBezTo>
                  <a:cubicBezTo>
                    <a:pt x="77" y="45"/>
                    <a:pt x="58" y="18"/>
                    <a:pt x="33" y="9"/>
                  </a:cubicBezTo>
                  <a:cubicBezTo>
                    <a:pt x="32" y="9"/>
                    <a:pt x="31" y="8"/>
                    <a:pt x="30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4B73760B-92BE-4FAA-8F4C-CA96F1806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9232" y="3334257"/>
              <a:ext cx="391287" cy="684756"/>
            </a:xfrm>
            <a:custGeom>
              <a:avLst/>
              <a:gdLst>
                <a:gd name="T0" fmla="*/ 63 w 95"/>
                <a:gd name="T1" fmla="*/ 160 h 160"/>
                <a:gd name="T2" fmla="*/ 10 w 95"/>
                <a:gd name="T3" fmla="*/ 66 h 160"/>
                <a:gd name="T4" fmla="*/ 95 w 95"/>
                <a:gd name="T5" fmla="*/ 4 h 160"/>
                <a:gd name="T6" fmla="*/ 85 w 95"/>
                <a:gd name="T7" fmla="*/ 12 h 160"/>
                <a:gd name="T8" fmla="*/ 17 w 95"/>
                <a:gd name="T9" fmla="*/ 89 h 160"/>
                <a:gd name="T10" fmla="*/ 61 w 95"/>
                <a:gd name="T11" fmla="*/ 151 h 160"/>
                <a:gd name="T12" fmla="*/ 63 w 95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0">
                  <a:moveTo>
                    <a:pt x="63" y="160"/>
                  </a:moveTo>
                  <a:cubicBezTo>
                    <a:pt x="25" y="149"/>
                    <a:pt x="0" y="106"/>
                    <a:pt x="10" y="66"/>
                  </a:cubicBezTo>
                  <a:cubicBezTo>
                    <a:pt x="21" y="20"/>
                    <a:pt x="63" y="0"/>
                    <a:pt x="95" y="4"/>
                  </a:cubicBezTo>
                  <a:cubicBezTo>
                    <a:pt x="93" y="9"/>
                    <a:pt x="91" y="12"/>
                    <a:pt x="85" y="12"/>
                  </a:cubicBezTo>
                  <a:cubicBezTo>
                    <a:pt x="45" y="13"/>
                    <a:pt x="13" y="49"/>
                    <a:pt x="17" y="89"/>
                  </a:cubicBezTo>
                  <a:cubicBezTo>
                    <a:pt x="19" y="118"/>
                    <a:pt x="34" y="138"/>
                    <a:pt x="61" y="151"/>
                  </a:cubicBezTo>
                  <a:cubicBezTo>
                    <a:pt x="65" y="152"/>
                    <a:pt x="65" y="153"/>
                    <a:pt x="63" y="1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E322F355-3BDF-443C-88D2-F27847C903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958" y="2903845"/>
              <a:ext cx="293468" cy="528242"/>
            </a:xfrm>
            <a:custGeom>
              <a:avLst/>
              <a:gdLst>
                <a:gd name="T0" fmla="*/ 23 w 69"/>
                <a:gd name="T1" fmla="*/ 0 h 120"/>
                <a:gd name="T2" fmla="*/ 62 w 69"/>
                <a:gd name="T3" fmla="*/ 70 h 120"/>
                <a:gd name="T4" fmla="*/ 0 w 69"/>
                <a:gd name="T5" fmla="*/ 115 h 120"/>
                <a:gd name="T6" fmla="*/ 6 w 69"/>
                <a:gd name="T7" fmla="*/ 110 h 120"/>
                <a:gd name="T8" fmla="*/ 57 w 69"/>
                <a:gd name="T9" fmla="*/ 67 h 120"/>
                <a:gd name="T10" fmla="*/ 26 w 69"/>
                <a:gd name="T11" fmla="*/ 8 h 120"/>
                <a:gd name="T12" fmla="*/ 23 w 69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20">
                  <a:moveTo>
                    <a:pt x="23" y="0"/>
                  </a:moveTo>
                  <a:cubicBezTo>
                    <a:pt x="52" y="8"/>
                    <a:pt x="69" y="40"/>
                    <a:pt x="62" y="70"/>
                  </a:cubicBezTo>
                  <a:cubicBezTo>
                    <a:pt x="56" y="99"/>
                    <a:pt x="26" y="120"/>
                    <a:pt x="0" y="115"/>
                  </a:cubicBezTo>
                  <a:cubicBezTo>
                    <a:pt x="1" y="112"/>
                    <a:pt x="2" y="110"/>
                    <a:pt x="6" y="110"/>
                  </a:cubicBezTo>
                  <a:cubicBezTo>
                    <a:pt x="31" y="109"/>
                    <a:pt x="52" y="91"/>
                    <a:pt x="57" y="67"/>
                  </a:cubicBezTo>
                  <a:cubicBezTo>
                    <a:pt x="62" y="43"/>
                    <a:pt x="49" y="18"/>
                    <a:pt x="26" y="8"/>
                  </a:cubicBezTo>
                  <a:cubicBezTo>
                    <a:pt x="23" y="6"/>
                    <a:pt x="21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CF763051-012A-4055-8595-87B557B58F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9688" y="2845158"/>
              <a:ext cx="195642" cy="430412"/>
            </a:xfrm>
            <a:custGeom>
              <a:avLst/>
              <a:gdLst>
                <a:gd name="T0" fmla="*/ 19 w 47"/>
                <a:gd name="T1" fmla="*/ 56 h 99"/>
                <a:gd name="T2" fmla="*/ 0 w 47"/>
                <a:gd name="T3" fmla="*/ 56 h 99"/>
                <a:gd name="T4" fmla="*/ 35 w 47"/>
                <a:gd name="T5" fmla="*/ 0 h 99"/>
                <a:gd name="T6" fmla="*/ 35 w 47"/>
                <a:gd name="T7" fmla="*/ 1 h 99"/>
                <a:gd name="T8" fmla="*/ 28 w 47"/>
                <a:gd name="T9" fmla="*/ 44 h 99"/>
                <a:gd name="T10" fmla="*/ 47 w 47"/>
                <a:gd name="T11" fmla="*/ 44 h 99"/>
                <a:gd name="T12" fmla="*/ 13 w 47"/>
                <a:gd name="T13" fmla="*/ 99 h 99"/>
                <a:gd name="T14" fmla="*/ 12 w 47"/>
                <a:gd name="T15" fmla="*/ 99 h 99"/>
                <a:gd name="T16" fmla="*/ 19 w 47"/>
                <a:gd name="T17" fmla="*/ 5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19" y="56"/>
                  </a:moveTo>
                  <a:cubicBezTo>
                    <a:pt x="13" y="56"/>
                    <a:pt x="7" y="56"/>
                    <a:pt x="0" y="56"/>
                  </a:cubicBezTo>
                  <a:cubicBezTo>
                    <a:pt x="12" y="37"/>
                    <a:pt x="23" y="18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5"/>
                    <a:pt x="31" y="29"/>
                    <a:pt x="28" y="44"/>
                  </a:cubicBezTo>
                  <a:cubicBezTo>
                    <a:pt x="34" y="44"/>
                    <a:pt x="40" y="44"/>
                    <a:pt x="47" y="44"/>
                  </a:cubicBezTo>
                  <a:cubicBezTo>
                    <a:pt x="35" y="63"/>
                    <a:pt x="24" y="81"/>
                    <a:pt x="13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4" y="85"/>
                    <a:pt x="16" y="71"/>
                    <a:pt x="19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9F1DBB1C-6FC7-46F6-91FD-F09FA1D052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2303" y="2845158"/>
              <a:ext cx="234774" cy="391287"/>
            </a:xfrm>
            <a:custGeom>
              <a:avLst/>
              <a:gdLst>
                <a:gd name="T0" fmla="*/ 35 w 53"/>
                <a:gd name="T1" fmla="*/ 91 h 91"/>
                <a:gd name="T2" fmla="*/ 6 w 53"/>
                <a:gd name="T3" fmla="*/ 37 h 91"/>
                <a:gd name="T4" fmla="*/ 53 w 53"/>
                <a:gd name="T5" fmla="*/ 4 h 91"/>
                <a:gd name="T6" fmla="*/ 48 w 53"/>
                <a:gd name="T7" fmla="*/ 7 h 91"/>
                <a:gd name="T8" fmla="*/ 10 w 53"/>
                <a:gd name="T9" fmla="*/ 40 h 91"/>
                <a:gd name="T10" fmla="*/ 33 w 53"/>
                <a:gd name="T11" fmla="*/ 85 h 91"/>
                <a:gd name="T12" fmla="*/ 35 w 5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1">
                  <a:moveTo>
                    <a:pt x="35" y="91"/>
                  </a:moveTo>
                  <a:cubicBezTo>
                    <a:pt x="12" y="83"/>
                    <a:pt x="0" y="59"/>
                    <a:pt x="6" y="37"/>
                  </a:cubicBezTo>
                  <a:cubicBezTo>
                    <a:pt x="11" y="15"/>
                    <a:pt x="33" y="0"/>
                    <a:pt x="53" y="4"/>
                  </a:cubicBezTo>
                  <a:cubicBezTo>
                    <a:pt x="52" y="5"/>
                    <a:pt x="50" y="7"/>
                    <a:pt x="48" y="7"/>
                  </a:cubicBezTo>
                  <a:cubicBezTo>
                    <a:pt x="28" y="9"/>
                    <a:pt x="13" y="22"/>
                    <a:pt x="10" y="40"/>
                  </a:cubicBezTo>
                  <a:cubicBezTo>
                    <a:pt x="6" y="59"/>
                    <a:pt x="15" y="76"/>
                    <a:pt x="33" y="85"/>
                  </a:cubicBezTo>
                  <a:cubicBezTo>
                    <a:pt x="36" y="87"/>
                    <a:pt x="37" y="88"/>
                    <a:pt x="35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8E5DB705-143F-4798-A078-2AB05897B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23" y="134959"/>
            <a:ext cx="7886700" cy="573162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  <a:latin typeface="Anton" pitchFamily="2" charset="0"/>
              </a:defRPr>
            </a:lvl1pPr>
          </a:lstStyle>
          <a:p>
            <a:r>
              <a:rPr lang="en-US" dirty="0"/>
              <a:t>Enter the title text here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7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75">
            <a:extLst>
              <a:ext uri="{FF2B5EF4-FFF2-40B4-BE49-F238E27FC236}">
                <a16:creationId xmlns:a16="http://schemas.microsoft.com/office/drawing/2014/main" id="{220301D3-6B4F-4EAB-AEF2-B1FFF2BB50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42413"/>
            <a:ext cx="9144000" cy="342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038C3F9-B3A1-4D60-B12D-48D9C8803ED8}"/>
              </a:ext>
            </a:extLst>
          </p:cNvPr>
          <p:cNvGrpSpPr/>
          <p:nvPr userDrawn="1"/>
        </p:nvGrpSpPr>
        <p:grpSpPr>
          <a:xfrm>
            <a:off x="35495" y="68584"/>
            <a:ext cx="862063" cy="597567"/>
            <a:chOff x="2522538" y="2779713"/>
            <a:chExt cx="279400" cy="193675"/>
          </a:xfrm>
        </p:grpSpPr>
        <p:sp>
          <p:nvSpPr>
            <p:cNvPr id="24" name="Oval 676">
              <a:extLst>
                <a:ext uri="{FF2B5EF4-FFF2-40B4-BE49-F238E27FC236}">
                  <a16:creationId xmlns:a16="http://schemas.microsoft.com/office/drawing/2014/main" id="{3DF532AA-3017-437F-B98C-7A9D5E35C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188" y="2887663"/>
              <a:ext cx="60325" cy="587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77">
              <a:extLst>
                <a:ext uri="{FF2B5EF4-FFF2-40B4-BE49-F238E27FC236}">
                  <a16:creationId xmlns:a16="http://schemas.microsoft.com/office/drawing/2014/main" id="{DDC1C59C-7CC7-4A1A-AD26-3FF6BC18A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538" y="2867025"/>
              <a:ext cx="155575" cy="106363"/>
            </a:xfrm>
            <a:custGeom>
              <a:avLst/>
              <a:gdLst>
                <a:gd name="T0" fmla="*/ 446 w 446"/>
                <a:gd name="T1" fmla="*/ 252 h 305"/>
                <a:gd name="T2" fmla="*/ 396 w 446"/>
                <a:gd name="T3" fmla="*/ 245 h 305"/>
                <a:gd name="T4" fmla="*/ 345 w 446"/>
                <a:gd name="T5" fmla="*/ 204 h 305"/>
                <a:gd name="T6" fmla="*/ 270 w 446"/>
                <a:gd name="T7" fmla="*/ 88 h 305"/>
                <a:gd name="T8" fmla="*/ 139 w 446"/>
                <a:gd name="T9" fmla="*/ 14 h 305"/>
                <a:gd name="T10" fmla="*/ 0 w 446"/>
                <a:gd name="T11" fmla="*/ 20 h 305"/>
                <a:gd name="T12" fmla="*/ 61 w 446"/>
                <a:gd name="T13" fmla="*/ 78 h 305"/>
                <a:gd name="T14" fmla="*/ 126 w 446"/>
                <a:gd name="T15" fmla="*/ 182 h 305"/>
                <a:gd name="T16" fmla="*/ 192 w 446"/>
                <a:gd name="T17" fmla="*/ 263 h 305"/>
                <a:gd name="T18" fmla="*/ 281 w 446"/>
                <a:gd name="T19" fmla="*/ 301 h 305"/>
                <a:gd name="T20" fmla="*/ 378 w 446"/>
                <a:gd name="T21" fmla="*/ 283 h 305"/>
                <a:gd name="T22" fmla="*/ 446 w 446"/>
                <a:gd name="T23" fmla="*/ 25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6" h="305">
                  <a:moveTo>
                    <a:pt x="446" y="252"/>
                  </a:moveTo>
                  <a:cubicBezTo>
                    <a:pt x="435" y="253"/>
                    <a:pt x="416" y="253"/>
                    <a:pt x="396" y="245"/>
                  </a:cubicBezTo>
                  <a:cubicBezTo>
                    <a:pt x="371" y="235"/>
                    <a:pt x="356" y="217"/>
                    <a:pt x="345" y="204"/>
                  </a:cubicBezTo>
                  <a:cubicBezTo>
                    <a:pt x="299" y="145"/>
                    <a:pt x="298" y="121"/>
                    <a:pt x="270" y="88"/>
                  </a:cubicBezTo>
                  <a:cubicBezTo>
                    <a:pt x="226" y="34"/>
                    <a:pt x="161" y="19"/>
                    <a:pt x="139" y="14"/>
                  </a:cubicBezTo>
                  <a:cubicBezTo>
                    <a:pt x="77" y="0"/>
                    <a:pt x="25" y="12"/>
                    <a:pt x="0" y="20"/>
                  </a:cubicBezTo>
                  <a:cubicBezTo>
                    <a:pt x="15" y="31"/>
                    <a:pt x="38" y="50"/>
                    <a:pt x="61" y="78"/>
                  </a:cubicBezTo>
                  <a:cubicBezTo>
                    <a:pt x="88" y="112"/>
                    <a:pt x="90" y="128"/>
                    <a:pt x="126" y="182"/>
                  </a:cubicBezTo>
                  <a:cubicBezTo>
                    <a:pt x="154" y="223"/>
                    <a:pt x="168" y="244"/>
                    <a:pt x="192" y="263"/>
                  </a:cubicBezTo>
                  <a:cubicBezTo>
                    <a:pt x="206" y="273"/>
                    <a:pt x="237" y="296"/>
                    <a:pt x="281" y="301"/>
                  </a:cubicBezTo>
                  <a:cubicBezTo>
                    <a:pt x="316" y="305"/>
                    <a:pt x="343" y="295"/>
                    <a:pt x="378" y="283"/>
                  </a:cubicBezTo>
                  <a:cubicBezTo>
                    <a:pt x="407" y="273"/>
                    <a:pt x="430" y="261"/>
                    <a:pt x="446" y="2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78">
              <a:extLst>
                <a:ext uri="{FF2B5EF4-FFF2-40B4-BE49-F238E27FC236}">
                  <a16:creationId xmlns:a16="http://schemas.microsoft.com/office/drawing/2014/main" id="{BEB052B0-7E76-4A09-A003-19D576D6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2792413"/>
              <a:ext cx="60325" cy="152400"/>
            </a:xfrm>
            <a:custGeom>
              <a:avLst/>
              <a:gdLst>
                <a:gd name="T0" fmla="*/ 47 w 174"/>
                <a:gd name="T1" fmla="*/ 0 h 435"/>
                <a:gd name="T2" fmla="*/ 45 w 174"/>
                <a:gd name="T3" fmla="*/ 50 h 435"/>
                <a:gd name="T4" fmla="*/ 30 w 174"/>
                <a:gd name="T5" fmla="*/ 122 h 435"/>
                <a:gd name="T6" fmla="*/ 11 w 174"/>
                <a:gd name="T7" fmla="*/ 190 h 435"/>
                <a:gd name="T8" fmla="*/ 1 w 174"/>
                <a:gd name="T9" fmla="*/ 265 h 435"/>
                <a:gd name="T10" fmla="*/ 17 w 174"/>
                <a:gd name="T11" fmla="*/ 333 h 435"/>
                <a:gd name="T12" fmla="*/ 72 w 174"/>
                <a:gd name="T13" fmla="*/ 395 h 435"/>
                <a:gd name="T14" fmla="*/ 126 w 174"/>
                <a:gd name="T15" fmla="*/ 422 h 435"/>
                <a:gd name="T16" fmla="*/ 156 w 174"/>
                <a:gd name="T17" fmla="*/ 431 h 435"/>
                <a:gd name="T18" fmla="*/ 174 w 174"/>
                <a:gd name="T19" fmla="*/ 435 h 435"/>
                <a:gd name="T20" fmla="*/ 144 w 174"/>
                <a:gd name="T21" fmla="*/ 397 h 435"/>
                <a:gd name="T22" fmla="*/ 138 w 174"/>
                <a:gd name="T23" fmla="*/ 353 h 435"/>
                <a:gd name="T24" fmla="*/ 159 w 174"/>
                <a:gd name="T25" fmla="*/ 234 h 435"/>
                <a:gd name="T26" fmla="*/ 158 w 174"/>
                <a:gd name="T27" fmla="*/ 147 h 435"/>
                <a:gd name="T28" fmla="*/ 122 w 174"/>
                <a:gd name="T29" fmla="*/ 75 h 435"/>
                <a:gd name="T30" fmla="*/ 47 w 174"/>
                <a:gd name="T3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435">
                  <a:moveTo>
                    <a:pt x="47" y="0"/>
                  </a:moveTo>
                  <a:cubicBezTo>
                    <a:pt x="48" y="12"/>
                    <a:pt x="48" y="29"/>
                    <a:pt x="45" y="50"/>
                  </a:cubicBezTo>
                  <a:cubicBezTo>
                    <a:pt x="45" y="56"/>
                    <a:pt x="42" y="78"/>
                    <a:pt x="30" y="122"/>
                  </a:cubicBezTo>
                  <a:cubicBezTo>
                    <a:pt x="19" y="165"/>
                    <a:pt x="17" y="163"/>
                    <a:pt x="11" y="190"/>
                  </a:cubicBezTo>
                  <a:cubicBezTo>
                    <a:pt x="5" y="217"/>
                    <a:pt x="0" y="238"/>
                    <a:pt x="1" y="265"/>
                  </a:cubicBezTo>
                  <a:cubicBezTo>
                    <a:pt x="2" y="282"/>
                    <a:pt x="4" y="306"/>
                    <a:pt x="17" y="333"/>
                  </a:cubicBezTo>
                  <a:cubicBezTo>
                    <a:pt x="35" y="369"/>
                    <a:pt x="61" y="388"/>
                    <a:pt x="72" y="395"/>
                  </a:cubicBezTo>
                  <a:cubicBezTo>
                    <a:pt x="93" y="409"/>
                    <a:pt x="113" y="417"/>
                    <a:pt x="126" y="422"/>
                  </a:cubicBezTo>
                  <a:cubicBezTo>
                    <a:pt x="141" y="427"/>
                    <a:pt x="151" y="430"/>
                    <a:pt x="156" y="431"/>
                  </a:cubicBezTo>
                  <a:cubicBezTo>
                    <a:pt x="163" y="433"/>
                    <a:pt x="169" y="434"/>
                    <a:pt x="174" y="435"/>
                  </a:cubicBezTo>
                  <a:cubicBezTo>
                    <a:pt x="165" y="428"/>
                    <a:pt x="152" y="416"/>
                    <a:pt x="144" y="397"/>
                  </a:cubicBezTo>
                  <a:cubicBezTo>
                    <a:pt x="137" y="380"/>
                    <a:pt x="137" y="364"/>
                    <a:pt x="138" y="353"/>
                  </a:cubicBezTo>
                  <a:cubicBezTo>
                    <a:pt x="141" y="300"/>
                    <a:pt x="153" y="281"/>
                    <a:pt x="159" y="234"/>
                  </a:cubicBezTo>
                  <a:cubicBezTo>
                    <a:pt x="163" y="207"/>
                    <a:pt x="166" y="180"/>
                    <a:pt x="158" y="147"/>
                  </a:cubicBezTo>
                  <a:cubicBezTo>
                    <a:pt x="150" y="115"/>
                    <a:pt x="135" y="93"/>
                    <a:pt x="122" y="75"/>
                  </a:cubicBezTo>
                  <a:cubicBezTo>
                    <a:pt x="108" y="55"/>
                    <a:pt x="85" y="26"/>
                    <a:pt x="47" y="0"/>
                  </a:cubicBezTo>
                  <a:close/>
                </a:path>
              </a:pathLst>
            </a:custGeom>
            <a:solidFill>
              <a:srgbClr val="A0C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79">
              <a:extLst>
                <a:ext uri="{FF2B5EF4-FFF2-40B4-BE49-F238E27FC236}">
                  <a16:creationId xmlns:a16="http://schemas.microsoft.com/office/drawing/2014/main" id="{49FE95C3-B1EF-435F-B9D9-D639FD95D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2779713"/>
              <a:ext cx="96838" cy="139700"/>
            </a:xfrm>
            <a:custGeom>
              <a:avLst/>
              <a:gdLst>
                <a:gd name="T0" fmla="*/ 267 w 276"/>
                <a:gd name="T1" fmla="*/ 0 h 399"/>
                <a:gd name="T2" fmla="*/ 242 w 276"/>
                <a:gd name="T3" fmla="*/ 23 h 399"/>
                <a:gd name="T4" fmla="*/ 183 w 276"/>
                <a:gd name="T5" fmla="*/ 66 h 399"/>
                <a:gd name="T6" fmla="*/ 118 w 276"/>
                <a:gd name="T7" fmla="*/ 100 h 399"/>
                <a:gd name="T8" fmla="*/ 39 w 276"/>
                <a:gd name="T9" fmla="*/ 159 h 399"/>
                <a:gd name="T10" fmla="*/ 11 w 276"/>
                <a:gd name="T11" fmla="*/ 202 h 399"/>
                <a:gd name="T12" fmla="*/ 2 w 276"/>
                <a:gd name="T13" fmla="*/ 246 h 399"/>
                <a:gd name="T14" fmla="*/ 4 w 276"/>
                <a:gd name="T15" fmla="*/ 300 h 399"/>
                <a:gd name="T16" fmla="*/ 46 w 276"/>
                <a:gd name="T17" fmla="*/ 397 h 399"/>
                <a:gd name="T18" fmla="*/ 47 w 276"/>
                <a:gd name="T19" fmla="*/ 399 h 399"/>
                <a:gd name="T20" fmla="*/ 48 w 276"/>
                <a:gd name="T21" fmla="*/ 370 h 399"/>
                <a:gd name="T22" fmla="*/ 67 w 276"/>
                <a:gd name="T23" fmla="*/ 331 h 399"/>
                <a:gd name="T24" fmla="*/ 132 w 276"/>
                <a:gd name="T25" fmla="*/ 271 h 399"/>
                <a:gd name="T26" fmla="*/ 175 w 276"/>
                <a:gd name="T27" fmla="*/ 248 h 399"/>
                <a:gd name="T28" fmla="*/ 231 w 276"/>
                <a:gd name="T29" fmla="*/ 192 h 399"/>
                <a:gd name="T30" fmla="*/ 271 w 276"/>
                <a:gd name="T31" fmla="*/ 87 h 399"/>
                <a:gd name="T32" fmla="*/ 267 w 276"/>
                <a:gd name="T3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399">
                  <a:moveTo>
                    <a:pt x="267" y="0"/>
                  </a:moveTo>
                  <a:cubicBezTo>
                    <a:pt x="260" y="6"/>
                    <a:pt x="252" y="14"/>
                    <a:pt x="242" y="23"/>
                  </a:cubicBezTo>
                  <a:cubicBezTo>
                    <a:pt x="213" y="47"/>
                    <a:pt x="190" y="62"/>
                    <a:pt x="183" y="66"/>
                  </a:cubicBezTo>
                  <a:cubicBezTo>
                    <a:pt x="154" y="85"/>
                    <a:pt x="154" y="80"/>
                    <a:pt x="118" y="100"/>
                  </a:cubicBezTo>
                  <a:cubicBezTo>
                    <a:pt x="91" y="116"/>
                    <a:pt x="65" y="131"/>
                    <a:pt x="39" y="159"/>
                  </a:cubicBezTo>
                  <a:cubicBezTo>
                    <a:pt x="21" y="180"/>
                    <a:pt x="14" y="195"/>
                    <a:pt x="11" y="202"/>
                  </a:cubicBezTo>
                  <a:cubicBezTo>
                    <a:pt x="4" y="219"/>
                    <a:pt x="3" y="234"/>
                    <a:pt x="2" y="246"/>
                  </a:cubicBezTo>
                  <a:cubicBezTo>
                    <a:pt x="1" y="252"/>
                    <a:pt x="0" y="273"/>
                    <a:pt x="4" y="300"/>
                  </a:cubicBezTo>
                  <a:cubicBezTo>
                    <a:pt x="12" y="344"/>
                    <a:pt x="32" y="378"/>
                    <a:pt x="46" y="397"/>
                  </a:cubicBezTo>
                  <a:cubicBezTo>
                    <a:pt x="46" y="398"/>
                    <a:pt x="47" y="399"/>
                    <a:pt x="47" y="399"/>
                  </a:cubicBezTo>
                  <a:cubicBezTo>
                    <a:pt x="49" y="399"/>
                    <a:pt x="47" y="382"/>
                    <a:pt x="48" y="370"/>
                  </a:cubicBezTo>
                  <a:cubicBezTo>
                    <a:pt x="50" y="355"/>
                    <a:pt x="57" y="345"/>
                    <a:pt x="67" y="331"/>
                  </a:cubicBezTo>
                  <a:cubicBezTo>
                    <a:pt x="74" y="321"/>
                    <a:pt x="93" y="296"/>
                    <a:pt x="132" y="271"/>
                  </a:cubicBezTo>
                  <a:cubicBezTo>
                    <a:pt x="155" y="257"/>
                    <a:pt x="156" y="261"/>
                    <a:pt x="175" y="248"/>
                  </a:cubicBezTo>
                  <a:cubicBezTo>
                    <a:pt x="181" y="244"/>
                    <a:pt x="208" y="226"/>
                    <a:pt x="231" y="192"/>
                  </a:cubicBezTo>
                  <a:cubicBezTo>
                    <a:pt x="238" y="183"/>
                    <a:pt x="264" y="144"/>
                    <a:pt x="271" y="87"/>
                  </a:cubicBezTo>
                  <a:cubicBezTo>
                    <a:pt x="276" y="51"/>
                    <a:pt x="272" y="21"/>
                    <a:pt x="267" y="0"/>
                  </a:cubicBezTo>
                  <a:close/>
                </a:path>
              </a:pathLst>
            </a:custGeom>
            <a:solidFill>
              <a:srgbClr val="8DC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80">
              <a:extLst>
                <a:ext uri="{FF2B5EF4-FFF2-40B4-BE49-F238E27FC236}">
                  <a16:creationId xmlns:a16="http://schemas.microsoft.com/office/drawing/2014/main" id="{9EC7BB51-FD7B-4D80-878C-0FB384035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363" y="2833688"/>
              <a:ext cx="155575" cy="61913"/>
            </a:xfrm>
            <a:custGeom>
              <a:avLst/>
              <a:gdLst>
                <a:gd name="T0" fmla="*/ 447 w 447"/>
                <a:gd name="T1" fmla="*/ 82 h 176"/>
                <a:gd name="T2" fmla="*/ 371 w 447"/>
                <a:gd name="T3" fmla="*/ 66 h 176"/>
                <a:gd name="T4" fmla="*/ 253 w 447"/>
                <a:gd name="T5" fmla="*/ 21 h 176"/>
                <a:gd name="T6" fmla="*/ 145 w 447"/>
                <a:gd name="T7" fmla="*/ 7 h 176"/>
                <a:gd name="T8" fmla="*/ 63 w 447"/>
                <a:gd name="T9" fmla="*/ 50 h 176"/>
                <a:gd name="T10" fmla="*/ 0 w 447"/>
                <a:gd name="T11" fmla="*/ 171 h 176"/>
                <a:gd name="T12" fmla="*/ 44 w 447"/>
                <a:gd name="T13" fmla="*/ 139 h 176"/>
                <a:gd name="T14" fmla="*/ 121 w 447"/>
                <a:gd name="T15" fmla="*/ 138 h 176"/>
                <a:gd name="T16" fmla="*/ 193 w 447"/>
                <a:gd name="T17" fmla="*/ 164 h 176"/>
                <a:gd name="T18" fmla="*/ 254 w 447"/>
                <a:gd name="T19" fmla="*/ 175 h 176"/>
                <a:gd name="T20" fmla="*/ 359 w 447"/>
                <a:gd name="T21" fmla="*/ 153 h 176"/>
                <a:gd name="T22" fmla="*/ 447 w 447"/>
                <a:gd name="T23" fmla="*/ 8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7" h="176">
                  <a:moveTo>
                    <a:pt x="447" y="82"/>
                  </a:moveTo>
                  <a:cubicBezTo>
                    <a:pt x="430" y="79"/>
                    <a:pt x="403" y="75"/>
                    <a:pt x="371" y="66"/>
                  </a:cubicBezTo>
                  <a:cubicBezTo>
                    <a:pt x="317" y="50"/>
                    <a:pt x="306" y="37"/>
                    <a:pt x="253" y="21"/>
                  </a:cubicBezTo>
                  <a:cubicBezTo>
                    <a:pt x="209" y="8"/>
                    <a:pt x="181" y="0"/>
                    <a:pt x="145" y="7"/>
                  </a:cubicBezTo>
                  <a:cubicBezTo>
                    <a:pt x="102" y="15"/>
                    <a:pt x="75" y="39"/>
                    <a:pt x="63" y="50"/>
                  </a:cubicBezTo>
                  <a:cubicBezTo>
                    <a:pt x="14" y="94"/>
                    <a:pt x="3" y="152"/>
                    <a:pt x="0" y="171"/>
                  </a:cubicBezTo>
                  <a:cubicBezTo>
                    <a:pt x="8" y="162"/>
                    <a:pt x="22" y="147"/>
                    <a:pt x="44" y="139"/>
                  </a:cubicBezTo>
                  <a:cubicBezTo>
                    <a:pt x="73" y="128"/>
                    <a:pt x="99" y="134"/>
                    <a:pt x="121" y="138"/>
                  </a:cubicBezTo>
                  <a:cubicBezTo>
                    <a:pt x="152" y="145"/>
                    <a:pt x="155" y="153"/>
                    <a:pt x="193" y="164"/>
                  </a:cubicBezTo>
                  <a:cubicBezTo>
                    <a:pt x="206" y="167"/>
                    <a:pt x="228" y="173"/>
                    <a:pt x="254" y="175"/>
                  </a:cubicBezTo>
                  <a:cubicBezTo>
                    <a:pt x="266" y="175"/>
                    <a:pt x="310" y="176"/>
                    <a:pt x="359" y="153"/>
                  </a:cubicBezTo>
                  <a:cubicBezTo>
                    <a:pt x="406" y="131"/>
                    <a:pt x="434" y="99"/>
                    <a:pt x="447" y="82"/>
                  </a:cubicBezTo>
                  <a:close/>
                </a:path>
              </a:pathLst>
            </a:custGeom>
            <a:solidFill>
              <a:srgbClr val="8AB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9" name="矩形 7">
            <a:extLst>
              <a:ext uri="{FF2B5EF4-FFF2-40B4-BE49-F238E27FC236}">
                <a16:creationId xmlns:a16="http://schemas.microsoft.com/office/drawing/2014/main" id="{2D466EA2-7EE8-4B6F-9EED-D4845B836E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43251"/>
            <a:ext cx="9144000" cy="2002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" name="矩形 8">
            <a:extLst>
              <a:ext uri="{FF2B5EF4-FFF2-40B4-BE49-F238E27FC236}">
                <a16:creationId xmlns:a16="http://schemas.microsoft.com/office/drawing/2014/main" id="{64F93F9D-86ED-4B65-92F5-B7D6788B7E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943251"/>
            <a:ext cx="796529" cy="200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0E14513A-DB15-4863-AE20-43FAE5A1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023" y="134959"/>
            <a:ext cx="7886700" cy="573162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  <a:latin typeface="Anton" pitchFamily="2" charset="0"/>
              </a:defRPr>
            </a:lvl1pPr>
          </a:lstStyle>
          <a:p>
            <a:r>
              <a:rPr lang="en-US" dirty="0"/>
              <a:t>Enter the title text here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7029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90" r:id="rId6"/>
    <p:sldLayoutId id="2147483684" r:id="rId7"/>
    <p:sldLayoutId id="2147483685" r:id="rId8"/>
    <p:sldLayoutId id="2147483686" r:id="rId9"/>
    <p:sldLayoutId id="2147483655" r:id="rId10"/>
    <p:sldLayoutId id="2147483656" r:id="rId11"/>
    <p:sldLayoutId id="2147483657" r:id="rId12"/>
    <p:sldLayoutId id="2147483658" r:id="rId13"/>
    <p:sldLayoutId id="2147483689" r:id="rId14"/>
    <p:sldLayoutId id="2147483688" r:id="rId15"/>
    <p:sldLayoutId id="2147483687" r:id="rId16"/>
    <p:sldLayoutId id="2147483659" r:id="rId17"/>
    <p:sldLayoutId id="2147483661" r:id="rId18"/>
    <p:sldLayoutId id="2147483662" r:id="rId19"/>
    <p:sldLayoutId id="2147483663" r:id="rId20"/>
    <p:sldLayoutId id="2147483664" r:id="rId21"/>
    <p:sldLayoutId id="2147483667" r:id="rId22"/>
    <p:sldLayoutId id="2147483668" r:id="rId23"/>
    <p:sldLayoutId id="2147483669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3572" y="0"/>
            <a:ext cx="9147572" cy="5141119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3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70EF26-0D91-4F3A-B751-B6335612C054}"/>
              </a:ext>
            </a:extLst>
          </p:cNvPr>
          <p:cNvSpPr>
            <a:spLocks/>
          </p:cNvSpPr>
          <p:nvPr/>
        </p:nvSpPr>
        <p:spPr bwMode="auto">
          <a:xfrm flipV="1">
            <a:off x="-3175" y="0"/>
            <a:ext cx="2516188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3E49FD4F-C8E1-4C14-81C6-A21C528309DE}"/>
              </a:ext>
            </a:extLst>
          </p:cNvPr>
          <p:cNvSpPr>
            <a:spLocks/>
          </p:cNvSpPr>
          <p:nvPr/>
        </p:nvSpPr>
        <p:spPr bwMode="auto">
          <a:xfrm flipH="1" flipV="1">
            <a:off x="6627814" y="-19050"/>
            <a:ext cx="2519363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-1"/>
            <a:ext cx="4551362" cy="5143501"/>
          </a:xfrm>
          <a:custGeom>
            <a:avLst/>
            <a:gdLst>
              <a:gd name="T0" fmla="*/ 1556 w 1799"/>
              <a:gd name="T1" fmla="*/ 1497 h 1799"/>
              <a:gd name="T2" fmla="*/ 1614 w 1799"/>
              <a:gd name="T3" fmla="*/ 1242 h 1799"/>
              <a:gd name="T4" fmla="*/ 1799 w 1799"/>
              <a:gd name="T5" fmla="*/ 668 h 1799"/>
              <a:gd name="T6" fmla="*/ 1736 w 1799"/>
              <a:gd name="T7" fmla="*/ 313 h 1799"/>
              <a:gd name="T8" fmla="*/ 1376 w 1799"/>
              <a:gd name="T9" fmla="*/ 199 h 1799"/>
              <a:gd name="T10" fmla="*/ 1799 w 1799"/>
              <a:gd name="T11" fmla="*/ 196 h 1799"/>
              <a:gd name="T12" fmla="*/ 1463 w 1799"/>
              <a:gd name="T13" fmla="*/ 127 h 1799"/>
              <a:gd name="T14" fmla="*/ 1137 w 1799"/>
              <a:gd name="T15" fmla="*/ 200 h 1799"/>
              <a:gd name="T16" fmla="*/ 886 w 1799"/>
              <a:gd name="T17" fmla="*/ 69 h 1799"/>
              <a:gd name="T18" fmla="*/ 921 w 1799"/>
              <a:gd name="T19" fmla="*/ 140 h 1799"/>
              <a:gd name="T20" fmla="*/ 513 w 1799"/>
              <a:gd name="T21" fmla="*/ 233 h 1799"/>
              <a:gd name="T22" fmla="*/ 238 w 1799"/>
              <a:gd name="T23" fmla="*/ 69 h 1799"/>
              <a:gd name="T24" fmla="*/ 106 w 1799"/>
              <a:gd name="T25" fmla="*/ 161 h 1799"/>
              <a:gd name="T26" fmla="*/ 125 w 1799"/>
              <a:gd name="T27" fmla="*/ 480 h 1799"/>
              <a:gd name="T28" fmla="*/ 82 w 1799"/>
              <a:gd name="T29" fmla="*/ 1122 h 1799"/>
              <a:gd name="T30" fmla="*/ 55 w 1799"/>
              <a:gd name="T31" fmla="*/ 1554 h 1799"/>
              <a:gd name="T32" fmla="*/ 57 w 1799"/>
              <a:gd name="T33" fmla="*/ 1659 h 1799"/>
              <a:gd name="T34" fmla="*/ 527 w 1799"/>
              <a:gd name="T35" fmla="*/ 1799 h 1799"/>
              <a:gd name="T36" fmla="*/ 693 w 1799"/>
              <a:gd name="T37" fmla="*/ 1658 h 1799"/>
              <a:gd name="T38" fmla="*/ 1035 w 1799"/>
              <a:gd name="T39" fmla="*/ 1799 h 1799"/>
              <a:gd name="T40" fmla="*/ 1309 w 1799"/>
              <a:gd name="T41" fmla="*/ 1772 h 1799"/>
              <a:gd name="T42" fmla="*/ 1612 w 1799"/>
              <a:gd name="T43" fmla="*/ 1704 h 1799"/>
              <a:gd name="T44" fmla="*/ 1225 w 1799"/>
              <a:gd name="T45" fmla="*/ 1196 h 1799"/>
              <a:gd name="T46" fmla="*/ 1489 w 1799"/>
              <a:gd name="T47" fmla="*/ 900 h 1799"/>
              <a:gd name="T48" fmla="*/ 921 w 1799"/>
              <a:gd name="T49" fmla="*/ 490 h 1799"/>
              <a:gd name="T50" fmla="*/ 1053 w 1799"/>
              <a:gd name="T51" fmla="*/ 810 h 1799"/>
              <a:gd name="T52" fmla="*/ 540 w 1799"/>
              <a:gd name="T53" fmla="*/ 1030 h 1799"/>
              <a:gd name="T54" fmla="*/ 567 w 1799"/>
              <a:gd name="T55" fmla="*/ 710 h 1799"/>
              <a:gd name="T56" fmla="*/ 1201 w 1799"/>
              <a:gd name="T57" fmla="*/ 879 h 1799"/>
              <a:gd name="T58" fmla="*/ 864 w 1799"/>
              <a:gd name="T59" fmla="*/ 872 h 1799"/>
              <a:gd name="T60" fmla="*/ 1587 w 1799"/>
              <a:gd name="T61" fmla="*/ 681 h 1799"/>
              <a:gd name="T62" fmla="*/ 1446 w 1799"/>
              <a:gd name="T63" fmla="*/ 644 h 1799"/>
              <a:gd name="T64" fmla="*/ 1322 w 1799"/>
              <a:gd name="T65" fmla="*/ 842 h 1799"/>
              <a:gd name="T66" fmla="*/ 1353 w 1799"/>
              <a:gd name="T67" fmla="*/ 570 h 1799"/>
              <a:gd name="T68" fmla="*/ 1311 w 1799"/>
              <a:gd name="T69" fmla="*/ 132 h 1799"/>
              <a:gd name="T70" fmla="*/ 1069 w 1799"/>
              <a:gd name="T71" fmla="*/ 624 h 1799"/>
              <a:gd name="T72" fmla="*/ 844 w 1799"/>
              <a:gd name="T73" fmla="*/ 196 h 1799"/>
              <a:gd name="T74" fmla="*/ 747 w 1799"/>
              <a:gd name="T75" fmla="*/ 447 h 1799"/>
              <a:gd name="T76" fmla="*/ 695 w 1799"/>
              <a:gd name="T77" fmla="*/ 481 h 1799"/>
              <a:gd name="T78" fmla="*/ 659 w 1799"/>
              <a:gd name="T79" fmla="*/ 278 h 1799"/>
              <a:gd name="T80" fmla="*/ 454 w 1799"/>
              <a:gd name="T81" fmla="*/ 167 h 1799"/>
              <a:gd name="T82" fmla="*/ 135 w 1799"/>
              <a:gd name="T83" fmla="*/ 490 h 1799"/>
              <a:gd name="T84" fmla="*/ 564 w 1799"/>
              <a:gd name="T85" fmla="*/ 301 h 1799"/>
              <a:gd name="T86" fmla="*/ 156 w 1799"/>
              <a:gd name="T87" fmla="*/ 869 h 1799"/>
              <a:gd name="T88" fmla="*/ 425 w 1799"/>
              <a:gd name="T89" fmla="*/ 542 h 1799"/>
              <a:gd name="T90" fmla="*/ 376 w 1799"/>
              <a:gd name="T91" fmla="*/ 778 h 1799"/>
              <a:gd name="T92" fmla="*/ 232 w 1799"/>
              <a:gd name="T93" fmla="*/ 878 h 1799"/>
              <a:gd name="T94" fmla="*/ 552 w 1799"/>
              <a:gd name="T95" fmla="*/ 1273 h 1799"/>
              <a:gd name="T96" fmla="*/ 325 w 1799"/>
              <a:gd name="T97" fmla="*/ 1551 h 1799"/>
              <a:gd name="T98" fmla="*/ 367 w 1799"/>
              <a:gd name="T99" fmla="*/ 1366 h 1799"/>
              <a:gd name="T100" fmla="*/ 606 w 1799"/>
              <a:gd name="T101" fmla="*/ 1678 h 1799"/>
              <a:gd name="T102" fmla="*/ 631 w 1799"/>
              <a:gd name="T103" fmla="*/ 1310 h 1799"/>
              <a:gd name="T104" fmla="*/ 537 w 1799"/>
              <a:gd name="T105" fmla="*/ 1082 h 1799"/>
              <a:gd name="T106" fmla="*/ 939 w 1799"/>
              <a:gd name="T107" fmla="*/ 1031 h 1799"/>
              <a:gd name="T108" fmla="*/ 1089 w 1799"/>
              <a:gd name="T109" fmla="*/ 1536 h 1799"/>
              <a:gd name="T110" fmla="*/ 742 w 1799"/>
              <a:gd name="T111" fmla="*/ 1412 h 1799"/>
              <a:gd name="T112" fmla="*/ 1168 w 1799"/>
              <a:gd name="T113" fmla="*/ 1072 h 1799"/>
              <a:gd name="T114" fmla="*/ 1170 w 1799"/>
              <a:gd name="T115" fmla="*/ 1242 h 1799"/>
              <a:gd name="T116" fmla="*/ 1590 w 1799"/>
              <a:gd name="T117" fmla="*/ 1314 h 1799"/>
              <a:gd name="T118" fmla="*/ 1493 w 1799"/>
              <a:gd name="T119" fmla="*/ 1626 h 1799"/>
              <a:gd name="T120" fmla="*/ 1294 w 1799"/>
              <a:gd name="T121" fmla="*/ 1522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9" h="1799">
                <a:moveTo>
                  <a:pt x="1677" y="1607"/>
                </a:moveTo>
                <a:cubicBezTo>
                  <a:pt x="1682" y="1599"/>
                  <a:pt x="1689" y="1600"/>
                  <a:pt x="1696" y="1599"/>
                </a:cubicBezTo>
                <a:cubicBezTo>
                  <a:pt x="1734" y="1595"/>
                  <a:pt x="1768" y="1607"/>
                  <a:pt x="1799" y="1627"/>
                </a:cubicBezTo>
                <a:cubicBezTo>
                  <a:pt x="1799" y="1621"/>
                  <a:pt x="1799" y="1614"/>
                  <a:pt x="1799" y="1607"/>
                </a:cubicBezTo>
                <a:cubicBezTo>
                  <a:pt x="1784" y="1607"/>
                  <a:pt x="1773" y="1599"/>
                  <a:pt x="1761" y="1591"/>
                </a:cubicBezTo>
                <a:cubicBezTo>
                  <a:pt x="1733" y="1572"/>
                  <a:pt x="1701" y="1563"/>
                  <a:pt x="1667" y="1563"/>
                </a:cubicBezTo>
                <a:cubicBezTo>
                  <a:pt x="1650" y="1564"/>
                  <a:pt x="1632" y="1562"/>
                  <a:pt x="1615" y="1564"/>
                </a:cubicBezTo>
                <a:cubicBezTo>
                  <a:pt x="1569" y="1567"/>
                  <a:pt x="1552" y="1531"/>
                  <a:pt x="1556" y="1497"/>
                </a:cubicBezTo>
                <a:cubicBezTo>
                  <a:pt x="1566" y="1417"/>
                  <a:pt x="1585" y="1339"/>
                  <a:pt x="1628" y="1270"/>
                </a:cubicBezTo>
                <a:cubicBezTo>
                  <a:pt x="1643" y="1246"/>
                  <a:pt x="1662" y="1227"/>
                  <a:pt x="1687" y="1214"/>
                </a:cubicBezTo>
                <a:cubicBezTo>
                  <a:pt x="1711" y="1200"/>
                  <a:pt x="1731" y="1180"/>
                  <a:pt x="1747" y="1157"/>
                </a:cubicBezTo>
                <a:cubicBezTo>
                  <a:pt x="1759" y="1138"/>
                  <a:pt x="1772" y="1120"/>
                  <a:pt x="1799" y="1128"/>
                </a:cubicBezTo>
                <a:cubicBezTo>
                  <a:pt x="1799" y="1121"/>
                  <a:pt x="1799" y="1114"/>
                  <a:pt x="1799" y="1108"/>
                </a:cubicBezTo>
                <a:cubicBezTo>
                  <a:pt x="1786" y="1108"/>
                  <a:pt x="1774" y="1107"/>
                  <a:pt x="1761" y="1108"/>
                </a:cubicBezTo>
                <a:cubicBezTo>
                  <a:pt x="1749" y="1108"/>
                  <a:pt x="1740" y="1116"/>
                  <a:pt x="1733" y="1125"/>
                </a:cubicBezTo>
                <a:cubicBezTo>
                  <a:pt x="1700" y="1171"/>
                  <a:pt x="1658" y="1207"/>
                  <a:pt x="1614" y="1242"/>
                </a:cubicBezTo>
                <a:cubicBezTo>
                  <a:pt x="1605" y="1249"/>
                  <a:pt x="1596" y="1257"/>
                  <a:pt x="1587" y="1265"/>
                </a:cubicBezTo>
                <a:cubicBezTo>
                  <a:pt x="1541" y="1311"/>
                  <a:pt x="1475" y="1295"/>
                  <a:pt x="1451" y="1235"/>
                </a:cubicBezTo>
                <a:cubicBezTo>
                  <a:pt x="1437" y="1199"/>
                  <a:pt x="1447" y="1167"/>
                  <a:pt x="1458" y="1134"/>
                </a:cubicBezTo>
                <a:cubicBezTo>
                  <a:pt x="1471" y="1095"/>
                  <a:pt x="1492" y="1061"/>
                  <a:pt x="1512" y="1025"/>
                </a:cubicBezTo>
                <a:cubicBezTo>
                  <a:pt x="1519" y="1012"/>
                  <a:pt x="1524" y="998"/>
                  <a:pt x="1526" y="984"/>
                </a:cubicBezTo>
                <a:cubicBezTo>
                  <a:pt x="1532" y="912"/>
                  <a:pt x="1575" y="864"/>
                  <a:pt x="1626" y="820"/>
                </a:cubicBezTo>
                <a:cubicBezTo>
                  <a:pt x="1669" y="782"/>
                  <a:pt x="1709" y="742"/>
                  <a:pt x="1743" y="696"/>
                </a:cubicBezTo>
                <a:cubicBezTo>
                  <a:pt x="1757" y="677"/>
                  <a:pt x="1775" y="665"/>
                  <a:pt x="1799" y="668"/>
                </a:cubicBezTo>
                <a:cubicBezTo>
                  <a:pt x="1799" y="664"/>
                  <a:pt x="1799" y="660"/>
                  <a:pt x="1799" y="656"/>
                </a:cubicBezTo>
                <a:cubicBezTo>
                  <a:pt x="1761" y="654"/>
                  <a:pt x="1736" y="677"/>
                  <a:pt x="1715" y="703"/>
                </a:cubicBezTo>
                <a:cubicBezTo>
                  <a:pt x="1702" y="719"/>
                  <a:pt x="1689" y="733"/>
                  <a:pt x="1668" y="726"/>
                </a:cubicBezTo>
                <a:cubicBezTo>
                  <a:pt x="1645" y="718"/>
                  <a:pt x="1624" y="707"/>
                  <a:pt x="1615" y="680"/>
                </a:cubicBezTo>
                <a:cubicBezTo>
                  <a:pt x="1605" y="649"/>
                  <a:pt x="1618" y="622"/>
                  <a:pt x="1628" y="596"/>
                </a:cubicBezTo>
                <a:cubicBezTo>
                  <a:pt x="1641" y="563"/>
                  <a:pt x="1643" y="528"/>
                  <a:pt x="1647" y="494"/>
                </a:cubicBezTo>
                <a:cubicBezTo>
                  <a:pt x="1651" y="457"/>
                  <a:pt x="1652" y="420"/>
                  <a:pt x="1656" y="383"/>
                </a:cubicBezTo>
                <a:cubicBezTo>
                  <a:pt x="1659" y="352"/>
                  <a:pt x="1695" y="320"/>
                  <a:pt x="1736" y="313"/>
                </a:cubicBezTo>
                <a:cubicBezTo>
                  <a:pt x="1757" y="309"/>
                  <a:pt x="1778" y="307"/>
                  <a:pt x="1799" y="304"/>
                </a:cubicBezTo>
                <a:cubicBezTo>
                  <a:pt x="1799" y="296"/>
                  <a:pt x="1799" y="288"/>
                  <a:pt x="1799" y="280"/>
                </a:cubicBezTo>
                <a:cubicBezTo>
                  <a:pt x="1777" y="279"/>
                  <a:pt x="1759" y="293"/>
                  <a:pt x="1738" y="297"/>
                </a:cubicBezTo>
                <a:cubicBezTo>
                  <a:pt x="1708" y="303"/>
                  <a:pt x="1677" y="312"/>
                  <a:pt x="1647" y="318"/>
                </a:cubicBezTo>
                <a:cubicBezTo>
                  <a:pt x="1605" y="326"/>
                  <a:pt x="1574" y="351"/>
                  <a:pt x="1546" y="381"/>
                </a:cubicBezTo>
                <a:cubicBezTo>
                  <a:pt x="1501" y="430"/>
                  <a:pt x="1429" y="440"/>
                  <a:pt x="1373" y="399"/>
                </a:cubicBezTo>
                <a:cubicBezTo>
                  <a:pt x="1355" y="386"/>
                  <a:pt x="1352" y="364"/>
                  <a:pt x="1356" y="345"/>
                </a:cubicBezTo>
                <a:cubicBezTo>
                  <a:pt x="1366" y="296"/>
                  <a:pt x="1370" y="248"/>
                  <a:pt x="1376" y="199"/>
                </a:cubicBezTo>
                <a:cubicBezTo>
                  <a:pt x="1379" y="165"/>
                  <a:pt x="1408" y="146"/>
                  <a:pt x="1450" y="144"/>
                </a:cubicBezTo>
                <a:cubicBezTo>
                  <a:pt x="1487" y="141"/>
                  <a:pt x="1523" y="139"/>
                  <a:pt x="1557" y="123"/>
                </a:cubicBezTo>
                <a:cubicBezTo>
                  <a:pt x="1566" y="118"/>
                  <a:pt x="1575" y="111"/>
                  <a:pt x="1583" y="105"/>
                </a:cubicBezTo>
                <a:cubicBezTo>
                  <a:pt x="1588" y="102"/>
                  <a:pt x="1591" y="95"/>
                  <a:pt x="1597" y="98"/>
                </a:cubicBezTo>
                <a:cubicBezTo>
                  <a:pt x="1602" y="101"/>
                  <a:pt x="1603" y="108"/>
                  <a:pt x="1603" y="114"/>
                </a:cubicBezTo>
                <a:cubicBezTo>
                  <a:pt x="1604" y="133"/>
                  <a:pt x="1603" y="153"/>
                  <a:pt x="1606" y="172"/>
                </a:cubicBezTo>
                <a:cubicBezTo>
                  <a:pt x="1613" y="213"/>
                  <a:pt x="1643" y="223"/>
                  <a:pt x="1679" y="222"/>
                </a:cubicBezTo>
                <a:cubicBezTo>
                  <a:pt x="1721" y="222"/>
                  <a:pt x="1760" y="206"/>
                  <a:pt x="1799" y="196"/>
                </a:cubicBezTo>
                <a:cubicBezTo>
                  <a:pt x="1799" y="186"/>
                  <a:pt x="1799" y="177"/>
                  <a:pt x="1799" y="168"/>
                </a:cubicBezTo>
                <a:cubicBezTo>
                  <a:pt x="1766" y="174"/>
                  <a:pt x="1735" y="189"/>
                  <a:pt x="1702" y="195"/>
                </a:cubicBezTo>
                <a:cubicBezTo>
                  <a:pt x="1685" y="198"/>
                  <a:pt x="1668" y="200"/>
                  <a:pt x="1651" y="200"/>
                </a:cubicBezTo>
                <a:cubicBezTo>
                  <a:pt x="1628" y="200"/>
                  <a:pt x="1619" y="192"/>
                  <a:pt x="1619" y="169"/>
                </a:cubicBezTo>
                <a:cubicBezTo>
                  <a:pt x="1620" y="113"/>
                  <a:pt x="1616" y="56"/>
                  <a:pt x="1623" y="0"/>
                </a:cubicBezTo>
                <a:cubicBezTo>
                  <a:pt x="1615" y="0"/>
                  <a:pt x="1607" y="0"/>
                  <a:pt x="1599" y="0"/>
                </a:cubicBezTo>
                <a:cubicBezTo>
                  <a:pt x="1588" y="44"/>
                  <a:pt x="1585" y="92"/>
                  <a:pt x="1535" y="113"/>
                </a:cubicBezTo>
                <a:cubicBezTo>
                  <a:pt x="1512" y="123"/>
                  <a:pt x="1488" y="126"/>
                  <a:pt x="1463" y="127"/>
                </a:cubicBezTo>
                <a:cubicBezTo>
                  <a:pt x="1419" y="129"/>
                  <a:pt x="1374" y="129"/>
                  <a:pt x="1330" y="123"/>
                </a:cubicBezTo>
                <a:cubicBezTo>
                  <a:pt x="1315" y="121"/>
                  <a:pt x="1301" y="114"/>
                  <a:pt x="1289" y="106"/>
                </a:cubicBezTo>
                <a:cubicBezTo>
                  <a:pt x="1281" y="101"/>
                  <a:pt x="1279" y="94"/>
                  <a:pt x="1279" y="85"/>
                </a:cubicBezTo>
                <a:cubicBezTo>
                  <a:pt x="1278" y="54"/>
                  <a:pt x="1291" y="26"/>
                  <a:pt x="1307" y="0"/>
                </a:cubicBezTo>
                <a:cubicBezTo>
                  <a:pt x="1298" y="0"/>
                  <a:pt x="1289" y="0"/>
                  <a:pt x="1279" y="0"/>
                </a:cubicBezTo>
                <a:cubicBezTo>
                  <a:pt x="1273" y="19"/>
                  <a:pt x="1254" y="26"/>
                  <a:pt x="1242" y="40"/>
                </a:cubicBezTo>
                <a:cubicBezTo>
                  <a:pt x="1220" y="66"/>
                  <a:pt x="1216" y="96"/>
                  <a:pt x="1211" y="127"/>
                </a:cubicBezTo>
                <a:cubicBezTo>
                  <a:pt x="1203" y="180"/>
                  <a:pt x="1190" y="194"/>
                  <a:pt x="1137" y="200"/>
                </a:cubicBezTo>
                <a:cubicBezTo>
                  <a:pt x="1086" y="206"/>
                  <a:pt x="1034" y="210"/>
                  <a:pt x="985" y="229"/>
                </a:cubicBezTo>
                <a:cubicBezTo>
                  <a:pt x="966" y="236"/>
                  <a:pt x="953" y="228"/>
                  <a:pt x="952" y="207"/>
                </a:cubicBezTo>
                <a:cubicBezTo>
                  <a:pt x="951" y="184"/>
                  <a:pt x="947" y="160"/>
                  <a:pt x="944" y="136"/>
                </a:cubicBezTo>
                <a:cubicBezTo>
                  <a:pt x="942" y="121"/>
                  <a:pt x="947" y="106"/>
                  <a:pt x="963" y="103"/>
                </a:cubicBezTo>
                <a:cubicBezTo>
                  <a:pt x="999" y="95"/>
                  <a:pt x="1016" y="68"/>
                  <a:pt x="1030" y="38"/>
                </a:cubicBezTo>
                <a:cubicBezTo>
                  <a:pt x="1036" y="26"/>
                  <a:pt x="1042" y="13"/>
                  <a:pt x="1047" y="0"/>
                </a:cubicBezTo>
                <a:cubicBezTo>
                  <a:pt x="1042" y="0"/>
                  <a:pt x="1037" y="0"/>
                  <a:pt x="1031" y="0"/>
                </a:cubicBezTo>
                <a:cubicBezTo>
                  <a:pt x="1001" y="71"/>
                  <a:pt x="956" y="97"/>
                  <a:pt x="886" y="69"/>
                </a:cubicBezTo>
                <a:cubicBezTo>
                  <a:pt x="849" y="54"/>
                  <a:pt x="813" y="40"/>
                  <a:pt x="774" y="35"/>
                </a:cubicBezTo>
                <a:cubicBezTo>
                  <a:pt x="759" y="33"/>
                  <a:pt x="745" y="26"/>
                  <a:pt x="732" y="19"/>
                </a:cubicBezTo>
                <a:cubicBezTo>
                  <a:pt x="724" y="14"/>
                  <a:pt x="718" y="10"/>
                  <a:pt x="719" y="0"/>
                </a:cubicBezTo>
                <a:cubicBezTo>
                  <a:pt x="711" y="0"/>
                  <a:pt x="703" y="0"/>
                  <a:pt x="695" y="0"/>
                </a:cubicBezTo>
                <a:cubicBezTo>
                  <a:pt x="693" y="15"/>
                  <a:pt x="700" y="22"/>
                  <a:pt x="713" y="29"/>
                </a:cubicBezTo>
                <a:cubicBezTo>
                  <a:pt x="759" y="56"/>
                  <a:pt x="812" y="66"/>
                  <a:pt x="861" y="86"/>
                </a:cubicBezTo>
                <a:cubicBezTo>
                  <a:pt x="875" y="92"/>
                  <a:pt x="892" y="88"/>
                  <a:pt x="908" y="94"/>
                </a:cubicBezTo>
                <a:cubicBezTo>
                  <a:pt x="928" y="101"/>
                  <a:pt x="935" y="123"/>
                  <a:pt x="921" y="140"/>
                </a:cubicBezTo>
                <a:cubicBezTo>
                  <a:pt x="914" y="149"/>
                  <a:pt x="905" y="155"/>
                  <a:pt x="894" y="155"/>
                </a:cubicBezTo>
                <a:cubicBezTo>
                  <a:pt x="837" y="153"/>
                  <a:pt x="820" y="193"/>
                  <a:pt x="808" y="237"/>
                </a:cubicBezTo>
                <a:cubicBezTo>
                  <a:pt x="804" y="251"/>
                  <a:pt x="796" y="261"/>
                  <a:pt x="784" y="267"/>
                </a:cubicBezTo>
                <a:cubicBezTo>
                  <a:pt x="776" y="272"/>
                  <a:pt x="768" y="273"/>
                  <a:pt x="760" y="268"/>
                </a:cubicBezTo>
                <a:cubicBezTo>
                  <a:pt x="737" y="253"/>
                  <a:pt x="711" y="252"/>
                  <a:pt x="685" y="252"/>
                </a:cubicBezTo>
                <a:cubicBezTo>
                  <a:pt x="680" y="252"/>
                  <a:pt x="675" y="252"/>
                  <a:pt x="671" y="254"/>
                </a:cubicBezTo>
                <a:cubicBezTo>
                  <a:pt x="628" y="282"/>
                  <a:pt x="588" y="263"/>
                  <a:pt x="548" y="247"/>
                </a:cubicBezTo>
                <a:cubicBezTo>
                  <a:pt x="536" y="242"/>
                  <a:pt x="525" y="235"/>
                  <a:pt x="513" y="233"/>
                </a:cubicBezTo>
                <a:cubicBezTo>
                  <a:pt x="468" y="225"/>
                  <a:pt x="467" y="194"/>
                  <a:pt x="474" y="158"/>
                </a:cubicBezTo>
                <a:cubicBezTo>
                  <a:pt x="479" y="133"/>
                  <a:pt x="500" y="116"/>
                  <a:pt x="512" y="93"/>
                </a:cubicBezTo>
                <a:cubicBezTo>
                  <a:pt x="528" y="64"/>
                  <a:pt x="541" y="34"/>
                  <a:pt x="543" y="0"/>
                </a:cubicBezTo>
                <a:cubicBezTo>
                  <a:pt x="538" y="0"/>
                  <a:pt x="533" y="0"/>
                  <a:pt x="527" y="0"/>
                </a:cubicBezTo>
                <a:cubicBezTo>
                  <a:pt x="526" y="6"/>
                  <a:pt x="525" y="12"/>
                  <a:pt x="523" y="17"/>
                </a:cubicBezTo>
                <a:cubicBezTo>
                  <a:pt x="514" y="51"/>
                  <a:pt x="499" y="64"/>
                  <a:pt x="463" y="63"/>
                </a:cubicBezTo>
                <a:cubicBezTo>
                  <a:pt x="409" y="63"/>
                  <a:pt x="355" y="73"/>
                  <a:pt x="301" y="75"/>
                </a:cubicBezTo>
                <a:cubicBezTo>
                  <a:pt x="280" y="76"/>
                  <a:pt x="259" y="72"/>
                  <a:pt x="238" y="69"/>
                </a:cubicBezTo>
                <a:cubicBezTo>
                  <a:pt x="223" y="67"/>
                  <a:pt x="214" y="58"/>
                  <a:pt x="209" y="42"/>
                </a:cubicBezTo>
                <a:cubicBezTo>
                  <a:pt x="205" y="27"/>
                  <a:pt x="195" y="14"/>
                  <a:pt x="188" y="0"/>
                </a:cubicBezTo>
                <a:cubicBezTo>
                  <a:pt x="181" y="0"/>
                  <a:pt x="174" y="0"/>
                  <a:pt x="168" y="0"/>
                </a:cubicBezTo>
                <a:cubicBezTo>
                  <a:pt x="192" y="43"/>
                  <a:pt x="180" y="68"/>
                  <a:pt x="127" y="104"/>
                </a:cubicBezTo>
                <a:cubicBezTo>
                  <a:pt x="89" y="130"/>
                  <a:pt x="46" y="152"/>
                  <a:pt x="0" y="164"/>
                </a:cubicBezTo>
                <a:cubicBezTo>
                  <a:pt x="0" y="173"/>
                  <a:pt x="0" y="182"/>
                  <a:pt x="0" y="192"/>
                </a:cubicBezTo>
                <a:cubicBezTo>
                  <a:pt x="22" y="192"/>
                  <a:pt x="37" y="177"/>
                  <a:pt x="56" y="170"/>
                </a:cubicBezTo>
                <a:cubicBezTo>
                  <a:pt x="72" y="163"/>
                  <a:pt x="87" y="147"/>
                  <a:pt x="106" y="161"/>
                </a:cubicBezTo>
                <a:cubicBezTo>
                  <a:pt x="128" y="177"/>
                  <a:pt x="135" y="201"/>
                  <a:pt x="133" y="228"/>
                </a:cubicBezTo>
                <a:cubicBezTo>
                  <a:pt x="131" y="272"/>
                  <a:pt x="96" y="282"/>
                  <a:pt x="55" y="282"/>
                </a:cubicBezTo>
                <a:cubicBezTo>
                  <a:pt x="37" y="282"/>
                  <a:pt x="18" y="280"/>
                  <a:pt x="0" y="280"/>
                </a:cubicBezTo>
                <a:cubicBezTo>
                  <a:pt x="0" y="288"/>
                  <a:pt x="0" y="296"/>
                  <a:pt x="0" y="304"/>
                </a:cubicBezTo>
                <a:cubicBezTo>
                  <a:pt x="24" y="305"/>
                  <a:pt x="48" y="305"/>
                  <a:pt x="73" y="307"/>
                </a:cubicBezTo>
                <a:cubicBezTo>
                  <a:pt x="114" y="310"/>
                  <a:pt x="123" y="336"/>
                  <a:pt x="127" y="366"/>
                </a:cubicBezTo>
                <a:cubicBezTo>
                  <a:pt x="132" y="399"/>
                  <a:pt x="135" y="433"/>
                  <a:pt x="128" y="467"/>
                </a:cubicBezTo>
                <a:cubicBezTo>
                  <a:pt x="127" y="471"/>
                  <a:pt x="127" y="477"/>
                  <a:pt x="125" y="480"/>
                </a:cubicBezTo>
                <a:cubicBezTo>
                  <a:pt x="101" y="517"/>
                  <a:pt x="95" y="559"/>
                  <a:pt x="82" y="599"/>
                </a:cubicBezTo>
                <a:cubicBezTo>
                  <a:pt x="67" y="645"/>
                  <a:pt x="52" y="657"/>
                  <a:pt x="0" y="656"/>
                </a:cubicBezTo>
                <a:cubicBezTo>
                  <a:pt x="0" y="660"/>
                  <a:pt x="0" y="664"/>
                  <a:pt x="0" y="668"/>
                </a:cubicBezTo>
                <a:cubicBezTo>
                  <a:pt x="42" y="681"/>
                  <a:pt x="51" y="716"/>
                  <a:pt x="56" y="755"/>
                </a:cubicBezTo>
                <a:cubicBezTo>
                  <a:pt x="62" y="807"/>
                  <a:pt x="73" y="857"/>
                  <a:pt x="113" y="896"/>
                </a:cubicBezTo>
                <a:cubicBezTo>
                  <a:pt x="135" y="918"/>
                  <a:pt x="152" y="942"/>
                  <a:pt x="157" y="974"/>
                </a:cubicBezTo>
                <a:cubicBezTo>
                  <a:pt x="162" y="1010"/>
                  <a:pt x="163" y="1046"/>
                  <a:pt x="153" y="1081"/>
                </a:cubicBezTo>
                <a:cubicBezTo>
                  <a:pt x="144" y="1113"/>
                  <a:pt x="116" y="1129"/>
                  <a:pt x="82" y="1122"/>
                </a:cubicBezTo>
                <a:cubicBezTo>
                  <a:pt x="54" y="1117"/>
                  <a:pt x="27" y="1112"/>
                  <a:pt x="0" y="1108"/>
                </a:cubicBezTo>
                <a:cubicBezTo>
                  <a:pt x="0" y="1116"/>
                  <a:pt x="0" y="1124"/>
                  <a:pt x="0" y="1132"/>
                </a:cubicBezTo>
                <a:cubicBezTo>
                  <a:pt x="14" y="1139"/>
                  <a:pt x="19" y="1155"/>
                  <a:pt x="27" y="1167"/>
                </a:cubicBezTo>
                <a:cubicBezTo>
                  <a:pt x="40" y="1190"/>
                  <a:pt x="52" y="1214"/>
                  <a:pt x="64" y="1237"/>
                </a:cubicBezTo>
                <a:cubicBezTo>
                  <a:pt x="70" y="1248"/>
                  <a:pt x="76" y="1260"/>
                  <a:pt x="86" y="1268"/>
                </a:cubicBezTo>
                <a:cubicBezTo>
                  <a:pt x="113" y="1290"/>
                  <a:pt x="118" y="1320"/>
                  <a:pt x="120" y="1352"/>
                </a:cubicBezTo>
                <a:cubicBezTo>
                  <a:pt x="123" y="1401"/>
                  <a:pt x="113" y="1446"/>
                  <a:pt x="81" y="1486"/>
                </a:cubicBezTo>
                <a:cubicBezTo>
                  <a:pt x="66" y="1504"/>
                  <a:pt x="64" y="1531"/>
                  <a:pt x="55" y="1554"/>
                </a:cubicBezTo>
                <a:cubicBezTo>
                  <a:pt x="45" y="1580"/>
                  <a:pt x="35" y="1606"/>
                  <a:pt x="0" y="1607"/>
                </a:cubicBezTo>
                <a:cubicBezTo>
                  <a:pt x="0" y="1615"/>
                  <a:pt x="0" y="1623"/>
                  <a:pt x="0" y="1631"/>
                </a:cubicBezTo>
                <a:cubicBezTo>
                  <a:pt x="27" y="1649"/>
                  <a:pt x="42" y="1679"/>
                  <a:pt x="60" y="1704"/>
                </a:cubicBezTo>
                <a:cubicBezTo>
                  <a:pt x="86" y="1738"/>
                  <a:pt x="115" y="1766"/>
                  <a:pt x="150" y="1789"/>
                </a:cubicBezTo>
                <a:cubicBezTo>
                  <a:pt x="154" y="1792"/>
                  <a:pt x="157" y="1796"/>
                  <a:pt x="160" y="1799"/>
                </a:cubicBezTo>
                <a:cubicBezTo>
                  <a:pt x="168" y="1799"/>
                  <a:pt x="176" y="1799"/>
                  <a:pt x="184" y="1799"/>
                </a:cubicBezTo>
                <a:cubicBezTo>
                  <a:pt x="171" y="1784"/>
                  <a:pt x="158" y="1769"/>
                  <a:pt x="145" y="1755"/>
                </a:cubicBezTo>
                <a:cubicBezTo>
                  <a:pt x="115" y="1724"/>
                  <a:pt x="85" y="1692"/>
                  <a:pt x="57" y="1659"/>
                </a:cubicBezTo>
                <a:cubicBezTo>
                  <a:pt x="48" y="1648"/>
                  <a:pt x="47" y="1638"/>
                  <a:pt x="55" y="1625"/>
                </a:cubicBezTo>
                <a:cubicBezTo>
                  <a:pt x="68" y="1606"/>
                  <a:pt x="75" y="1584"/>
                  <a:pt x="84" y="1562"/>
                </a:cubicBezTo>
                <a:cubicBezTo>
                  <a:pt x="103" y="1512"/>
                  <a:pt x="141" y="1498"/>
                  <a:pt x="187" y="1525"/>
                </a:cubicBezTo>
                <a:cubicBezTo>
                  <a:pt x="219" y="1544"/>
                  <a:pt x="252" y="1561"/>
                  <a:pt x="290" y="1562"/>
                </a:cubicBezTo>
                <a:cubicBezTo>
                  <a:pt x="307" y="1562"/>
                  <a:pt x="323" y="1558"/>
                  <a:pt x="340" y="1556"/>
                </a:cubicBezTo>
                <a:cubicBezTo>
                  <a:pt x="381" y="1550"/>
                  <a:pt x="423" y="1545"/>
                  <a:pt x="463" y="1563"/>
                </a:cubicBezTo>
                <a:cubicBezTo>
                  <a:pt x="516" y="1585"/>
                  <a:pt x="571" y="1653"/>
                  <a:pt x="546" y="1724"/>
                </a:cubicBezTo>
                <a:cubicBezTo>
                  <a:pt x="537" y="1748"/>
                  <a:pt x="533" y="1774"/>
                  <a:pt x="527" y="1799"/>
                </a:cubicBezTo>
                <a:cubicBezTo>
                  <a:pt x="534" y="1799"/>
                  <a:pt x="541" y="1799"/>
                  <a:pt x="547" y="1799"/>
                </a:cubicBezTo>
                <a:cubicBezTo>
                  <a:pt x="554" y="1771"/>
                  <a:pt x="561" y="1743"/>
                  <a:pt x="578" y="1718"/>
                </a:cubicBezTo>
                <a:cubicBezTo>
                  <a:pt x="595" y="1694"/>
                  <a:pt x="618" y="1680"/>
                  <a:pt x="647" y="1676"/>
                </a:cubicBezTo>
                <a:cubicBezTo>
                  <a:pt x="671" y="1672"/>
                  <a:pt x="686" y="1684"/>
                  <a:pt x="693" y="1707"/>
                </a:cubicBezTo>
                <a:cubicBezTo>
                  <a:pt x="703" y="1737"/>
                  <a:pt x="700" y="1768"/>
                  <a:pt x="695" y="1799"/>
                </a:cubicBezTo>
                <a:cubicBezTo>
                  <a:pt x="702" y="1799"/>
                  <a:pt x="709" y="1799"/>
                  <a:pt x="715" y="1799"/>
                </a:cubicBezTo>
                <a:cubicBezTo>
                  <a:pt x="708" y="1764"/>
                  <a:pt x="712" y="1729"/>
                  <a:pt x="712" y="1694"/>
                </a:cubicBezTo>
                <a:cubicBezTo>
                  <a:pt x="712" y="1677"/>
                  <a:pt x="707" y="1666"/>
                  <a:pt x="693" y="1658"/>
                </a:cubicBezTo>
                <a:cubicBezTo>
                  <a:pt x="686" y="1654"/>
                  <a:pt x="680" y="1648"/>
                  <a:pt x="674" y="1644"/>
                </a:cubicBezTo>
                <a:cubicBezTo>
                  <a:pt x="630" y="1610"/>
                  <a:pt x="624" y="1577"/>
                  <a:pt x="648" y="1527"/>
                </a:cubicBezTo>
                <a:cubicBezTo>
                  <a:pt x="660" y="1505"/>
                  <a:pt x="671" y="1486"/>
                  <a:pt x="698" y="1481"/>
                </a:cubicBezTo>
                <a:cubicBezTo>
                  <a:pt x="718" y="1477"/>
                  <a:pt x="739" y="1480"/>
                  <a:pt x="752" y="1495"/>
                </a:cubicBezTo>
                <a:cubicBezTo>
                  <a:pt x="788" y="1536"/>
                  <a:pt x="837" y="1546"/>
                  <a:pt x="887" y="1555"/>
                </a:cubicBezTo>
                <a:cubicBezTo>
                  <a:pt x="923" y="1562"/>
                  <a:pt x="959" y="1569"/>
                  <a:pt x="992" y="1586"/>
                </a:cubicBezTo>
                <a:cubicBezTo>
                  <a:pt x="1018" y="1600"/>
                  <a:pt x="1028" y="1625"/>
                  <a:pt x="1035" y="1651"/>
                </a:cubicBezTo>
                <a:cubicBezTo>
                  <a:pt x="1047" y="1701"/>
                  <a:pt x="1048" y="1750"/>
                  <a:pt x="1035" y="1799"/>
                </a:cubicBezTo>
                <a:cubicBezTo>
                  <a:pt x="1039" y="1799"/>
                  <a:pt x="1043" y="1799"/>
                  <a:pt x="1047" y="1799"/>
                </a:cubicBezTo>
                <a:cubicBezTo>
                  <a:pt x="1058" y="1760"/>
                  <a:pt x="1069" y="1721"/>
                  <a:pt x="1080" y="1682"/>
                </a:cubicBezTo>
                <a:cubicBezTo>
                  <a:pt x="1088" y="1656"/>
                  <a:pt x="1091" y="1629"/>
                  <a:pt x="1091" y="1602"/>
                </a:cubicBezTo>
                <a:cubicBezTo>
                  <a:pt x="1092" y="1561"/>
                  <a:pt x="1102" y="1523"/>
                  <a:pt x="1128" y="1490"/>
                </a:cubicBezTo>
                <a:cubicBezTo>
                  <a:pt x="1152" y="1458"/>
                  <a:pt x="1177" y="1454"/>
                  <a:pt x="1207" y="1481"/>
                </a:cubicBezTo>
                <a:cubicBezTo>
                  <a:pt x="1215" y="1488"/>
                  <a:pt x="1225" y="1496"/>
                  <a:pt x="1229" y="1506"/>
                </a:cubicBezTo>
                <a:cubicBezTo>
                  <a:pt x="1249" y="1550"/>
                  <a:pt x="1283" y="1582"/>
                  <a:pt x="1315" y="1617"/>
                </a:cubicBezTo>
                <a:cubicBezTo>
                  <a:pt x="1352" y="1659"/>
                  <a:pt x="1349" y="1726"/>
                  <a:pt x="1309" y="1772"/>
                </a:cubicBezTo>
                <a:cubicBezTo>
                  <a:pt x="1302" y="1781"/>
                  <a:pt x="1295" y="1790"/>
                  <a:pt x="1287" y="1799"/>
                </a:cubicBezTo>
                <a:cubicBezTo>
                  <a:pt x="1295" y="1799"/>
                  <a:pt x="1303" y="1799"/>
                  <a:pt x="1311" y="1799"/>
                </a:cubicBezTo>
                <a:cubicBezTo>
                  <a:pt x="1335" y="1749"/>
                  <a:pt x="1373" y="1714"/>
                  <a:pt x="1430" y="1716"/>
                </a:cubicBezTo>
                <a:cubicBezTo>
                  <a:pt x="1455" y="1717"/>
                  <a:pt x="1477" y="1703"/>
                  <a:pt x="1488" y="1679"/>
                </a:cubicBezTo>
                <a:cubicBezTo>
                  <a:pt x="1504" y="1644"/>
                  <a:pt x="1526" y="1613"/>
                  <a:pt x="1564" y="1596"/>
                </a:cubicBezTo>
                <a:cubicBezTo>
                  <a:pt x="1569" y="1594"/>
                  <a:pt x="1574" y="1592"/>
                  <a:pt x="1579" y="1591"/>
                </a:cubicBezTo>
                <a:cubicBezTo>
                  <a:pt x="1607" y="1583"/>
                  <a:pt x="1619" y="1592"/>
                  <a:pt x="1614" y="1621"/>
                </a:cubicBezTo>
                <a:cubicBezTo>
                  <a:pt x="1610" y="1649"/>
                  <a:pt x="1611" y="1676"/>
                  <a:pt x="1612" y="1704"/>
                </a:cubicBezTo>
                <a:cubicBezTo>
                  <a:pt x="1612" y="1736"/>
                  <a:pt x="1607" y="1768"/>
                  <a:pt x="1603" y="1799"/>
                </a:cubicBezTo>
                <a:cubicBezTo>
                  <a:pt x="1610" y="1799"/>
                  <a:pt x="1617" y="1799"/>
                  <a:pt x="1623" y="1799"/>
                </a:cubicBezTo>
                <a:cubicBezTo>
                  <a:pt x="1628" y="1758"/>
                  <a:pt x="1638" y="1719"/>
                  <a:pt x="1648" y="1679"/>
                </a:cubicBezTo>
                <a:cubicBezTo>
                  <a:pt x="1654" y="1654"/>
                  <a:pt x="1665" y="1630"/>
                  <a:pt x="1677" y="1607"/>
                </a:cubicBezTo>
                <a:close/>
                <a:moveTo>
                  <a:pt x="1477" y="1045"/>
                </a:moveTo>
                <a:cubicBezTo>
                  <a:pt x="1463" y="1074"/>
                  <a:pt x="1457" y="1107"/>
                  <a:pt x="1432" y="1130"/>
                </a:cubicBezTo>
                <a:cubicBezTo>
                  <a:pt x="1394" y="1164"/>
                  <a:pt x="1350" y="1182"/>
                  <a:pt x="1302" y="1191"/>
                </a:cubicBezTo>
                <a:cubicBezTo>
                  <a:pt x="1277" y="1196"/>
                  <a:pt x="1251" y="1200"/>
                  <a:pt x="1225" y="1196"/>
                </a:cubicBezTo>
                <a:cubicBezTo>
                  <a:pt x="1207" y="1194"/>
                  <a:pt x="1197" y="1185"/>
                  <a:pt x="1200" y="1168"/>
                </a:cubicBezTo>
                <a:cubicBezTo>
                  <a:pt x="1202" y="1146"/>
                  <a:pt x="1211" y="1125"/>
                  <a:pt x="1212" y="1104"/>
                </a:cubicBezTo>
                <a:cubicBezTo>
                  <a:pt x="1213" y="1067"/>
                  <a:pt x="1235" y="1044"/>
                  <a:pt x="1257" y="1020"/>
                </a:cubicBezTo>
                <a:cubicBezTo>
                  <a:pt x="1279" y="995"/>
                  <a:pt x="1293" y="966"/>
                  <a:pt x="1299" y="934"/>
                </a:cubicBezTo>
                <a:cubicBezTo>
                  <a:pt x="1302" y="917"/>
                  <a:pt x="1307" y="900"/>
                  <a:pt x="1313" y="884"/>
                </a:cubicBezTo>
                <a:cubicBezTo>
                  <a:pt x="1320" y="866"/>
                  <a:pt x="1331" y="864"/>
                  <a:pt x="1348" y="874"/>
                </a:cubicBezTo>
                <a:cubicBezTo>
                  <a:pt x="1368" y="886"/>
                  <a:pt x="1390" y="893"/>
                  <a:pt x="1413" y="895"/>
                </a:cubicBezTo>
                <a:cubicBezTo>
                  <a:pt x="1438" y="897"/>
                  <a:pt x="1463" y="901"/>
                  <a:pt x="1489" y="900"/>
                </a:cubicBezTo>
                <a:cubicBezTo>
                  <a:pt x="1511" y="899"/>
                  <a:pt x="1515" y="904"/>
                  <a:pt x="1515" y="928"/>
                </a:cubicBezTo>
                <a:cubicBezTo>
                  <a:pt x="1513" y="969"/>
                  <a:pt x="1496" y="1008"/>
                  <a:pt x="1477" y="1045"/>
                </a:cubicBezTo>
                <a:close/>
                <a:moveTo>
                  <a:pt x="626" y="695"/>
                </a:moveTo>
                <a:cubicBezTo>
                  <a:pt x="612" y="662"/>
                  <a:pt x="613" y="629"/>
                  <a:pt x="624" y="595"/>
                </a:cubicBezTo>
                <a:cubicBezTo>
                  <a:pt x="630" y="576"/>
                  <a:pt x="643" y="560"/>
                  <a:pt x="659" y="551"/>
                </a:cubicBezTo>
                <a:cubicBezTo>
                  <a:pt x="682" y="539"/>
                  <a:pt x="693" y="519"/>
                  <a:pt x="704" y="497"/>
                </a:cubicBezTo>
                <a:cubicBezTo>
                  <a:pt x="722" y="465"/>
                  <a:pt x="735" y="458"/>
                  <a:pt x="768" y="475"/>
                </a:cubicBezTo>
                <a:cubicBezTo>
                  <a:pt x="818" y="500"/>
                  <a:pt x="870" y="490"/>
                  <a:pt x="921" y="490"/>
                </a:cubicBezTo>
                <a:cubicBezTo>
                  <a:pt x="935" y="490"/>
                  <a:pt x="948" y="486"/>
                  <a:pt x="962" y="485"/>
                </a:cubicBezTo>
                <a:cubicBezTo>
                  <a:pt x="976" y="484"/>
                  <a:pt x="980" y="494"/>
                  <a:pt x="984" y="505"/>
                </a:cubicBezTo>
                <a:cubicBezTo>
                  <a:pt x="991" y="529"/>
                  <a:pt x="987" y="555"/>
                  <a:pt x="991" y="580"/>
                </a:cubicBezTo>
                <a:cubicBezTo>
                  <a:pt x="995" y="613"/>
                  <a:pt x="1006" y="629"/>
                  <a:pt x="1037" y="641"/>
                </a:cubicBezTo>
                <a:cubicBezTo>
                  <a:pt x="1054" y="648"/>
                  <a:pt x="1069" y="658"/>
                  <a:pt x="1083" y="669"/>
                </a:cubicBezTo>
                <a:cubicBezTo>
                  <a:pt x="1095" y="679"/>
                  <a:pt x="1102" y="691"/>
                  <a:pt x="1100" y="707"/>
                </a:cubicBezTo>
                <a:cubicBezTo>
                  <a:pt x="1094" y="729"/>
                  <a:pt x="1098" y="752"/>
                  <a:pt x="1091" y="774"/>
                </a:cubicBezTo>
                <a:cubicBezTo>
                  <a:pt x="1085" y="793"/>
                  <a:pt x="1070" y="804"/>
                  <a:pt x="1053" y="810"/>
                </a:cubicBezTo>
                <a:cubicBezTo>
                  <a:pt x="1028" y="818"/>
                  <a:pt x="1005" y="830"/>
                  <a:pt x="983" y="845"/>
                </a:cubicBezTo>
                <a:cubicBezTo>
                  <a:pt x="966" y="857"/>
                  <a:pt x="951" y="848"/>
                  <a:pt x="936" y="842"/>
                </a:cubicBezTo>
                <a:cubicBezTo>
                  <a:pt x="898" y="826"/>
                  <a:pt x="865" y="800"/>
                  <a:pt x="827" y="784"/>
                </a:cubicBezTo>
                <a:cubicBezTo>
                  <a:pt x="790" y="769"/>
                  <a:pt x="754" y="754"/>
                  <a:pt x="714" y="756"/>
                </a:cubicBezTo>
                <a:cubicBezTo>
                  <a:pt x="668" y="758"/>
                  <a:pt x="641" y="731"/>
                  <a:pt x="626" y="695"/>
                </a:cubicBezTo>
                <a:close/>
                <a:moveTo>
                  <a:pt x="645" y="776"/>
                </a:moveTo>
                <a:cubicBezTo>
                  <a:pt x="644" y="831"/>
                  <a:pt x="627" y="881"/>
                  <a:pt x="605" y="930"/>
                </a:cubicBezTo>
                <a:cubicBezTo>
                  <a:pt x="589" y="967"/>
                  <a:pt x="567" y="1000"/>
                  <a:pt x="540" y="1030"/>
                </a:cubicBezTo>
                <a:cubicBezTo>
                  <a:pt x="525" y="1047"/>
                  <a:pt x="527" y="1072"/>
                  <a:pt x="518" y="1093"/>
                </a:cubicBezTo>
                <a:cubicBezTo>
                  <a:pt x="515" y="1101"/>
                  <a:pt x="514" y="1114"/>
                  <a:pt x="503" y="1113"/>
                </a:cubicBezTo>
                <a:cubicBezTo>
                  <a:pt x="491" y="1112"/>
                  <a:pt x="487" y="1100"/>
                  <a:pt x="485" y="1089"/>
                </a:cubicBezTo>
                <a:cubicBezTo>
                  <a:pt x="478" y="1060"/>
                  <a:pt x="470" y="1030"/>
                  <a:pt x="466" y="1000"/>
                </a:cubicBezTo>
                <a:cubicBezTo>
                  <a:pt x="458" y="950"/>
                  <a:pt x="447" y="901"/>
                  <a:pt x="447" y="841"/>
                </a:cubicBezTo>
                <a:cubicBezTo>
                  <a:pt x="440" y="805"/>
                  <a:pt x="458" y="774"/>
                  <a:pt x="502" y="758"/>
                </a:cubicBezTo>
                <a:cubicBezTo>
                  <a:pt x="506" y="757"/>
                  <a:pt x="509" y="754"/>
                  <a:pt x="514" y="752"/>
                </a:cubicBezTo>
                <a:cubicBezTo>
                  <a:pt x="535" y="742"/>
                  <a:pt x="552" y="727"/>
                  <a:pt x="567" y="710"/>
                </a:cubicBezTo>
                <a:cubicBezTo>
                  <a:pt x="579" y="696"/>
                  <a:pt x="593" y="697"/>
                  <a:pt x="608" y="706"/>
                </a:cubicBezTo>
                <a:cubicBezTo>
                  <a:pt x="633" y="723"/>
                  <a:pt x="645" y="743"/>
                  <a:pt x="645" y="776"/>
                </a:cubicBezTo>
                <a:close/>
                <a:moveTo>
                  <a:pt x="864" y="872"/>
                </a:moveTo>
                <a:cubicBezTo>
                  <a:pt x="865" y="850"/>
                  <a:pt x="886" y="838"/>
                  <a:pt x="909" y="850"/>
                </a:cubicBezTo>
                <a:cubicBezTo>
                  <a:pt x="952" y="871"/>
                  <a:pt x="989" y="856"/>
                  <a:pt x="1027" y="840"/>
                </a:cubicBezTo>
                <a:cubicBezTo>
                  <a:pt x="1039" y="835"/>
                  <a:pt x="1051" y="829"/>
                  <a:pt x="1064" y="825"/>
                </a:cubicBezTo>
                <a:cubicBezTo>
                  <a:pt x="1082" y="819"/>
                  <a:pt x="1104" y="830"/>
                  <a:pt x="1119" y="852"/>
                </a:cubicBezTo>
                <a:cubicBezTo>
                  <a:pt x="1143" y="885"/>
                  <a:pt x="1161" y="891"/>
                  <a:pt x="1201" y="879"/>
                </a:cubicBezTo>
                <a:cubicBezTo>
                  <a:pt x="1223" y="872"/>
                  <a:pt x="1244" y="861"/>
                  <a:pt x="1267" y="857"/>
                </a:cubicBezTo>
                <a:cubicBezTo>
                  <a:pt x="1289" y="854"/>
                  <a:pt x="1295" y="859"/>
                  <a:pt x="1295" y="881"/>
                </a:cubicBezTo>
                <a:cubicBezTo>
                  <a:pt x="1296" y="922"/>
                  <a:pt x="1278" y="957"/>
                  <a:pt x="1255" y="989"/>
                </a:cubicBezTo>
                <a:cubicBezTo>
                  <a:pt x="1219" y="1042"/>
                  <a:pt x="1165" y="1060"/>
                  <a:pt x="1115" y="1060"/>
                </a:cubicBezTo>
                <a:cubicBezTo>
                  <a:pt x="1056" y="1060"/>
                  <a:pt x="1011" y="1048"/>
                  <a:pt x="969" y="1026"/>
                </a:cubicBezTo>
                <a:cubicBezTo>
                  <a:pt x="963" y="1023"/>
                  <a:pt x="956" y="1019"/>
                  <a:pt x="951" y="1014"/>
                </a:cubicBezTo>
                <a:cubicBezTo>
                  <a:pt x="930" y="988"/>
                  <a:pt x="907" y="964"/>
                  <a:pt x="884" y="941"/>
                </a:cubicBezTo>
                <a:cubicBezTo>
                  <a:pt x="865" y="922"/>
                  <a:pt x="863" y="897"/>
                  <a:pt x="864" y="872"/>
                </a:cubicBezTo>
                <a:close/>
                <a:moveTo>
                  <a:pt x="1413" y="440"/>
                </a:moveTo>
                <a:cubicBezTo>
                  <a:pt x="1482" y="440"/>
                  <a:pt x="1540" y="416"/>
                  <a:pt x="1589" y="368"/>
                </a:cubicBezTo>
                <a:cubicBezTo>
                  <a:pt x="1593" y="364"/>
                  <a:pt x="1597" y="359"/>
                  <a:pt x="1602" y="356"/>
                </a:cubicBezTo>
                <a:cubicBezTo>
                  <a:pt x="1622" y="341"/>
                  <a:pt x="1635" y="346"/>
                  <a:pt x="1641" y="370"/>
                </a:cubicBezTo>
                <a:cubicBezTo>
                  <a:pt x="1648" y="407"/>
                  <a:pt x="1640" y="443"/>
                  <a:pt x="1634" y="479"/>
                </a:cubicBezTo>
                <a:cubicBezTo>
                  <a:pt x="1627" y="518"/>
                  <a:pt x="1617" y="556"/>
                  <a:pt x="1594" y="590"/>
                </a:cubicBezTo>
                <a:cubicBezTo>
                  <a:pt x="1584" y="604"/>
                  <a:pt x="1587" y="621"/>
                  <a:pt x="1587" y="637"/>
                </a:cubicBezTo>
                <a:cubicBezTo>
                  <a:pt x="1587" y="651"/>
                  <a:pt x="1587" y="666"/>
                  <a:pt x="1587" y="681"/>
                </a:cubicBezTo>
                <a:cubicBezTo>
                  <a:pt x="1588" y="714"/>
                  <a:pt x="1578" y="723"/>
                  <a:pt x="1545" y="724"/>
                </a:cubicBezTo>
                <a:cubicBezTo>
                  <a:pt x="1542" y="724"/>
                  <a:pt x="1538" y="724"/>
                  <a:pt x="1535" y="724"/>
                </a:cubicBezTo>
                <a:cubicBezTo>
                  <a:pt x="1498" y="724"/>
                  <a:pt x="1488" y="715"/>
                  <a:pt x="1484" y="679"/>
                </a:cubicBezTo>
                <a:cubicBezTo>
                  <a:pt x="1480" y="642"/>
                  <a:pt x="1467" y="615"/>
                  <a:pt x="1429" y="599"/>
                </a:cubicBezTo>
                <a:cubicBezTo>
                  <a:pt x="1391" y="584"/>
                  <a:pt x="1373" y="549"/>
                  <a:pt x="1367" y="510"/>
                </a:cubicBezTo>
                <a:cubicBezTo>
                  <a:pt x="1367" y="506"/>
                  <a:pt x="1366" y="502"/>
                  <a:pt x="1366" y="498"/>
                </a:cubicBezTo>
                <a:cubicBezTo>
                  <a:pt x="1358" y="457"/>
                  <a:pt x="1372" y="440"/>
                  <a:pt x="1413" y="440"/>
                </a:cubicBezTo>
                <a:close/>
                <a:moveTo>
                  <a:pt x="1446" y="644"/>
                </a:moveTo>
                <a:cubicBezTo>
                  <a:pt x="1460" y="658"/>
                  <a:pt x="1468" y="673"/>
                  <a:pt x="1467" y="693"/>
                </a:cubicBezTo>
                <a:cubicBezTo>
                  <a:pt x="1467" y="720"/>
                  <a:pt x="1479" y="730"/>
                  <a:pt x="1505" y="736"/>
                </a:cubicBezTo>
                <a:cubicBezTo>
                  <a:pt x="1539" y="744"/>
                  <a:pt x="1573" y="734"/>
                  <a:pt x="1608" y="736"/>
                </a:cubicBezTo>
                <a:cubicBezTo>
                  <a:pt x="1633" y="737"/>
                  <a:pt x="1643" y="744"/>
                  <a:pt x="1647" y="764"/>
                </a:cubicBezTo>
                <a:cubicBezTo>
                  <a:pt x="1649" y="775"/>
                  <a:pt x="1644" y="784"/>
                  <a:pt x="1636" y="793"/>
                </a:cubicBezTo>
                <a:cubicBezTo>
                  <a:pt x="1613" y="816"/>
                  <a:pt x="1589" y="839"/>
                  <a:pt x="1564" y="861"/>
                </a:cubicBezTo>
                <a:cubicBezTo>
                  <a:pt x="1538" y="883"/>
                  <a:pt x="1509" y="881"/>
                  <a:pt x="1475" y="879"/>
                </a:cubicBezTo>
                <a:cubicBezTo>
                  <a:pt x="1422" y="886"/>
                  <a:pt x="1371" y="866"/>
                  <a:pt x="1322" y="842"/>
                </a:cubicBezTo>
                <a:cubicBezTo>
                  <a:pt x="1300" y="832"/>
                  <a:pt x="1282" y="837"/>
                  <a:pt x="1263" y="846"/>
                </a:cubicBezTo>
                <a:cubicBezTo>
                  <a:pt x="1239" y="857"/>
                  <a:pt x="1216" y="867"/>
                  <a:pt x="1188" y="869"/>
                </a:cubicBezTo>
                <a:cubicBezTo>
                  <a:pt x="1151" y="870"/>
                  <a:pt x="1124" y="840"/>
                  <a:pt x="1116" y="816"/>
                </a:cubicBezTo>
                <a:cubicBezTo>
                  <a:pt x="1100" y="763"/>
                  <a:pt x="1104" y="712"/>
                  <a:pt x="1135" y="665"/>
                </a:cubicBezTo>
                <a:cubicBezTo>
                  <a:pt x="1156" y="633"/>
                  <a:pt x="1189" y="626"/>
                  <a:pt x="1223" y="624"/>
                </a:cubicBezTo>
                <a:cubicBezTo>
                  <a:pt x="1237" y="623"/>
                  <a:pt x="1250" y="621"/>
                  <a:pt x="1263" y="619"/>
                </a:cubicBezTo>
                <a:cubicBezTo>
                  <a:pt x="1287" y="615"/>
                  <a:pt x="1303" y="601"/>
                  <a:pt x="1314" y="579"/>
                </a:cubicBezTo>
                <a:cubicBezTo>
                  <a:pt x="1323" y="562"/>
                  <a:pt x="1341" y="556"/>
                  <a:pt x="1353" y="570"/>
                </a:cubicBezTo>
                <a:cubicBezTo>
                  <a:pt x="1380" y="601"/>
                  <a:pt x="1419" y="615"/>
                  <a:pt x="1446" y="644"/>
                </a:cubicBezTo>
                <a:close/>
                <a:moveTo>
                  <a:pt x="1024" y="240"/>
                </a:moveTo>
                <a:cubicBezTo>
                  <a:pt x="1050" y="233"/>
                  <a:pt x="1076" y="231"/>
                  <a:pt x="1103" y="228"/>
                </a:cubicBezTo>
                <a:cubicBezTo>
                  <a:pt x="1128" y="225"/>
                  <a:pt x="1153" y="221"/>
                  <a:pt x="1176" y="212"/>
                </a:cubicBezTo>
                <a:cubicBezTo>
                  <a:pt x="1208" y="200"/>
                  <a:pt x="1221" y="173"/>
                  <a:pt x="1231" y="143"/>
                </a:cubicBezTo>
                <a:cubicBezTo>
                  <a:pt x="1233" y="138"/>
                  <a:pt x="1234" y="134"/>
                  <a:pt x="1236" y="130"/>
                </a:cubicBezTo>
                <a:cubicBezTo>
                  <a:pt x="1247" y="107"/>
                  <a:pt x="1247" y="108"/>
                  <a:pt x="1267" y="121"/>
                </a:cubicBezTo>
                <a:cubicBezTo>
                  <a:pt x="1280" y="129"/>
                  <a:pt x="1296" y="129"/>
                  <a:pt x="1311" y="132"/>
                </a:cubicBezTo>
                <a:cubicBezTo>
                  <a:pt x="1316" y="133"/>
                  <a:pt x="1322" y="133"/>
                  <a:pt x="1327" y="134"/>
                </a:cubicBezTo>
                <a:cubicBezTo>
                  <a:pt x="1357" y="141"/>
                  <a:pt x="1362" y="145"/>
                  <a:pt x="1359" y="176"/>
                </a:cubicBezTo>
                <a:cubicBezTo>
                  <a:pt x="1356" y="208"/>
                  <a:pt x="1349" y="240"/>
                  <a:pt x="1345" y="272"/>
                </a:cubicBezTo>
                <a:cubicBezTo>
                  <a:pt x="1340" y="320"/>
                  <a:pt x="1334" y="368"/>
                  <a:pt x="1345" y="417"/>
                </a:cubicBezTo>
                <a:cubicBezTo>
                  <a:pt x="1359" y="475"/>
                  <a:pt x="1323" y="564"/>
                  <a:pt x="1274" y="598"/>
                </a:cubicBezTo>
                <a:cubicBezTo>
                  <a:pt x="1265" y="604"/>
                  <a:pt x="1254" y="611"/>
                  <a:pt x="1243" y="610"/>
                </a:cubicBezTo>
                <a:cubicBezTo>
                  <a:pt x="1193" y="607"/>
                  <a:pt x="1145" y="627"/>
                  <a:pt x="1091" y="624"/>
                </a:cubicBezTo>
                <a:cubicBezTo>
                  <a:pt x="1086" y="624"/>
                  <a:pt x="1077" y="623"/>
                  <a:pt x="1069" y="624"/>
                </a:cubicBezTo>
                <a:cubicBezTo>
                  <a:pt x="1030" y="626"/>
                  <a:pt x="1006" y="599"/>
                  <a:pt x="1003" y="559"/>
                </a:cubicBezTo>
                <a:cubicBezTo>
                  <a:pt x="999" y="501"/>
                  <a:pt x="1013" y="445"/>
                  <a:pt x="1021" y="389"/>
                </a:cubicBezTo>
                <a:cubicBezTo>
                  <a:pt x="1023" y="374"/>
                  <a:pt x="1024" y="360"/>
                  <a:pt x="1020" y="345"/>
                </a:cubicBezTo>
                <a:cubicBezTo>
                  <a:pt x="1014" y="322"/>
                  <a:pt x="1012" y="297"/>
                  <a:pt x="1005" y="273"/>
                </a:cubicBezTo>
                <a:cubicBezTo>
                  <a:pt x="999" y="256"/>
                  <a:pt x="1007" y="245"/>
                  <a:pt x="1024" y="240"/>
                </a:cubicBezTo>
                <a:close/>
                <a:moveTo>
                  <a:pt x="777" y="288"/>
                </a:moveTo>
                <a:cubicBezTo>
                  <a:pt x="802" y="281"/>
                  <a:pt x="814" y="259"/>
                  <a:pt x="823" y="236"/>
                </a:cubicBezTo>
                <a:cubicBezTo>
                  <a:pt x="828" y="222"/>
                  <a:pt x="833" y="208"/>
                  <a:pt x="844" y="196"/>
                </a:cubicBezTo>
                <a:cubicBezTo>
                  <a:pt x="874" y="168"/>
                  <a:pt x="903" y="167"/>
                  <a:pt x="927" y="199"/>
                </a:cubicBezTo>
                <a:cubicBezTo>
                  <a:pt x="949" y="227"/>
                  <a:pt x="968" y="259"/>
                  <a:pt x="992" y="286"/>
                </a:cubicBezTo>
                <a:cubicBezTo>
                  <a:pt x="1009" y="305"/>
                  <a:pt x="1011" y="329"/>
                  <a:pt x="1004" y="354"/>
                </a:cubicBezTo>
                <a:cubicBezTo>
                  <a:pt x="997" y="381"/>
                  <a:pt x="993" y="409"/>
                  <a:pt x="996" y="437"/>
                </a:cubicBezTo>
                <a:cubicBezTo>
                  <a:pt x="997" y="452"/>
                  <a:pt x="988" y="462"/>
                  <a:pt x="975" y="462"/>
                </a:cubicBezTo>
                <a:cubicBezTo>
                  <a:pt x="954" y="463"/>
                  <a:pt x="936" y="471"/>
                  <a:pt x="917" y="479"/>
                </a:cubicBezTo>
                <a:cubicBezTo>
                  <a:pt x="903" y="486"/>
                  <a:pt x="888" y="489"/>
                  <a:pt x="872" y="487"/>
                </a:cubicBezTo>
                <a:cubicBezTo>
                  <a:pt x="826" y="487"/>
                  <a:pt x="785" y="473"/>
                  <a:pt x="747" y="447"/>
                </a:cubicBezTo>
                <a:cubicBezTo>
                  <a:pt x="720" y="429"/>
                  <a:pt x="708" y="395"/>
                  <a:pt x="715" y="363"/>
                </a:cubicBezTo>
                <a:cubicBezTo>
                  <a:pt x="723" y="327"/>
                  <a:pt x="738" y="299"/>
                  <a:pt x="777" y="288"/>
                </a:cubicBezTo>
                <a:close/>
                <a:moveTo>
                  <a:pt x="659" y="278"/>
                </a:moveTo>
                <a:cubicBezTo>
                  <a:pt x="673" y="268"/>
                  <a:pt x="688" y="263"/>
                  <a:pt x="706" y="264"/>
                </a:cubicBezTo>
                <a:cubicBezTo>
                  <a:pt x="719" y="264"/>
                  <a:pt x="725" y="269"/>
                  <a:pt x="723" y="282"/>
                </a:cubicBezTo>
                <a:cubicBezTo>
                  <a:pt x="723" y="288"/>
                  <a:pt x="722" y="295"/>
                  <a:pt x="719" y="299"/>
                </a:cubicBezTo>
                <a:cubicBezTo>
                  <a:pt x="702" y="325"/>
                  <a:pt x="703" y="354"/>
                  <a:pt x="703" y="384"/>
                </a:cubicBezTo>
                <a:cubicBezTo>
                  <a:pt x="704" y="416"/>
                  <a:pt x="704" y="449"/>
                  <a:pt x="695" y="481"/>
                </a:cubicBezTo>
                <a:cubicBezTo>
                  <a:pt x="685" y="515"/>
                  <a:pt x="660" y="535"/>
                  <a:pt x="630" y="550"/>
                </a:cubicBezTo>
                <a:cubicBezTo>
                  <a:pt x="592" y="568"/>
                  <a:pt x="550" y="579"/>
                  <a:pt x="510" y="590"/>
                </a:cubicBezTo>
                <a:cubicBezTo>
                  <a:pt x="496" y="594"/>
                  <a:pt x="482" y="592"/>
                  <a:pt x="468" y="591"/>
                </a:cubicBezTo>
                <a:cubicBezTo>
                  <a:pt x="457" y="590"/>
                  <a:pt x="453" y="580"/>
                  <a:pt x="451" y="571"/>
                </a:cubicBezTo>
                <a:cubicBezTo>
                  <a:pt x="441" y="523"/>
                  <a:pt x="426" y="476"/>
                  <a:pt x="428" y="426"/>
                </a:cubicBezTo>
                <a:cubicBezTo>
                  <a:pt x="428" y="417"/>
                  <a:pt x="427" y="407"/>
                  <a:pt x="428" y="398"/>
                </a:cubicBezTo>
                <a:cubicBezTo>
                  <a:pt x="431" y="363"/>
                  <a:pt x="455" y="336"/>
                  <a:pt x="489" y="336"/>
                </a:cubicBezTo>
                <a:cubicBezTo>
                  <a:pt x="554" y="337"/>
                  <a:pt x="609" y="315"/>
                  <a:pt x="659" y="278"/>
                </a:cubicBezTo>
                <a:close/>
                <a:moveTo>
                  <a:pt x="123" y="299"/>
                </a:moveTo>
                <a:cubicBezTo>
                  <a:pt x="122" y="288"/>
                  <a:pt x="127" y="279"/>
                  <a:pt x="132" y="270"/>
                </a:cubicBezTo>
                <a:cubicBezTo>
                  <a:pt x="150" y="240"/>
                  <a:pt x="148" y="209"/>
                  <a:pt x="142" y="176"/>
                </a:cubicBezTo>
                <a:cubicBezTo>
                  <a:pt x="133" y="127"/>
                  <a:pt x="176" y="88"/>
                  <a:pt x="224" y="101"/>
                </a:cubicBezTo>
                <a:cubicBezTo>
                  <a:pt x="252" y="108"/>
                  <a:pt x="282" y="105"/>
                  <a:pt x="311" y="103"/>
                </a:cubicBezTo>
                <a:cubicBezTo>
                  <a:pt x="360" y="99"/>
                  <a:pt x="409" y="94"/>
                  <a:pt x="458" y="96"/>
                </a:cubicBezTo>
                <a:cubicBezTo>
                  <a:pt x="475" y="96"/>
                  <a:pt x="481" y="107"/>
                  <a:pt x="471" y="121"/>
                </a:cubicBezTo>
                <a:cubicBezTo>
                  <a:pt x="461" y="135"/>
                  <a:pt x="456" y="149"/>
                  <a:pt x="454" y="167"/>
                </a:cubicBezTo>
                <a:cubicBezTo>
                  <a:pt x="453" y="184"/>
                  <a:pt x="447" y="201"/>
                  <a:pt x="431" y="213"/>
                </a:cubicBezTo>
                <a:cubicBezTo>
                  <a:pt x="407" y="231"/>
                  <a:pt x="393" y="257"/>
                  <a:pt x="377" y="281"/>
                </a:cubicBezTo>
                <a:cubicBezTo>
                  <a:pt x="362" y="305"/>
                  <a:pt x="342" y="320"/>
                  <a:pt x="313" y="316"/>
                </a:cubicBezTo>
                <a:cubicBezTo>
                  <a:pt x="266" y="308"/>
                  <a:pt x="232" y="334"/>
                  <a:pt x="196" y="357"/>
                </a:cubicBezTo>
                <a:cubicBezTo>
                  <a:pt x="186" y="363"/>
                  <a:pt x="175" y="368"/>
                  <a:pt x="164" y="373"/>
                </a:cubicBezTo>
                <a:cubicBezTo>
                  <a:pt x="151" y="379"/>
                  <a:pt x="140" y="372"/>
                  <a:pt x="138" y="361"/>
                </a:cubicBezTo>
                <a:cubicBezTo>
                  <a:pt x="133" y="340"/>
                  <a:pt x="129" y="319"/>
                  <a:pt x="123" y="299"/>
                </a:cubicBezTo>
                <a:close/>
                <a:moveTo>
                  <a:pt x="135" y="490"/>
                </a:moveTo>
                <a:cubicBezTo>
                  <a:pt x="142" y="471"/>
                  <a:pt x="148" y="452"/>
                  <a:pt x="148" y="430"/>
                </a:cubicBezTo>
                <a:cubicBezTo>
                  <a:pt x="147" y="406"/>
                  <a:pt x="159" y="390"/>
                  <a:pt x="181" y="379"/>
                </a:cubicBezTo>
                <a:cubicBezTo>
                  <a:pt x="228" y="356"/>
                  <a:pt x="276" y="334"/>
                  <a:pt x="330" y="331"/>
                </a:cubicBezTo>
                <a:cubicBezTo>
                  <a:pt x="354" y="330"/>
                  <a:pt x="374" y="319"/>
                  <a:pt x="385" y="294"/>
                </a:cubicBezTo>
                <a:cubicBezTo>
                  <a:pt x="395" y="272"/>
                  <a:pt x="411" y="253"/>
                  <a:pt x="427" y="234"/>
                </a:cubicBezTo>
                <a:cubicBezTo>
                  <a:pt x="438" y="222"/>
                  <a:pt x="448" y="221"/>
                  <a:pt x="462" y="231"/>
                </a:cubicBezTo>
                <a:cubicBezTo>
                  <a:pt x="490" y="253"/>
                  <a:pt x="525" y="258"/>
                  <a:pt x="557" y="271"/>
                </a:cubicBezTo>
                <a:cubicBezTo>
                  <a:pt x="578" y="279"/>
                  <a:pt x="580" y="286"/>
                  <a:pt x="564" y="301"/>
                </a:cubicBezTo>
                <a:cubicBezTo>
                  <a:pt x="554" y="311"/>
                  <a:pt x="542" y="317"/>
                  <a:pt x="527" y="316"/>
                </a:cubicBezTo>
                <a:cubicBezTo>
                  <a:pt x="460" y="310"/>
                  <a:pt x="438" y="330"/>
                  <a:pt x="414" y="396"/>
                </a:cubicBezTo>
                <a:cubicBezTo>
                  <a:pt x="392" y="455"/>
                  <a:pt x="364" y="509"/>
                  <a:pt x="332" y="561"/>
                </a:cubicBezTo>
                <a:cubicBezTo>
                  <a:pt x="322" y="577"/>
                  <a:pt x="306" y="585"/>
                  <a:pt x="290" y="591"/>
                </a:cubicBezTo>
                <a:cubicBezTo>
                  <a:pt x="248" y="606"/>
                  <a:pt x="206" y="618"/>
                  <a:pt x="160" y="607"/>
                </a:cubicBezTo>
                <a:cubicBezTo>
                  <a:pt x="130" y="600"/>
                  <a:pt x="115" y="583"/>
                  <a:pt x="116" y="553"/>
                </a:cubicBezTo>
                <a:cubicBezTo>
                  <a:pt x="114" y="531"/>
                  <a:pt x="126" y="511"/>
                  <a:pt x="135" y="490"/>
                </a:cubicBezTo>
                <a:close/>
                <a:moveTo>
                  <a:pt x="156" y="869"/>
                </a:moveTo>
                <a:cubicBezTo>
                  <a:pt x="126" y="876"/>
                  <a:pt x="109" y="854"/>
                  <a:pt x="94" y="825"/>
                </a:cubicBezTo>
                <a:cubicBezTo>
                  <a:pt x="78" y="791"/>
                  <a:pt x="62" y="758"/>
                  <a:pt x="57" y="720"/>
                </a:cubicBezTo>
                <a:cubicBezTo>
                  <a:pt x="52" y="680"/>
                  <a:pt x="63" y="658"/>
                  <a:pt x="101" y="644"/>
                </a:cubicBezTo>
                <a:cubicBezTo>
                  <a:pt x="143" y="628"/>
                  <a:pt x="187" y="622"/>
                  <a:pt x="231" y="615"/>
                </a:cubicBezTo>
                <a:cubicBezTo>
                  <a:pt x="270" y="610"/>
                  <a:pt x="309" y="602"/>
                  <a:pt x="342" y="577"/>
                </a:cubicBezTo>
                <a:cubicBezTo>
                  <a:pt x="357" y="566"/>
                  <a:pt x="361" y="550"/>
                  <a:pt x="369" y="536"/>
                </a:cubicBezTo>
                <a:cubicBezTo>
                  <a:pt x="377" y="524"/>
                  <a:pt x="383" y="507"/>
                  <a:pt x="400" y="509"/>
                </a:cubicBezTo>
                <a:cubicBezTo>
                  <a:pt x="418" y="511"/>
                  <a:pt x="419" y="529"/>
                  <a:pt x="425" y="542"/>
                </a:cubicBezTo>
                <a:cubicBezTo>
                  <a:pt x="429" y="551"/>
                  <a:pt x="428" y="562"/>
                  <a:pt x="427" y="571"/>
                </a:cubicBezTo>
                <a:cubicBezTo>
                  <a:pt x="427" y="590"/>
                  <a:pt x="437" y="600"/>
                  <a:pt x="453" y="604"/>
                </a:cubicBezTo>
                <a:cubicBezTo>
                  <a:pt x="490" y="613"/>
                  <a:pt x="524" y="601"/>
                  <a:pt x="558" y="590"/>
                </a:cubicBezTo>
                <a:cubicBezTo>
                  <a:pt x="566" y="588"/>
                  <a:pt x="574" y="583"/>
                  <a:pt x="583" y="583"/>
                </a:cubicBezTo>
                <a:cubicBezTo>
                  <a:pt x="601" y="584"/>
                  <a:pt x="610" y="596"/>
                  <a:pt x="606" y="614"/>
                </a:cubicBezTo>
                <a:cubicBezTo>
                  <a:pt x="601" y="634"/>
                  <a:pt x="593" y="652"/>
                  <a:pt x="580" y="667"/>
                </a:cubicBezTo>
                <a:cubicBezTo>
                  <a:pt x="543" y="711"/>
                  <a:pt x="504" y="754"/>
                  <a:pt x="444" y="765"/>
                </a:cubicBezTo>
                <a:cubicBezTo>
                  <a:pt x="421" y="770"/>
                  <a:pt x="398" y="772"/>
                  <a:pt x="376" y="778"/>
                </a:cubicBezTo>
                <a:cubicBezTo>
                  <a:pt x="348" y="787"/>
                  <a:pt x="322" y="802"/>
                  <a:pt x="300" y="821"/>
                </a:cubicBezTo>
                <a:cubicBezTo>
                  <a:pt x="261" y="855"/>
                  <a:pt x="214" y="867"/>
                  <a:pt x="156" y="869"/>
                </a:cubicBezTo>
                <a:close/>
                <a:moveTo>
                  <a:pt x="74" y="1223"/>
                </a:moveTo>
                <a:cubicBezTo>
                  <a:pt x="60" y="1193"/>
                  <a:pt x="65" y="1162"/>
                  <a:pt x="102" y="1149"/>
                </a:cubicBezTo>
                <a:cubicBezTo>
                  <a:pt x="150" y="1132"/>
                  <a:pt x="170" y="1108"/>
                  <a:pt x="168" y="1051"/>
                </a:cubicBezTo>
                <a:cubicBezTo>
                  <a:pt x="167" y="1008"/>
                  <a:pt x="166" y="965"/>
                  <a:pt x="163" y="922"/>
                </a:cubicBezTo>
                <a:cubicBezTo>
                  <a:pt x="162" y="903"/>
                  <a:pt x="172" y="892"/>
                  <a:pt x="189" y="887"/>
                </a:cubicBezTo>
                <a:cubicBezTo>
                  <a:pt x="203" y="883"/>
                  <a:pt x="218" y="880"/>
                  <a:pt x="232" y="878"/>
                </a:cubicBezTo>
                <a:cubicBezTo>
                  <a:pt x="272" y="871"/>
                  <a:pt x="302" y="845"/>
                  <a:pt x="336" y="826"/>
                </a:cubicBezTo>
                <a:cubicBezTo>
                  <a:pt x="350" y="818"/>
                  <a:pt x="364" y="813"/>
                  <a:pt x="379" y="809"/>
                </a:cubicBezTo>
                <a:cubicBezTo>
                  <a:pt x="405" y="802"/>
                  <a:pt x="421" y="814"/>
                  <a:pt x="428" y="841"/>
                </a:cubicBezTo>
                <a:cubicBezTo>
                  <a:pt x="435" y="864"/>
                  <a:pt x="436" y="888"/>
                  <a:pt x="435" y="912"/>
                </a:cubicBezTo>
                <a:cubicBezTo>
                  <a:pt x="434" y="949"/>
                  <a:pt x="438" y="985"/>
                  <a:pt x="455" y="1019"/>
                </a:cubicBezTo>
                <a:cubicBezTo>
                  <a:pt x="468" y="1046"/>
                  <a:pt x="467" y="1076"/>
                  <a:pt x="473" y="1104"/>
                </a:cubicBezTo>
                <a:cubicBezTo>
                  <a:pt x="478" y="1126"/>
                  <a:pt x="489" y="1143"/>
                  <a:pt x="504" y="1159"/>
                </a:cubicBezTo>
                <a:cubicBezTo>
                  <a:pt x="534" y="1191"/>
                  <a:pt x="555" y="1226"/>
                  <a:pt x="552" y="1273"/>
                </a:cubicBezTo>
                <a:cubicBezTo>
                  <a:pt x="550" y="1305"/>
                  <a:pt x="501" y="1369"/>
                  <a:pt x="456" y="1366"/>
                </a:cubicBezTo>
                <a:cubicBezTo>
                  <a:pt x="423" y="1364"/>
                  <a:pt x="392" y="1351"/>
                  <a:pt x="363" y="1334"/>
                </a:cubicBezTo>
                <a:cubicBezTo>
                  <a:pt x="333" y="1317"/>
                  <a:pt x="304" y="1297"/>
                  <a:pt x="270" y="1289"/>
                </a:cubicBezTo>
                <a:cubicBezTo>
                  <a:pt x="248" y="1283"/>
                  <a:pt x="227" y="1284"/>
                  <a:pt x="204" y="1286"/>
                </a:cubicBezTo>
                <a:cubicBezTo>
                  <a:pt x="153" y="1290"/>
                  <a:pt x="98" y="1276"/>
                  <a:pt x="74" y="1223"/>
                </a:cubicBezTo>
                <a:close/>
                <a:moveTo>
                  <a:pt x="456" y="1487"/>
                </a:moveTo>
                <a:cubicBezTo>
                  <a:pt x="454" y="1515"/>
                  <a:pt x="441" y="1531"/>
                  <a:pt x="414" y="1537"/>
                </a:cubicBezTo>
                <a:cubicBezTo>
                  <a:pt x="384" y="1542"/>
                  <a:pt x="355" y="1545"/>
                  <a:pt x="325" y="1551"/>
                </a:cubicBezTo>
                <a:cubicBezTo>
                  <a:pt x="284" y="1560"/>
                  <a:pt x="253" y="1538"/>
                  <a:pt x="221" y="1518"/>
                </a:cubicBezTo>
                <a:cubicBezTo>
                  <a:pt x="199" y="1504"/>
                  <a:pt x="174" y="1495"/>
                  <a:pt x="149" y="1496"/>
                </a:cubicBezTo>
                <a:cubicBezTo>
                  <a:pt x="122" y="1498"/>
                  <a:pt x="114" y="1485"/>
                  <a:pt x="119" y="1456"/>
                </a:cubicBezTo>
                <a:cubicBezTo>
                  <a:pt x="126" y="1415"/>
                  <a:pt x="139" y="1376"/>
                  <a:pt x="136" y="1334"/>
                </a:cubicBezTo>
                <a:cubicBezTo>
                  <a:pt x="135" y="1314"/>
                  <a:pt x="147" y="1302"/>
                  <a:pt x="167" y="1301"/>
                </a:cubicBezTo>
                <a:cubicBezTo>
                  <a:pt x="181" y="1300"/>
                  <a:pt x="195" y="1300"/>
                  <a:pt x="210" y="1300"/>
                </a:cubicBezTo>
                <a:cubicBezTo>
                  <a:pt x="245" y="1292"/>
                  <a:pt x="274" y="1309"/>
                  <a:pt x="303" y="1326"/>
                </a:cubicBezTo>
                <a:cubicBezTo>
                  <a:pt x="325" y="1339"/>
                  <a:pt x="347" y="1352"/>
                  <a:pt x="367" y="1366"/>
                </a:cubicBezTo>
                <a:cubicBezTo>
                  <a:pt x="393" y="1384"/>
                  <a:pt x="421" y="1387"/>
                  <a:pt x="451" y="1384"/>
                </a:cubicBezTo>
                <a:cubicBezTo>
                  <a:pt x="476" y="1382"/>
                  <a:pt x="481" y="1389"/>
                  <a:pt x="471" y="1413"/>
                </a:cubicBezTo>
                <a:cubicBezTo>
                  <a:pt x="461" y="1437"/>
                  <a:pt x="457" y="1462"/>
                  <a:pt x="456" y="1487"/>
                </a:cubicBezTo>
                <a:close/>
                <a:moveTo>
                  <a:pt x="673" y="1467"/>
                </a:moveTo>
                <a:cubicBezTo>
                  <a:pt x="662" y="1479"/>
                  <a:pt x="653" y="1491"/>
                  <a:pt x="643" y="1504"/>
                </a:cubicBezTo>
                <a:cubicBezTo>
                  <a:pt x="617" y="1539"/>
                  <a:pt x="617" y="1578"/>
                  <a:pt x="625" y="1618"/>
                </a:cubicBezTo>
                <a:cubicBezTo>
                  <a:pt x="626" y="1625"/>
                  <a:pt x="627" y="1633"/>
                  <a:pt x="628" y="1640"/>
                </a:cubicBezTo>
                <a:cubicBezTo>
                  <a:pt x="630" y="1658"/>
                  <a:pt x="624" y="1671"/>
                  <a:pt x="606" y="1678"/>
                </a:cubicBezTo>
                <a:cubicBezTo>
                  <a:pt x="588" y="1684"/>
                  <a:pt x="579" y="1671"/>
                  <a:pt x="570" y="1660"/>
                </a:cubicBezTo>
                <a:cubicBezTo>
                  <a:pt x="559" y="1648"/>
                  <a:pt x="555" y="1633"/>
                  <a:pt x="552" y="1618"/>
                </a:cubicBezTo>
                <a:cubicBezTo>
                  <a:pt x="548" y="1601"/>
                  <a:pt x="540" y="1588"/>
                  <a:pt x="525" y="1578"/>
                </a:cubicBezTo>
                <a:cubicBezTo>
                  <a:pt x="502" y="1560"/>
                  <a:pt x="476" y="1543"/>
                  <a:pt x="467" y="1512"/>
                </a:cubicBezTo>
                <a:cubicBezTo>
                  <a:pt x="455" y="1469"/>
                  <a:pt x="475" y="1434"/>
                  <a:pt x="495" y="1399"/>
                </a:cubicBezTo>
                <a:cubicBezTo>
                  <a:pt x="501" y="1388"/>
                  <a:pt x="511" y="1378"/>
                  <a:pt x="518" y="1367"/>
                </a:cubicBezTo>
                <a:cubicBezTo>
                  <a:pt x="536" y="1338"/>
                  <a:pt x="570" y="1338"/>
                  <a:pt x="597" y="1324"/>
                </a:cubicBezTo>
                <a:cubicBezTo>
                  <a:pt x="608" y="1319"/>
                  <a:pt x="619" y="1314"/>
                  <a:pt x="631" y="1310"/>
                </a:cubicBezTo>
                <a:cubicBezTo>
                  <a:pt x="647" y="1305"/>
                  <a:pt x="662" y="1311"/>
                  <a:pt x="669" y="1325"/>
                </a:cubicBezTo>
                <a:cubicBezTo>
                  <a:pt x="683" y="1354"/>
                  <a:pt x="693" y="1385"/>
                  <a:pt x="696" y="1418"/>
                </a:cubicBezTo>
                <a:cubicBezTo>
                  <a:pt x="699" y="1439"/>
                  <a:pt x="687" y="1454"/>
                  <a:pt x="673" y="1467"/>
                </a:cubicBezTo>
                <a:close/>
                <a:moveTo>
                  <a:pt x="688" y="1330"/>
                </a:moveTo>
                <a:cubicBezTo>
                  <a:pt x="675" y="1307"/>
                  <a:pt x="657" y="1295"/>
                  <a:pt x="629" y="1295"/>
                </a:cubicBezTo>
                <a:cubicBezTo>
                  <a:pt x="604" y="1296"/>
                  <a:pt x="584" y="1277"/>
                  <a:pt x="576" y="1248"/>
                </a:cubicBezTo>
                <a:cubicBezTo>
                  <a:pt x="566" y="1215"/>
                  <a:pt x="557" y="1181"/>
                  <a:pt x="539" y="1150"/>
                </a:cubicBezTo>
                <a:cubicBezTo>
                  <a:pt x="527" y="1130"/>
                  <a:pt x="535" y="1105"/>
                  <a:pt x="537" y="1082"/>
                </a:cubicBezTo>
                <a:cubicBezTo>
                  <a:pt x="538" y="1051"/>
                  <a:pt x="557" y="1031"/>
                  <a:pt x="574" y="1009"/>
                </a:cubicBezTo>
                <a:cubicBezTo>
                  <a:pt x="614" y="961"/>
                  <a:pt x="638" y="905"/>
                  <a:pt x="661" y="848"/>
                </a:cubicBezTo>
                <a:cubicBezTo>
                  <a:pt x="677" y="807"/>
                  <a:pt x="709" y="792"/>
                  <a:pt x="749" y="788"/>
                </a:cubicBezTo>
                <a:cubicBezTo>
                  <a:pt x="761" y="787"/>
                  <a:pt x="772" y="787"/>
                  <a:pt x="783" y="788"/>
                </a:cubicBezTo>
                <a:cubicBezTo>
                  <a:pt x="806" y="788"/>
                  <a:pt x="822" y="799"/>
                  <a:pt x="832" y="819"/>
                </a:cubicBezTo>
                <a:cubicBezTo>
                  <a:pt x="841" y="835"/>
                  <a:pt x="848" y="852"/>
                  <a:pt x="847" y="870"/>
                </a:cubicBezTo>
                <a:cubicBezTo>
                  <a:pt x="842" y="924"/>
                  <a:pt x="864" y="963"/>
                  <a:pt x="909" y="990"/>
                </a:cubicBezTo>
                <a:cubicBezTo>
                  <a:pt x="925" y="1000"/>
                  <a:pt x="934" y="1013"/>
                  <a:pt x="939" y="1031"/>
                </a:cubicBezTo>
                <a:cubicBezTo>
                  <a:pt x="940" y="1037"/>
                  <a:pt x="942" y="1043"/>
                  <a:pt x="946" y="1047"/>
                </a:cubicBezTo>
                <a:cubicBezTo>
                  <a:pt x="963" y="1068"/>
                  <a:pt x="970" y="1093"/>
                  <a:pt x="967" y="1121"/>
                </a:cubicBezTo>
                <a:cubicBezTo>
                  <a:pt x="973" y="1169"/>
                  <a:pt x="947" y="1205"/>
                  <a:pt x="917" y="1239"/>
                </a:cubicBezTo>
                <a:cubicBezTo>
                  <a:pt x="892" y="1267"/>
                  <a:pt x="875" y="1300"/>
                  <a:pt x="853" y="1329"/>
                </a:cubicBezTo>
                <a:cubicBezTo>
                  <a:pt x="831" y="1358"/>
                  <a:pt x="803" y="1381"/>
                  <a:pt x="768" y="1393"/>
                </a:cubicBezTo>
                <a:cubicBezTo>
                  <a:pt x="742" y="1402"/>
                  <a:pt x="720" y="1390"/>
                  <a:pt x="707" y="1365"/>
                </a:cubicBezTo>
                <a:cubicBezTo>
                  <a:pt x="701" y="1354"/>
                  <a:pt x="695" y="1342"/>
                  <a:pt x="688" y="1330"/>
                </a:cubicBezTo>
                <a:close/>
                <a:moveTo>
                  <a:pt x="1089" y="1536"/>
                </a:moveTo>
                <a:cubicBezTo>
                  <a:pt x="1077" y="1560"/>
                  <a:pt x="1075" y="1587"/>
                  <a:pt x="1075" y="1614"/>
                </a:cubicBezTo>
                <a:cubicBezTo>
                  <a:pt x="1075" y="1620"/>
                  <a:pt x="1078" y="1628"/>
                  <a:pt x="1069" y="1631"/>
                </a:cubicBezTo>
                <a:cubicBezTo>
                  <a:pt x="1062" y="1633"/>
                  <a:pt x="1056" y="1630"/>
                  <a:pt x="1051" y="1625"/>
                </a:cubicBezTo>
                <a:cubicBezTo>
                  <a:pt x="1042" y="1616"/>
                  <a:pt x="1032" y="1608"/>
                  <a:pt x="1023" y="1599"/>
                </a:cubicBezTo>
                <a:cubicBezTo>
                  <a:pt x="993" y="1568"/>
                  <a:pt x="954" y="1559"/>
                  <a:pt x="914" y="1551"/>
                </a:cubicBezTo>
                <a:cubicBezTo>
                  <a:pt x="844" y="1536"/>
                  <a:pt x="777" y="1514"/>
                  <a:pt x="726" y="1459"/>
                </a:cubicBezTo>
                <a:cubicBezTo>
                  <a:pt x="718" y="1452"/>
                  <a:pt x="707" y="1444"/>
                  <a:pt x="710" y="1433"/>
                </a:cubicBezTo>
                <a:cubicBezTo>
                  <a:pt x="714" y="1420"/>
                  <a:pt x="729" y="1415"/>
                  <a:pt x="742" y="1412"/>
                </a:cubicBezTo>
                <a:cubicBezTo>
                  <a:pt x="749" y="1411"/>
                  <a:pt x="757" y="1410"/>
                  <a:pt x="764" y="1411"/>
                </a:cubicBezTo>
                <a:cubicBezTo>
                  <a:pt x="813" y="1412"/>
                  <a:pt x="833" y="1373"/>
                  <a:pt x="857" y="1342"/>
                </a:cubicBezTo>
                <a:cubicBezTo>
                  <a:pt x="897" y="1288"/>
                  <a:pt x="934" y="1233"/>
                  <a:pt x="976" y="1180"/>
                </a:cubicBezTo>
                <a:cubicBezTo>
                  <a:pt x="988" y="1165"/>
                  <a:pt x="993" y="1146"/>
                  <a:pt x="991" y="1130"/>
                </a:cubicBezTo>
                <a:cubicBezTo>
                  <a:pt x="992" y="1107"/>
                  <a:pt x="985" y="1089"/>
                  <a:pt x="987" y="1070"/>
                </a:cubicBezTo>
                <a:cubicBezTo>
                  <a:pt x="988" y="1061"/>
                  <a:pt x="992" y="1052"/>
                  <a:pt x="1002" y="1058"/>
                </a:cubicBezTo>
                <a:cubicBezTo>
                  <a:pt x="1054" y="1087"/>
                  <a:pt x="1110" y="1069"/>
                  <a:pt x="1164" y="1071"/>
                </a:cubicBezTo>
                <a:cubicBezTo>
                  <a:pt x="1166" y="1072"/>
                  <a:pt x="1167" y="1071"/>
                  <a:pt x="1168" y="1072"/>
                </a:cubicBezTo>
                <a:cubicBezTo>
                  <a:pt x="1187" y="1072"/>
                  <a:pt x="1198" y="1084"/>
                  <a:pt x="1194" y="1103"/>
                </a:cubicBezTo>
                <a:cubicBezTo>
                  <a:pt x="1187" y="1147"/>
                  <a:pt x="1174" y="1190"/>
                  <a:pt x="1155" y="1230"/>
                </a:cubicBezTo>
                <a:cubicBezTo>
                  <a:pt x="1124" y="1296"/>
                  <a:pt x="1108" y="1365"/>
                  <a:pt x="1112" y="1437"/>
                </a:cubicBezTo>
                <a:cubicBezTo>
                  <a:pt x="1114" y="1473"/>
                  <a:pt x="1106" y="1505"/>
                  <a:pt x="1089" y="1536"/>
                </a:cubicBezTo>
                <a:close/>
                <a:moveTo>
                  <a:pt x="1250" y="1508"/>
                </a:moveTo>
                <a:cubicBezTo>
                  <a:pt x="1233" y="1466"/>
                  <a:pt x="1197" y="1457"/>
                  <a:pt x="1159" y="1456"/>
                </a:cubicBezTo>
                <a:cubicBezTo>
                  <a:pt x="1121" y="1454"/>
                  <a:pt x="1119" y="1454"/>
                  <a:pt x="1119" y="1405"/>
                </a:cubicBezTo>
                <a:cubicBezTo>
                  <a:pt x="1133" y="1356"/>
                  <a:pt x="1134" y="1295"/>
                  <a:pt x="1170" y="1242"/>
                </a:cubicBezTo>
                <a:cubicBezTo>
                  <a:pt x="1187" y="1217"/>
                  <a:pt x="1211" y="1210"/>
                  <a:pt x="1237" y="1208"/>
                </a:cubicBezTo>
                <a:cubicBezTo>
                  <a:pt x="1264" y="1206"/>
                  <a:pt x="1291" y="1206"/>
                  <a:pt x="1317" y="1203"/>
                </a:cubicBezTo>
                <a:cubicBezTo>
                  <a:pt x="1342" y="1199"/>
                  <a:pt x="1365" y="1187"/>
                  <a:pt x="1388" y="1177"/>
                </a:cubicBezTo>
                <a:cubicBezTo>
                  <a:pt x="1428" y="1159"/>
                  <a:pt x="1427" y="1159"/>
                  <a:pt x="1431" y="1201"/>
                </a:cubicBezTo>
                <a:cubicBezTo>
                  <a:pt x="1433" y="1222"/>
                  <a:pt x="1438" y="1243"/>
                  <a:pt x="1449" y="1262"/>
                </a:cubicBezTo>
                <a:cubicBezTo>
                  <a:pt x="1464" y="1288"/>
                  <a:pt x="1485" y="1303"/>
                  <a:pt x="1517" y="1304"/>
                </a:cubicBezTo>
                <a:cubicBezTo>
                  <a:pt x="1536" y="1304"/>
                  <a:pt x="1555" y="1304"/>
                  <a:pt x="1574" y="1299"/>
                </a:cubicBezTo>
                <a:cubicBezTo>
                  <a:pt x="1589" y="1295"/>
                  <a:pt x="1592" y="1301"/>
                  <a:pt x="1590" y="1314"/>
                </a:cubicBezTo>
                <a:cubicBezTo>
                  <a:pt x="1586" y="1345"/>
                  <a:pt x="1560" y="1371"/>
                  <a:pt x="1529" y="1376"/>
                </a:cubicBezTo>
                <a:cubicBezTo>
                  <a:pt x="1497" y="1381"/>
                  <a:pt x="1474" y="1402"/>
                  <a:pt x="1451" y="1422"/>
                </a:cubicBezTo>
                <a:cubicBezTo>
                  <a:pt x="1437" y="1434"/>
                  <a:pt x="1425" y="1448"/>
                  <a:pt x="1414" y="1463"/>
                </a:cubicBezTo>
                <a:cubicBezTo>
                  <a:pt x="1395" y="1488"/>
                  <a:pt x="1370" y="1497"/>
                  <a:pt x="1341" y="1499"/>
                </a:cubicBezTo>
                <a:cubicBezTo>
                  <a:pt x="1321" y="1501"/>
                  <a:pt x="1304" y="1506"/>
                  <a:pt x="1287" y="1517"/>
                </a:cubicBezTo>
                <a:cubicBezTo>
                  <a:pt x="1270" y="1529"/>
                  <a:pt x="1257" y="1526"/>
                  <a:pt x="1250" y="1508"/>
                </a:cubicBezTo>
                <a:close/>
                <a:moveTo>
                  <a:pt x="1546" y="1588"/>
                </a:moveTo>
                <a:cubicBezTo>
                  <a:pt x="1530" y="1604"/>
                  <a:pt x="1510" y="1613"/>
                  <a:pt x="1493" y="1626"/>
                </a:cubicBezTo>
                <a:cubicBezTo>
                  <a:pt x="1478" y="1636"/>
                  <a:pt x="1470" y="1649"/>
                  <a:pt x="1465" y="1666"/>
                </a:cubicBezTo>
                <a:cubicBezTo>
                  <a:pt x="1453" y="1703"/>
                  <a:pt x="1448" y="1707"/>
                  <a:pt x="1409" y="1708"/>
                </a:cubicBezTo>
                <a:cubicBezTo>
                  <a:pt x="1401" y="1707"/>
                  <a:pt x="1392" y="1708"/>
                  <a:pt x="1384" y="1706"/>
                </a:cubicBezTo>
                <a:cubicBezTo>
                  <a:pt x="1366" y="1703"/>
                  <a:pt x="1353" y="1695"/>
                  <a:pt x="1350" y="1675"/>
                </a:cubicBezTo>
                <a:cubicBezTo>
                  <a:pt x="1348" y="1659"/>
                  <a:pt x="1342" y="1643"/>
                  <a:pt x="1338" y="1627"/>
                </a:cubicBezTo>
                <a:cubicBezTo>
                  <a:pt x="1335" y="1612"/>
                  <a:pt x="1327" y="1600"/>
                  <a:pt x="1316" y="1590"/>
                </a:cubicBezTo>
                <a:cubicBezTo>
                  <a:pt x="1305" y="1580"/>
                  <a:pt x="1295" y="1569"/>
                  <a:pt x="1287" y="1557"/>
                </a:cubicBezTo>
                <a:cubicBezTo>
                  <a:pt x="1275" y="1541"/>
                  <a:pt x="1276" y="1533"/>
                  <a:pt x="1294" y="1522"/>
                </a:cubicBezTo>
                <a:cubicBezTo>
                  <a:pt x="1316" y="1506"/>
                  <a:pt x="1343" y="1508"/>
                  <a:pt x="1368" y="1505"/>
                </a:cubicBezTo>
                <a:cubicBezTo>
                  <a:pt x="1395" y="1502"/>
                  <a:pt x="1410" y="1486"/>
                  <a:pt x="1423" y="1466"/>
                </a:cubicBezTo>
                <a:cubicBezTo>
                  <a:pt x="1447" y="1431"/>
                  <a:pt x="1479" y="1406"/>
                  <a:pt x="1516" y="1387"/>
                </a:cubicBezTo>
                <a:cubicBezTo>
                  <a:pt x="1538" y="1377"/>
                  <a:pt x="1550" y="1385"/>
                  <a:pt x="1551" y="1410"/>
                </a:cubicBezTo>
                <a:cubicBezTo>
                  <a:pt x="1553" y="1437"/>
                  <a:pt x="1548" y="1463"/>
                  <a:pt x="1545" y="1489"/>
                </a:cubicBezTo>
                <a:cubicBezTo>
                  <a:pt x="1542" y="1510"/>
                  <a:pt x="1541" y="1531"/>
                  <a:pt x="1552" y="1551"/>
                </a:cubicBezTo>
                <a:cubicBezTo>
                  <a:pt x="1559" y="1564"/>
                  <a:pt x="1557" y="1576"/>
                  <a:pt x="1546" y="1588"/>
                </a:cubicBezTo>
                <a:close/>
              </a:path>
            </a:pathLst>
          </a:custGeom>
          <a:solidFill>
            <a:srgbClr val="DDF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551362" y="20638"/>
            <a:ext cx="4592638" cy="5122863"/>
          </a:xfrm>
          <a:custGeom>
            <a:avLst/>
            <a:gdLst>
              <a:gd name="T0" fmla="*/ 1557 w 1800"/>
              <a:gd name="T1" fmla="*/ 1497 h 1799"/>
              <a:gd name="T2" fmla="*/ 1615 w 1800"/>
              <a:gd name="T3" fmla="*/ 1242 h 1799"/>
              <a:gd name="T4" fmla="*/ 1800 w 1800"/>
              <a:gd name="T5" fmla="*/ 668 h 1799"/>
              <a:gd name="T6" fmla="*/ 1737 w 1800"/>
              <a:gd name="T7" fmla="*/ 312 h 1799"/>
              <a:gd name="T8" fmla="*/ 1376 w 1800"/>
              <a:gd name="T9" fmla="*/ 199 h 1799"/>
              <a:gd name="T10" fmla="*/ 1800 w 1800"/>
              <a:gd name="T11" fmla="*/ 196 h 1799"/>
              <a:gd name="T12" fmla="*/ 1464 w 1800"/>
              <a:gd name="T13" fmla="*/ 127 h 1799"/>
              <a:gd name="T14" fmla="*/ 1138 w 1800"/>
              <a:gd name="T15" fmla="*/ 200 h 1799"/>
              <a:gd name="T16" fmla="*/ 887 w 1800"/>
              <a:gd name="T17" fmla="*/ 69 h 1799"/>
              <a:gd name="T18" fmla="*/ 922 w 1800"/>
              <a:gd name="T19" fmla="*/ 140 h 1799"/>
              <a:gd name="T20" fmla="*/ 514 w 1800"/>
              <a:gd name="T21" fmla="*/ 233 h 1799"/>
              <a:gd name="T22" fmla="*/ 239 w 1800"/>
              <a:gd name="T23" fmla="*/ 69 h 1799"/>
              <a:gd name="T24" fmla="*/ 107 w 1800"/>
              <a:gd name="T25" fmla="*/ 161 h 1799"/>
              <a:gd name="T26" fmla="*/ 126 w 1800"/>
              <a:gd name="T27" fmla="*/ 480 h 1799"/>
              <a:gd name="T28" fmla="*/ 83 w 1800"/>
              <a:gd name="T29" fmla="*/ 1122 h 1799"/>
              <a:gd name="T30" fmla="*/ 56 w 1800"/>
              <a:gd name="T31" fmla="*/ 1554 h 1799"/>
              <a:gd name="T32" fmla="*/ 58 w 1800"/>
              <a:gd name="T33" fmla="*/ 1659 h 1799"/>
              <a:gd name="T34" fmla="*/ 528 w 1800"/>
              <a:gd name="T35" fmla="*/ 1799 h 1799"/>
              <a:gd name="T36" fmla="*/ 694 w 1800"/>
              <a:gd name="T37" fmla="*/ 1657 h 1799"/>
              <a:gd name="T38" fmla="*/ 1036 w 1800"/>
              <a:gd name="T39" fmla="*/ 1799 h 1799"/>
              <a:gd name="T40" fmla="*/ 1310 w 1800"/>
              <a:gd name="T41" fmla="*/ 1771 h 1799"/>
              <a:gd name="T42" fmla="*/ 1612 w 1800"/>
              <a:gd name="T43" fmla="*/ 1704 h 1799"/>
              <a:gd name="T44" fmla="*/ 1226 w 1800"/>
              <a:gd name="T45" fmla="*/ 1196 h 1799"/>
              <a:gd name="T46" fmla="*/ 1489 w 1800"/>
              <a:gd name="T47" fmla="*/ 900 h 1799"/>
              <a:gd name="T48" fmla="*/ 922 w 1800"/>
              <a:gd name="T49" fmla="*/ 490 h 1799"/>
              <a:gd name="T50" fmla="*/ 1054 w 1800"/>
              <a:gd name="T51" fmla="*/ 809 h 1799"/>
              <a:gd name="T52" fmla="*/ 541 w 1800"/>
              <a:gd name="T53" fmla="*/ 1029 h 1799"/>
              <a:gd name="T54" fmla="*/ 568 w 1800"/>
              <a:gd name="T55" fmla="*/ 710 h 1799"/>
              <a:gd name="T56" fmla="*/ 1202 w 1800"/>
              <a:gd name="T57" fmla="*/ 878 h 1799"/>
              <a:gd name="T58" fmla="*/ 865 w 1800"/>
              <a:gd name="T59" fmla="*/ 872 h 1799"/>
              <a:gd name="T60" fmla="*/ 1588 w 1800"/>
              <a:gd name="T61" fmla="*/ 681 h 1799"/>
              <a:gd name="T62" fmla="*/ 1447 w 1800"/>
              <a:gd name="T63" fmla="*/ 644 h 1799"/>
              <a:gd name="T64" fmla="*/ 1323 w 1800"/>
              <a:gd name="T65" fmla="*/ 842 h 1799"/>
              <a:gd name="T66" fmla="*/ 1354 w 1800"/>
              <a:gd name="T67" fmla="*/ 570 h 1799"/>
              <a:gd name="T68" fmla="*/ 1312 w 1800"/>
              <a:gd name="T69" fmla="*/ 132 h 1799"/>
              <a:gd name="T70" fmla="*/ 1069 w 1800"/>
              <a:gd name="T71" fmla="*/ 624 h 1799"/>
              <a:gd name="T72" fmla="*/ 845 w 1800"/>
              <a:gd name="T73" fmla="*/ 196 h 1799"/>
              <a:gd name="T74" fmla="*/ 748 w 1800"/>
              <a:gd name="T75" fmla="*/ 447 h 1799"/>
              <a:gd name="T76" fmla="*/ 696 w 1800"/>
              <a:gd name="T77" fmla="*/ 481 h 1799"/>
              <a:gd name="T78" fmla="*/ 660 w 1800"/>
              <a:gd name="T79" fmla="*/ 278 h 1799"/>
              <a:gd name="T80" fmla="*/ 455 w 1800"/>
              <a:gd name="T81" fmla="*/ 166 h 1799"/>
              <a:gd name="T82" fmla="*/ 135 w 1800"/>
              <a:gd name="T83" fmla="*/ 490 h 1799"/>
              <a:gd name="T84" fmla="*/ 565 w 1800"/>
              <a:gd name="T85" fmla="*/ 301 h 1799"/>
              <a:gd name="T86" fmla="*/ 157 w 1800"/>
              <a:gd name="T87" fmla="*/ 868 h 1799"/>
              <a:gd name="T88" fmla="*/ 426 w 1800"/>
              <a:gd name="T89" fmla="*/ 542 h 1799"/>
              <a:gd name="T90" fmla="*/ 377 w 1800"/>
              <a:gd name="T91" fmla="*/ 778 h 1799"/>
              <a:gd name="T92" fmla="*/ 233 w 1800"/>
              <a:gd name="T93" fmla="*/ 877 h 1799"/>
              <a:gd name="T94" fmla="*/ 553 w 1800"/>
              <a:gd name="T95" fmla="*/ 1273 h 1799"/>
              <a:gd name="T96" fmla="*/ 326 w 1800"/>
              <a:gd name="T97" fmla="*/ 1551 h 1799"/>
              <a:gd name="T98" fmla="*/ 368 w 1800"/>
              <a:gd name="T99" fmla="*/ 1366 h 1799"/>
              <a:gd name="T100" fmla="*/ 607 w 1800"/>
              <a:gd name="T101" fmla="*/ 1677 h 1799"/>
              <a:gd name="T102" fmla="*/ 632 w 1800"/>
              <a:gd name="T103" fmla="*/ 1310 h 1799"/>
              <a:gd name="T104" fmla="*/ 537 w 1800"/>
              <a:gd name="T105" fmla="*/ 1081 h 1799"/>
              <a:gd name="T106" fmla="*/ 940 w 1800"/>
              <a:gd name="T107" fmla="*/ 1031 h 1799"/>
              <a:gd name="T108" fmla="*/ 1090 w 1800"/>
              <a:gd name="T109" fmla="*/ 1536 h 1799"/>
              <a:gd name="T110" fmla="*/ 743 w 1800"/>
              <a:gd name="T111" fmla="*/ 1412 h 1799"/>
              <a:gd name="T112" fmla="*/ 1169 w 1800"/>
              <a:gd name="T113" fmla="*/ 1071 h 1799"/>
              <a:gd name="T114" fmla="*/ 1170 w 1800"/>
              <a:gd name="T115" fmla="*/ 1242 h 1799"/>
              <a:gd name="T116" fmla="*/ 1591 w 1800"/>
              <a:gd name="T117" fmla="*/ 1314 h 1799"/>
              <a:gd name="T118" fmla="*/ 1493 w 1800"/>
              <a:gd name="T119" fmla="*/ 1626 h 1799"/>
              <a:gd name="T120" fmla="*/ 1294 w 1800"/>
              <a:gd name="T121" fmla="*/ 1522 h 1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0" h="1799">
                <a:moveTo>
                  <a:pt x="1678" y="1607"/>
                </a:moveTo>
                <a:cubicBezTo>
                  <a:pt x="1682" y="1599"/>
                  <a:pt x="1690" y="1600"/>
                  <a:pt x="1697" y="1599"/>
                </a:cubicBezTo>
                <a:cubicBezTo>
                  <a:pt x="1735" y="1595"/>
                  <a:pt x="1768" y="1607"/>
                  <a:pt x="1800" y="1627"/>
                </a:cubicBezTo>
                <a:cubicBezTo>
                  <a:pt x="1800" y="1621"/>
                  <a:pt x="1800" y="1614"/>
                  <a:pt x="1800" y="1607"/>
                </a:cubicBezTo>
                <a:cubicBezTo>
                  <a:pt x="1785" y="1607"/>
                  <a:pt x="1773" y="1599"/>
                  <a:pt x="1762" y="1591"/>
                </a:cubicBezTo>
                <a:cubicBezTo>
                  <a:pt x="1733" y="1572"/>
                  <a:pt x="1702" y="1563"/>
                  <a:pt x="1668" y="1563"/>
                </a:cubicBezTo>
                <a:cubicBezTo>
                  <a:pt x="1651" y="1563"/>
                  <a:pt x="1633" y="1562"/>
                  <a:pt x="1616" y="1564"/>
                </a:cubicBezTo>
                <a:cubicBezTo>
                  <a:pt x="1570" y="1567"/>
                  <a:pt x="1553" y="1531"/>
                  <a:pt x="1557" y="1497"/>
                </a:cubicBezTo>
                <a:cubicBezTo>
                  <a:pt x="1566" y="1417"/>
                  <a:pt x="1586" y="1339"/>
                  <a:pt x="1629" y="1269"/>
                </a:cubicBezTo>
                <a:cubicBezTo>
                  <a:pt x="1644" y="1246"/>
                  <a:pt x="1663" y="1227"/>
                  <a:pt x="1687" y="1213"/>
                </a:cubicBezTo>
                <a:cubicBezTo>
                  <a:pt x="1712" y="1200"/>
                  <a:pt x="1732" y="1180"/>
                  <a:pt x="1748" y="1156"/>
                </a:cubicBezTo>
                <a:cubicBezTo>
                  <a:pt x="1760" y="1138"/>
                  <a:pt x="1773" y="1119"/>
                  <a:pt x="1800" y="1127"/>
                </a:cubicBezTo>
                <a:cubicBezTo>
                  <a:pt x="1800" y="1121"/>
                  <a:pt x="1800" y="1114"/>
                  <a:pt x="1800" y="1107"/>
                </a:cubicBezTo>
                <a:cubicBezTo>
                  <a:pt x="1787" y="1107"/>
                  <a:pt x="1775" y="1107"/>
                  <a:pt x="1762" y="1107"/>
                </a:cubicBezTo>
                <a:cubicBezTo>
                  <a:pt x="1750" y="1108"/>
                  <a:pt x="1741" y="1116"/>
                  <a:pt x="1734" y="1125"/>
                </a:cubicBezTo>
                <a:cubicBezTo>
                  <a:pt x="1701" y="1171"/>
                  <a:pt x="1659" y="1207"/>
                  <a:pt x="1615" y="1242"/>
                </a:cubicBezTo>
                <a:cubicBezTo>
                  <a:pt x="1606" y="1249"/>
                  <a:pt x="1597" y="1257"/>
                  <a:pt x="1588" y="1265"/>
                </a:cubicBezTo>
                <a:cubicBezTo>
                  <a:pt x="1542" y="1311"/>
                  <a:pt x="1475" y="1295"/>
                  <a:pt x="1452" y="1235"/>
                </a:cubicBezTo>
                <a:cubicBezTo>
                  <a:pt x="1438" y="1199"/>
                  <a:pt x="1448" y="1167"/>
                  <a:pt x="1459" y="1134"/>
                </a:cubicBezTo>
                <a:cubicBezTo>
                  <a:pt x="1472" y="1095"/>
                  <a:pt x="1493" y="1061"/>
                  <a:pt x="1513" y="1025"/>
                </a:cubicBezTo>
                <a:cubicBezTo>
                  <a:pt x="1520" y="1012"/>
                  <a:pt x="1525" y="998"/>
                  <a:pt x="1526" y="984"/>
                </a:cubicBezTo>
                <a:cubicBezTo>
                  <a:pt x="1533" y="912"/>
                  <a:pt x="1576" y="864"/>
                  <a:pt x="1626" y="820"/>
                </a:cubicBezTo>
                <a:cubicBezTo>
                  <a:pt x="1669" y="782"/>
                  <a:pt x="1710" y="742"/>
                  <a:pt x="1744" y="695"/>
                </a:cubicBezTo>
                <a:cubicBezTo>
                  <a:pt x="1758" y="677"/>
                  <a:pt x="1775" y="665"/>
                  <a:pt x="1800" y="668"/>
                </a:cubicBezTo>
                <a:cubicBezTo>
                  <a:pt x="1800" y="664"/>
                  <a:pt x="1800" y="660"/>
                  <a:pt x="1800" y="656"/>
                </a:cubicBezTo>
                <a:cubicBezTo>
                  <a:pt x="1762" y="654"/>
                  <a:pt x="1737" y="676"/>
                  <a:pt x="1715" y="703"/>
                </a:cubicBezTo>
                <a:cubicBezTo>
                  <a:pt x="1703" y="719"/>
                  <a:pt x="1690" y="733"/>
                  <a:pt x="1669" y="726"/>
                </a:cubicBezTo>
                <a:cubicBezTo>
                  <a:pt x="1646" y="718"/>
                  <a:pt x="1625" y="707"/>
                  <a:pt x="1616" y="680"/>
                </a:cubicBezTo>
                <a:cubicBezTo>
                  <a:pt x="1605" y="649"/>
                  <a:pt x="1619" y="622"/>
                  <a:pt x="1629" y="595"/>
                </a:cubicBezTo>
                <a:cubicBezTo>
                  <a:pt x="1642" y="562"/>
                  <a:pt x="1644" y="528"/>
                  <a:pt x="1648" y="494"/>
                </a:cubicBezTo>
                <a:cubicBezTo>
                  <a:pt x="1652" y="457"/>
                  <a:pt x="1653" y="420"/>
                  <a:pt x="1656" y="383"/>
                </a:cubicBezTo>
                <a:cubicBezTo>
                  <a:pt x="1660" y="351"/>
                  <a:pt x="1696" y="320"/>
                  <a:pt x="1737" y="312"/>
                </a:cubicBezTo>
                <a:cubicBezTo>
                  <a:pt x="1758" y="309"/>
                  <a:pt x="1779" y="307"/>
                  <a:pt x="1800" y="304"/>
                </a:cubicBezTo>
                <a:cubicBezTo>
                  <a:pt x="1800" y="296"/>
                  <a:pt x="1800" y="288"/>
                  <a:pt x="1800" y="280"/>
                </a:cubicBezTo>
                <a:cubicBezTo>
                  <a:pt x="1778" y="279"/>
                  <a:pt x="1760" y="292"/>
                  <a:pt x="1739" y="297"/>
                </a:cubicBezTo>
                <a:cubicBezTo>
                  <a:pt x="1708" y="303"/>
                  <a:pt x="1678" y="311"/>
                  <a:pt x="1648" y="318"/>
                </a:cubicBezTo>
                <a:cubicBezTo>
                  <a:pt x="1606" y="326"/>
                  <a:pt x="1575" y="351"/>
                  <a:pt x="1547" y="381"/>
                </a:cubicBezTo>
                <a:cubicBezTo>
                  <a:pt x="1502" y="430"/>
                  <a:pt x="1429" y="440"/>
                  <a:pt x="1374" y="399"/>
                </a:cubicBezTo>
                <a:cubicBezTo>
                  <a:pt x="1356" y="386"/>
                  <a:pt x="1353" y="364"/>
                  <a:pt x="1357" y="344"/>
                </a:cubicBezTo>
                <a:cubicBezTo>
                  <a:pt x="1367" y="296"/>
                  <a:pt x="1371" y="247"/>
                  <a:pt x="1376" y="199"/>
                </a:cubicBezTo>
                <a:cubicBezTo>
                  <a:pt x="1380" y="165"/>
                  <a:pt x="1408" y="146"/>
                  <a:pt x="1451" y="143"/>
                </a:cubicBezTo>
                <a:cubicBezTo>
                  <a:pt x="1487" y="141"/>
                  <a:pt x="1524" y="139"/>
                  <a:pt x="1558" y="123"/>
                </a:cubicBezTo>
                <a:cubicBezTo>
                  <a:pt x="1567" y="118"/>
                  <a:pt x="1576" y="111"/>
                  <a:pt x="1584" y="105"/>
                </a:cubicBezTo>
                <a:cubicBezTo>
                  <a:pt x="1588" y="102"/>
                  <a:pt x="1591" y="95"/>
                  <a:pt x="1597" y="98"/>
                </a:cubicBezTo>
                <a:cubicBezTo>
                  <a:pt x="1603" y="101"/>
                  <a:pt x="1604" y="108"/>
                  <a:pt x="1604" y="114"/>
                </a:cubicBezTo>
                <a:cubicBezTo>
                  <a:pt x="1605" y="133"/>
                  <a:pt x="1604" y="152"/>
                  <a:pt x="1607" y="172"/>
                </a:cubicBezTo>
                <a:cubicBezTo>
                  <a:pt x="1614" y="212"/>
                  <a:pt x="1644" y="222"/>
                  <a:pt x="1680" y="222"/>
                </a:cubicBezTo>
                <a:cubicBezTo>
                  <a:pt x="1722" y="222"/>
                  <a:pt x="1760" y="206"/>
                  <a:pt x="1800" y="196"/>
                </a:cubicBezTo>
                <a:cubicBezTo>
                  <a:pt x="1800" y="186"/>
                  <a:pt x="1800" y="177"/>
                  <a:pt x="1800" y="168"/>
                </a:cubicBezTo>
                <a:cubicBezTo>
                  <a:pt x="1767" y="174"/>
                  <a:pt x="1736" y="189"/>
                  <a:pt x="1703" y="194"/>
                </a:cubicBezTo>
                <a:cubicBezTo>
                  <a:pt x="1686" y="197"/>
                  <a:pt x="1669" y="200"/>
                  <a:pt x="1651" y="200"/>
                </a:cubicBezTo>
                <a:cubicBezTo>
                  <a:pt x="1628" y="199"/>
                  <a:pt x="1620" y="192"/>
                  <a:pt x="1620" y="169"/>
                </a:cubicBezTo>
                <a:cubicBezTo>
                  <a:pt x="1621" y="112"/>
                  <a:pt x="1616" y="56"/>
                  <a:pt x="1624" y="0"/>
                </a:cubicBezTo>
                <a:cubicBezTo>
                  <a:pt x="1616" y="0"/>
                  <a:pt x="1608" y="0"/>
                  <a:pt x="1600" y="0"/>
                </a:cubicBezTo>
                <a:cubicBezTo>
                  <a:pt x="1589" y="43"/>
                  <a:pt x="1586" y="92"/>
                  <a:pt x="1536" y="113"/>
                </a:cubicBezTo>
                <a:cubicBezTo>
                  <a:pt x="1513" y="122"/>
                  <a:pt x="1488" y="126"/>
                  <a:pt x="1464" y="127"/>
                </a:cubicBezTo>
                <a:cubicBezTo>
                  <a:pt x="1420" y="129"/>
                  <a:pt x="1375" y="129"/>
                  <a:pt x="1331" y="123"/>
                </a:cubicBezTo>
                <a:cubicBezTo>
                  <a:pt x="1316" y="121"/>
                  <a:pt x="1302" y="114"/>
                  <a:pt x="1289" y="106"/>
                </a:cubicBezTo>
                <a:cubicBezTo>
                  <a:pt x="1282" y="101"/>
                  <a:pt x="1280" y="94"/>
                  <a:pt x="1280" y="85"/>
                </a:cubicBezTo>
                <a:cubicBezTo>
                  <a:pt x="1279" y="53"/>
                  <a:pt x="1291" y="26"/>
                  <a:pt x="1308" y="0"/>
                </a:cubicBezTo>
                <a:cubicBezTo>
                  <a:pt x="1299" y="0"/>
                  <a:pt x="1289" y="0"/>
                  <a:pt x="1280" y="0"/>
                </a:cubicBezTo>
                <a:cubicBezTo>
                  <a:pt x="1274" y="19"/>
                  <a:pt x="1255" y="26"/>
                  <a:pt x="1243" y="40"/>
                </a:cubicBezTo>
                <a:cubicBezTo>
                  <a:pt x="1220" y="65"/>
                  <a:pt x="1217" y="95"/>
                  <a:pt x="1212" y="126"/>
                </a:cubicBezTo>
                <a:cubicBezTo>
                  <a:pt x="1204" y="180"/>
                  <a:pt x="1191" y="194"/>
                  <a:pt x="1138" y="200"/>
                </a:cubicBezTo>
                <a:cubicBezTo>
                  <a:pt x="1087" y="206"/>
                  <a:pt x="1035" y="210"/>
                  <a:pt x="986" y="229"/>
                </a:cubicBezTo>
                <a:cubicBezTo>
                  <a:pt x="967" y="235"/>
                  <a:pt x="954" y="227"/>
                  <a:pt x="953" y="207"/>
                </a:cubicBezTo>
                <a:cubicBezTo>
                  <a:pt x="952" y="183"/>
                  <a:pt x="948" y="160"/>
                  <a:pt x="945" y="136"/>
                </a:cubicBezTo>
                <a:cubicBezTo>
                  <a:pt x="942" y="121"/>
                  <a:pt x="948" y="106"/>
                  <a:pt x="964" y="103"/>
                </a:cubicBezTo>
                <a:cubicBezTo>
                  <a:pt x="1000" y="95"/>
                  <a:pt x="1017" y="68"/>
                  <a:pt x="1031" y="38"/>
                </a:cubicBezTo>
                <a:cubicBezTo>
                  <a:pt x="1037" y="25"/>
                  <a:pt x="1042" y="12"/>
                  <a:pt x="1048" y="0"/>
                </a:cubicBezTo>
                <a:cubicBezTo>
                  <a:pt x="1043" y="0"/>
                  <a:pt x="1037" y="0"/>
                  <a:pt x="1032" y="0"/>
                </a:cubicBezTo>
                <a:cubicBezTo>
                  <a:pt x="1002" y="71"/>
                  <a:pt x="957" y="97"/>
                  <a:pt x="887" y="69"/>
                </a:cubicBezTo>
                <a:cubicBezTo>
                  <a:pt x="850" y="54"/>
                  <a:pt x="814" y="40"/>
                  <a:pt x="775" y="35"/>
                </a:cubicBezTo>
                <a:cubicBezTo>
                  <a:pt x="760" y="33"/>
                  <a:pt x="746" y="26"/>
                  <a:pt x="732" y="18"/>
                </a:cubicBezTo>
                <a:cubicBezTo>
                  <a:pt x="725" y="14"/>
                  <a:pt x="719" y="9"/>
                  <a:pt x="720" y="0"/>
                </a:cubicBezTo>
                <a:cubicBezTo>
                  <a:pt x="712" y="0"/>
                  <a:pt x="704" y="0"/>
                  <a:pt x="696" y="0"/>
                </a:cubicBezTo>
                <a:cubicBezTo>
                  <a:pt x="694" y="14"/>
                  <a:pt x="701" y="22"/>
                  <a:pt x="714" y="29"/>
                </a:cubicBezTo>
                <a:cubicBezTo>
                  <a:pt x="760" y="56"/>
                  <a:pt x="813" y="66"/>
                  <a:pt x="862" y="86"/>
                </a:cubicBezTo>
                <a:cubicBezTo>
                  <a:pt x="876" y="92"/>
                  <a:pt x="893" y="88"/>
                  <a:pt x="909" y="94"/>
                </a:cubicBezTo>
                <a:cubicBezTo>
                  <a:pt x="929" y="101"/>
                  <a:pt x="936" y="123"/>
                  <a:pt x="922" y="140"/>
                </a:cubicBezTo>
                <a:cubicBezTo>
                  <a:pt x="915" y="149"/>
                  <a:pt x="905" y="155"/>
                  <a:pt x="895" y="155"/>
                </a:cubicBezTo>
                <a:cubicBezTo>
                  <a:pt x="838" y="153"/>
                  <a:pt x="821" y="193"/>
                  <a:pt x="808" y="237"/>
                </a:cubicBezTo>
                <a:cubicBezTo>
                  <a:pt x="804" y="251"/>
                  <a:pt x="797" y="261"/>
                  <a:pt x="785" y="267"/>
                </a:cubicBezTo>
                <a:cubicBezTo>
                  <a:pt x="777" y="272"/>
                  <a:pt x="769" y="273"/>
                  <a:pt x="760" y="268"/>
                </a:cubicBezTo>
                <a:cubicBezTo>
                  <a:pt x="738" y="253"/>
                  <a:pt x="712" y="252"/>
                  <a:pt x="686" y="252"/>
                </a:cubicBezTo>
                <a:cubicBezTo>
                  <a:pt x="681" y="252"/>
                  <a:pt x="676" y="252"/>
                  <a:pt x="672" y="254"/>
                </a:cubicBezTo>
                <a:cubicBezTo>
                  <a:pt x="629" y="282"/>
                  <a:pt x="589" y="263"/>
                  <a:pt x="549" y="247"/>
                </a:cubicBezTo>
                <a:cubicBezTo>
                  <a:pt x="537" y="242"/>
                  <a:pt x="526" y="235"/>
                  <a:pt x="514" y="233"/>
                </a:cubicBezTo>
                <a:cubicBezTo>
                  <a:pt x="469" y="225"/>
                  <a:pt x="468" y="194"/>
                  <a:pt x="475" y="158"/>
                </a:cubicBezTo>
                <a:cubicBezTo>
                  <a:pt x="480" y="132"/>
                  <a:pt x="501" y="115"/>
                  <a:pt x="513" y="93"/>
                </a:cubicBezTo>
                <a:cubicBezTo>
                  <a:pt x="529" y="64"/>
                  <a:pt x="542" y="34"/>
                  <a:pt x="544" y="0"/>
                </a:cubicBezTo>
                <a:cubicBezTo>
                  <a:pt x="539" y="0"/>
                  <a:pt x="534" y="0"/>
                  <a:pt x="528" y="0"/>
                </a:cubicBezTo>
                <a:cubicBezTo>
                  <a:pt x="527" y="6"/>
                  <a:pt x="526" y="11"/>
                  <a:pt x="524" y="17"/>
                </a:cubicBezTo>
                <a:cubicBezTo>
                  <a:pt x="515" y="51"/>
                  <a:pt x="500" y="64"/>
                  <a:pt x="464" y="63"/>
                </a:cubicBezTo>
                <a:cubicBezTo>
                  <a:pt x="410" y="63"/>
                  <a:pt x="356" y="72"/>
                  <a:pt x="302" y="75"/>
                </a:cubicBezTo>
                <a:cubicBezTo>
                  <a:pt x="281" y="75"/>
                  <a:pt x="259" y="72"/>
                  <a:pt x="239" y="69"/>
                </a:cubicBezTo>
                <a:cubicBezTo>
                  <a:pt x="224" y="66"/>
                  <a:pt x="215" y="58"/>
                  <a:pt x="210" y="42"/>
                </a:cubicBezTo>
                <a:cubicBezTo>
                  <a:pt x="206" y="27"/>
                  <a:pt x="196" y="14"/>
                  <a:pt x="188" y="0"/>
                </a:cubicBezTo>
                <a:cubicBezTo>
                  <a:pt x="182" y="0"/>
                  <a:pt x="175" y="0"/>
                  <a:pt x="168" y="0"/>
                </a:cubicBezTo>
                <a:cubicBezTo>
                  <a:pt x="193" y="43"/>
                  <a:pt x="181" y="68"/>
                  <a:pt x="128" y="104"/>
                </a:cubicBezTo>
                <a:cubicBezTo>
                  <a:pt x="89" y="130"/>
                  <a:pt x="47" y="152"/>
                  <a:pt x="0" y="164"/>
                </a:cubicBezTo>
                <a:cubicBezTo>
                  <a:pt x="0" y="173"/>
                  <a:pt x="0" y="182"/>
                  <a:pt x="0" y="192"/>
                </a:cubicBezTo>
                <a:cubicBezTo>
                  <a:pt x="22" y="192"/>
                  <a:pt x="38" y="177"/>
                  <a:pt x="57" y="169"/>
                </a:cubicBezTo>
                <a:cubicBezTo>
                  <a:pt x="73" y="163"/>
                  <a:pt x="88" y="146"/>
                  <a:pt x="107" y="161"/>
                </a:cubicBezTo>
                <a:cubicBezTo>
                  <a:pt x="128" y="177"/>
                  <a:pt x="136" y="201"/>
                  <a:pt x="134" y="228"/>
                </a:cubicBezTo>
                <a:cubicBezTo>
                  <a:pt x="132" y="272"/>
                  <a:pt x="96" y="282"/>
                  <a:pt x="56" y="282"/>
                </a:cubicBezTo>
                <a:cubicBezTo>
                  <a:pt x="38" y="282"/>
                  <a:pt x="19" y="280"/>
                  <a:pt x="0" y="280"/>
                </a:cubicBezTo>
                <a:cubicBezTo>
                  <a:pt x="0" y="288"/>
                  <a:pt x="0" y="296"/>
                  <a:pt x="0" y="304"/>
                </a:cubicBezTo>
                <a:cubicBezTo>
                  <a:pt x="25" y="305"/>
                  <a:pt x="49" y="304"/>
                  <a:pt x="74" y="307"/>
                </a:cubicBezTo>
                <a:cubicBezTo>
                  <a:pt x="115" y="310"/>
                  <a:pt x="124" y="336"/>
                  <a:pt x="128" y="366"/>
                </a:cubicBezTo>
                <a:cubicBezTo>
                  <a:pt x="132" y="399"/>
                  <a:pt x="136" y="433"/>
                  <a:pt x="128" y="467"/>
                </a:cubicBezTo>
                <a:cubicBezTo>
                  <a:pt x="127" y="471"/>
                  <a:pt x="128" y="477"/>
                  <a:pt x="126" y="480"/>
                </a:cubicBezTo>
                <a:cubicBezTo>
                  <a:pt x="102" y="517"/>
                  <a:pt x="96" y="559"/>
                  <a:pt x="83" y="599"/>
                </a:cubicBezTo>
                <a:cubicBezTo>
                  <a:pt x="68" y="645"/>
                  <a:pt x="53" y="657"/>
                  <a:pt x="0" y="656"/>
                </a:cubicBezTo>
                <a:cubicBezTo>
                  <a:pt x="0" y="660"/>
                  <a:pt x="0" y="664"/>
                  <a:pt x="0" y="668"/>
                </a:cubicBezTo>
                <a:cubicBezTo>
                  <a:pt x="43" y="681"/>
                  <a:pt x="52" y="716"/>
                  <a:pt x="57" y="755"/>
                </a:cubicBezTo>
                <a:cubicBezTo>
                  <a:pt x="63" y="806"/>
                  <a:pt x="74" y="857"/>
                  <a:pt x="114" y="896"/>
                </a:cubicBezTo>
                <a:cubicBezTo>
                  <a:pt x="136" y="918"/>
                  <a:pt x="153" y="942"/>
                  <a:pt x="158" y="974"/>
                </a:cubicBezTo>
                <a:cubicBezTo>
                  <a:pt x="163" y="1010"/>
                  <a:pt x="164" y="1045"/>
                  <a:pt x="154" y="1081"/>
                </a:cubicBezTo>
                <a:cubicBezTo>
                  <a:pt x="145" y="1113"/>
                  <a:pt x="117" y="1128"/>
                  <a:pt x="83" y="1122"/>
                </a:cubicBezTo>
                <a:cubicBezTo>
                  <a:pt x="55" y="1117"/>
                  <a:pt x="28" y="1112"/>
                  <a:pt x="0" y="1107"/>
                </a:cubicBezTo>
                <a:cubicBezTo>
                  <a:pt x="0" y="1115"/>
                  <a:pt x="0" y="1123"/>
                  <a:pt x="0" y="1131"/>
                </a:cubicBezTo>
                <a:cubicBezTo>
                  <a:pt x="15" y="1139"/>
                  <a:pt x="20" y="1154"/>
                  <a:pt x="28" y="1167"/>
                </a:cubicBezTo>
                <a:cubicBezTo>
                  <a:pt x="41" y="1190"/>
                  <a:pt x="53" y="1214"/>
                  <a:pt x="65" y="1237"/>
                </a:cubicBezTo>
                <a:cubicBezTo>
                  <a:pt x="71" y="1248"/>
                  <a:pt x="77" y="1260"/>
                  <a:pt x="87" y="1268"/>
                </a:cubicBezTo>
                <a:cubicBezTo>
                  <a:pt x="114" y="1290"/>
                  <a:pt x="119" y="1319"/>
                  <a:pt x="121" y="1351"/>
                </a:cubicBezTo>
                <a:cubicBezTo>
                  <a:pt x="123" y="1401"/>
                  <a:pt x="113" y="1445"/>
                  <a:pt x="82" y="1485"/>
                </a:cubicBezTo>
                <a:cubicBezTo>
                  <a:pt x="67" y="1504"/>
                  <a:pt x="65" y="1531"/>
                  <a:pt x="56" y="1554"/>
                </a:cubicBezTo>
                <a:cubicBezTo>
                  <a:pt x="46" y="1580"/>
                  <a:pt x="35" y="1606"/>
                  <a:pt x="0" y="1607"/>
                </a:cubicBezTo>
                <a:cubicBezTo>
                  <a:pt x="0" y="1615"/>
                  <a:pt x="0" y="1623"/>
                  <a:pt x="0" y="1631"/>
                </a:cubicBezTo>
                <a:cubicBezTo>
                  <a:pt x="28" y="1649"/>
                  <a:pt x="42" y="1679"/>
                  <a:pt x="61" y="1704"/>
                </a:cubicBezTo>
                <a:cubicBezTo>
                  <a:pt x="87" y="1738"/>
                  <a:pt x="116" y="1766"/>
                  <a:pt x="151" y="1789"/>
                </a:cubicBezTo>
                <a:cubicBezTo>
                  <a:pt x="155" y="1792"/>
                  <a:pt x="157" y="1796"/>
                  <a:pt x="160" y="1799"/>
                </a:cubicBezTo>
                <a:cubicBezTo>
                  <a:pt x="168" y="1799"/>
                  <a:pt x="176" y="1799"/>
                  <a:pt x="184" y="1799"/>
                </a:cubicBezTo>
                <a:cubicBezTo>
                  <a:pt x="172" y="1784"/>
                  <a:pt x="159" y="1769"/>
                  <a:pt x="146" y="1755"/>
                </a:cubicBezTo>
                <a:cubicBezTo>
                  <a:pt x="116" y="1723"/>
                  <a:pt x="86" y="1692"/>
                  <a:pt x="58" y="1659"/>
                </a:cubicBezTo>
                <a:cubicBezTo>
                  <a:pt x="48" y="1648"/>
                  <a:pt x="48" y="1638"/>
                  <a:pt x="56" y="1625"/>
                </a:cubicBezTo>
                <a:cubicBezTo>
                  <a:pt x="69" y="1606"/>
                  <a:pt x="76" y="1583"/>
                  <a:pt x="84" y="1562"/>
                </a:cubicBezTo>
                <a:cubicBezTo>
                  <a:pt x="104" y="1511"/>
                  <a:pt x="142" y="1498"/>
                  <a:pt x="188" y="1525"/>
                </a:cubicBezTo>
                <a:cubicBezTo>
                  <a:pt x="220" y="1544"/>
                  <a:pt x="253" y="1561"/>
                  <a:pt x="291" y="1562"/>
                </a:cubicBezTo>
                <a:cubicBezTo>
                  <a:pt x="308" y="1562"/>
                  <a:pt x="324" y="1558"/>
                  <a:pt x="340" y="1556"/>
                </a:cubicBezTo>
                <a:cubicBezTo>
                  <a:pt x="382" y="1549"/>
                  <a:pt x="424" y="1545"/>
                  <a:pt x="464" y="1562"/>
                </a:cubicBezTo>
                <a:cubicBezTo>
                  <a:pt x="517" y="1585"/>
                  <a:pt x="572" y="1652"/>
                  <a:pt x="546" y="1724"/>
                </a:cubicBezTo>
                <a:cubicBezTo>
                  <a:pt x="538" y="1748"/>
                  <a:pt x="534" y="1774"/>
                  <a:pt x="528" y="1799"/>
                </a:cubicBezTo>
                <a:cubicBezTo>
                  <a:pt x="535" y="1799"/>
                  <a:pt x="542" y="1799"/>
                  <a:pt x="548" y="1799"/>
                </a:cubicBezTo>
                <a:cubicBezTo>
                  <a:pt x="555" y="1771"/>
                  <a:pt x="562" y="1742"/>
                  <a:pt x="579" y="1718"/>
                </a:cubicBezTo>
                <a:cubicBezTo>
                  <a:pt x="596" y="1694"/>
                  <a:pt x="619" y="1680"/>
                  <a:pt x="648" y="1676"/>
                </a:cubicBezTo>
                <a:cubicBezTo>
                  <a:pt x="672" y="1672"/>
                  <a:pt x="686" y="1684"/>
                  <a:pt x="694" y="1707"/>
                </a:cubicBezTo>
                <a:cubicBezTo>
                  <a:pt x="704" y="1737"/>
                  <a:pt x="701" y="1768"/>
                  <a:pt x="696" y="1799"/>
                </a:cubicBezTo>
                <a:cubicBezTo>
                  <a:pt x="703" y="1799"/>
                  <a:pt x="710" y="1799"/>
                  <a:pt x="716" y="1799"/>
                </a:cubicBezTo>
                <a:cubicBezTo>
                  <a:pt x="708" y="1764"/>
                  <a:pt x="713" y="1729"/>
                  <a:pt x="713" y="1694"/>
                </a:cubicBezTo>
                <a:cubicBezTo>
                  <a:pt x="713" y="1677"/>
                  <a:pt x="708" y="1666"/>
                  <a:pt x="694" y="1657"/>
                </a:cubicBezTo>
                <a:cubicBezTo>
                  <a:pt x="687" y="1654"/>
                  <a:pt x="681" y="1648"/>
                  <a:pt x="675" y="1643"/>
                </a:cubicBezTo>
                <a:cubicBezTo>
                  <a:pt x="631" y="1610"/>
                  <a:pt x="625" y="1576"/>
                  <a:pt x="649" y="1527"/>
                </a:cubicBezTo>
                <a:cubicBezTo>
                  <a:pt x="660" y="1505"/>
                  <a:pt x="672" y="1485"/>
                  <a:pt x="699" y="1480"/>
                </a:cubicBezTo>
                <a:cubicBezTo>
                  <a:pt x="719" y="1477"/>
                  <a:pt x="739" y="1480"/>
                  <a:pt x="753" y="1495"/>
                </a:cubicBezTo>
                <a:cubicBezTo>
                  <a:pt x="789" y="1536"/>
                  <a:pt x="838" y="1546"/>
                  <a:pt x="888" y="1555"/>
                </a:cubicBezTo>
                <a:cubicBezTo>
                  <a:pt x="924" y="1562"/>
                  <a:pt x="960" y="1568"/>
                  <a:pt x="992" y="1586"/>
                </a:cubicBezTo>
                <a:cubicBezTo>
                  <a:pt x="1019" y="1599"/>
                  <a:pt x="1029" y="1624"/>
                  <a:pt x="1036" y="1651"/>
                </a:cubicBezTo>
                <a:cubicBezTo>
                  <a:pt x="1048" y="1700"/>
                  <a:pt x="1048" y="1750"/>
                  <a:pt x="1036" y="1799"/>
                </a:cubicBezTo>
                <a:cubicBezTo>
                  <a:pt x="1040" y="1799"/>
                  <a:pt x="1044" y="1799"/>
                  <a:pt x="1048" y="1799"/>
                </a:cubicBezTo>
                <a:cubicBezTo>
                  <a:pt x="1059" y="1760"/>
                  <a:pt x="1070" y="1721"/>
                  <a:pt x="1081" y="1682"/>
                </a:cubicBezTo>
                <a:cubicBezTo>
                  <a:pt x="1089" y="1656"/>
                  <a:pt x="1092" y="1629"/>
                  <a:pt x="1092" y="1602"/>
                </a:cubicBezTo>
                <a:cubicBezTo>
                  <a:pt x="1093" y="1561"/>
                  <a:pt x="1103" y="1523"/>
                  <a:pt x="1129" y="1490"/>
                </a:cubicBezTo>
                <a:cubicBezTo>
                  <a:pt x="1153" y="1458"/>
                  <a:pt x="1177" y="1454"/>
                  <a:pt x="1208" y="1481"/>
                </a:cubicBezTo>
                <a:cubicBezTo>
                  <a:pt x="1216" y="1488"/>
                  <a:pt x="1226" y="1496"/>
                  <a:pt x="1230" y="1505"/>
                </a:cubicBezTo>
                <a:cubicBezTo>
                  <a:pt x="1250" y="1549"/>
                  <a:pt x="1284" y="1582"/>
                  <a:pt x="1315" y="1617"/>
                </a:cubicBezTo>
                <a:cubicBezTo>
                  <a:pt x="1353" y="1659"/>
                  <a:pt x="1350" y="1725"/>
                  <a:pt x="1310" y="1771"/>
                </a:cubicBezTo>
                <a:cubicBezTo>
                  <a:pt x="1302" y="1780"/>
                  <a:pt x="1295" y="1790"/>
                  <a:pt x="1288" y="1799"/>
                </a:cubicBezTo>
                <a:cubicBezTo>
                  <a:pt x="1296" y="1799"/>
                  <a:pt x="1304" y="1799"/>
                  <a:pt x="1312" y="1799"/>
                </a:cubicBezTo>
                <a:cubicBezTo>
                  <a:pt x="1335" y="1748"/>
                  <a:pt x="1374" y="1714"/>
                  <a:pt x="1430" y="1715"/>
                </a:cubicBezTo>
                <a:cubicBezTo>
                  <a:pt x="1456" y="1716"/>
                  <a:pt x="1478" y="1703"/>
                  <a:pt x="1489" y="1679"/>
                </a:cubicBezTo>
                <a:cubicBezTo>
                  <a:pt x="1505" y="1643"/>
                  <a:pt x="1527" y="1613"/>
                  <a:pt x="1565" y="1596"/>
                </a:cubicBezTo>
                <a:cubicBezTo>
                  <a:pt x="1570" y="1594"/>
                  <a:pt x="1574" y="1592"/>
                  <a:pt x="1579" y="1591"/>
                </a:cubicBezTo>
                <a:cubicBezTo>
                  <a:pt x="1608" y="1583"/>
                  <a:pt x="1619" y="1591"/>
                  <a:pt x="1615" y="1621"/>
                </a:cubicBezTo>
                <a:cubicBezTo>
                  <a:pt x="1611" y="1648"/>
                  <a:pt x="1612" y="1676"/>
                  <a:pt x="1612" y="1704"/>
                </a:cubicBezTo>
                <a:cubicBezTo>
                  <a:pt x="1613" y="1736"/>
                  <a:pt x="1608" y="1768"/>
                  <a:pt x="1604" y="1799"/>
                </a:cubicBezTo>
                <a:cubicBezTo>
                  <a:pt x="1611" y="1799"/>
                  <a:pt x="1617" y="1799"/>
                  <a:pt x="1624" y="1799"/>
                </a:cubicBezTo>
                <a:cubicBezTo>
                  <a:pt x="1628" y="1758"/>
                  <a:pt x="1639" y="1718"/>
                  <a:pt x="1649" y="1679"/>
                </a:cubicBezTo>
                <a:cubicBezTo>
                  <a:pt x="1655" y="1654"/>
                  <a:pt x="1666" y="1630"/>
                  <a:pt x="1678" y="1607"/>
                </a:cubicBezTo>
                <a:close/>
                <a:moveTo>
                  <a:pt x="1478" y="1045"/>
                </a:moveTo>
                <a:cubicBezTo>
                  <a:pt x="1464" y="1073"/>
                  <a:pt x="1458" y="1106"/>
                  <a:pt x="1433" y="1130"/>
                </a:cubicBezTo>
                <a:cubicBezTo>
                  <a:pt x="1395" y="1164"/>
                  <a:pt x="1351" y="1181"/>
                  <a:pt x="1303" y="1191"/>
                </a:cubicBezTo>
                <a:cubicBezTo>
                  <a:pt x="1278" y="1196"/>
                  <a:pt x="1252" y="1200"/>
                  <a:pt x="1226" y="1196"/>
                </a:cubicBezTo>
                <a:cubicBezTo>
                  <a:pt x="1208" y="1193"/>
                  <a:pt x="1198" y="1185"/>
                  <a:pt x="1201" y="1168"/>
                </a:cubicBezTo>
                <a:cubicBezTo>
                  <a:pt x="1203" y="1146"/>
                  <a:pt x="1212" y="1125"/>
                  <a:pt x="1212" y="1103"/>
                </a:cubicBezTo>
                <a:cubicBezTo>
                  <a:pt x="1214" y="1067"/>
                  <a:pt x="1236" y="1044"/>
                  <a:pt x="1258" y="1020"/>
                </a:cubicBezTo>
                <a:cubicBezTo>
                  <a:pt x="1280" y="995"/>
                  <a:pt x="1294" y="966"/>
                  <a:pt x="1300" y="934"/>
                </a:cubicBezTo>
                <a:cubicBezTo>
                  <a:pt x="1303" y="916"/>
                  <a:pt x="1308" y="900"/>
                  <a:pt x="1314" y="884"/>
                </a:cubicBezTo>
                <a:cubicBezTo>
                  <a:pt x="1321" y="866"/>
                  <a:pt x="1332" y="864"/>
                  <a:pt x="1349" y="874"/>
                </a:cubicBezTo>
                <a:cubicBezTo>
                  <a:pt x="1369" y="886"/>
                  <a:pt x="1391" y="893"/>
                  <a:pt x="1414" y="895"/>
                </a:cubicBezTo>
                <a:cubicBezTo>
                  <a:pt x="1439" y="897"/>
                  <a:pt x="1464" y="901"/>
                  <a:pt x="1489" y="900"/>
                </a:cubicBezTo>
                <a:cubicBezTo>
                  <a:pt x="1512" y="899"/>
                  <a:pt x="1516" y="904"/>
                  <a:pt x="1516" y="928"/>
                </a:cubicBezTo>
                <a:cubicBezTo>
                  <a:pt x="1514" y="969"/>
                  <a:pt x="1497" y="1008"/>
                  <a:pt x="1478" y="1045"/>
                </a:cubicBezTo>
                <a:close/>
                <a:moveTo>
                  <a:pt x="627" y="695"/>
                </a:moveTo>
                <a:cubicBezTo>
                  <a:pt x="613" y="662"/>
                  <a:pt x="614" y="629"/>
                  <a:pt x="625" y="595"/>
                </a:cubicBezTo>
                <a:cubicBezTo>
                  <a:pt x="631" y="576"/>
                  <a:pt x="644" y="560"/>
                  <a:pt x="660" y="551"/>
                </a:cubicBezTo>
                <a:cubicBezTo>
                  <a:pt x="683" y="539"/>
                  <a:pt x="694" y="518"/>
                  <a:pt x="705" y="497"/>
                </a:cubicBezTo>
                <a:cubicBezTo>
                  <a:pt x="723" y="465"/>
                  <a:pt x="736" y="458"/>
                  <a:pt x="769" y="475"/>
                </a:cubicBezTo>
                <a:cubicBezTo>
                  <a:pt x="819" y="500"/>
                  <a:pt x="870" y="490"/>
                  <a:pt x="922" y="490"/>
                </a:cubicBezTo>
                <a:cubicBezTo>
                  <a:pt x="936" y="490"/>
                  <a:pt x="949" y="486"/>
                  <a:pt x="963" y="485"/>
                </a:cubicBezTo>
                <a:cubicBezTo>
                  <a:pt x="976" y="484"/>
                  <a:pt x="981" y="493"/>
                  <a:pt x="984" y="504"/>
                </a:cubicBezTo>
                <a:cubicBezTo>
                  <a:pt x="991" y="529"/>
                  <a:pt x="988" y="555"/>
                  <a:pt x="992" y="580"/>
                </a:cubicBezTo>
                <a:cubicBezTo>
                  <a:pt x="996" y="613"/>
                  <a:pt x="1006" y="629"/>
                  <a:pt x="1038" y="641"/>
                </a:cubicBezTo>
                <a:cubicBezTo>
                  <a:pt x="1054" y="648"/>
                  <a:pt x="1070" y="657"/>
                  <a:pt x="1084" y="669"/>
                </a:cubicBezTo>
                <a:cubicBezTo>
                  <a:pt x="1096" y="679"/>
                  <a:pt x="1103" y="690"/>
                  <a:pt x="1100" y="707"/>
                </a:cubicBezTo>
                <a:cubicBezTo>
                  <a:pt x="1095" y="729"/>
                  <a:pt x="1099" y="752"/>
                  <a:pt x="1092" y="774"/>
                </a:cubicBezTo>
                <a:cubicBezTo>
                  <a:pt x="1085" y="793"/>
                  <a:pt x="1071" y="804"/>
                  <a:pt x="1054" y="809"/>
                </a:cubicBezTo>
                <a:cubicBezTo>
                  <a:pt x="1028" y="817"/>
                  <a:pt x="1005" y="830"/>
                  <a:pt x="984" y="845"/>
                </a:cubicBezTo>
                <a:cubicBezTo>
                  <a:pt x="967" y="857"/>
                  <a:pt x="952" y="848"/>
                  <a:pt x="937" y="842"/>
                </a:cubicBezTo>
                <a:cubicBezTo>
                  <a:pt x="899" y="826"/>
                  <a:pt x="866" y="800"/>
                  <a:pt x="828" y="784"/>
                </a:cubicBezTo>
                <a:cubicBezTo>
                  <a:pt x="791" y="769"/>
                  <a:pt x="755" y="753"/>
                  <a:pt x="715" y="756"/>
                </a:cubicBezTo>
                <a:cubicBezTo>
                  <a:pt x="668" y="758"/>
                  <a:pt x="642" y="730"/>
                  <a:pt x="627" y="695"/>
                </a:cubicBezTo>
                <a:close/>
                <a:moveTo>
                  <a:pt x="645" y="776"/>
                </a:moveTo>
                <a:cubicBezTo>
                  <a:pt x="645" y="831"/>
                  <a:pt x="628" y="880"/>
                  <a:pt x="606" y="930"/>
                </a:cubicBezTo>
                <a:cubicBezTo>
                  <a:pt x="590" y="967"/>
                  <a:pt x="567" y="999"/>
                  <a:pt x="541" y="1029"/>
                </a:cubicBezTo>
                <a:cubicBezTo>
                  <a:pt x="525" y="1047"/>
                  <a:pt x="528" y="1072"/>
                  <a:pt x="519" y="1093"/>
                </a:cubicBezTo>
                <a:cubicBezTo>
                  <a:pt x="516" y="1101"/>
                  <a:pt x="515" y="1114"/>
                  <a:pt x="504" y="1113"/>
                </a:cubicBezTo>
                <a:cubicBezTo>
                  <a:pt x="492" y="1112"/>
                  <a:pt x="488" y="1100"/>
                  <a:pt x="486" y="1089"/>
                </a:cubicBezTo>
                <a:cubicBezTo>
                  <a:pt x="479" y="1060"/>
                  <a:pt x="471" y="1030"/>
                  <a:pt x="467" y="1000"/>
                </a:cubicBezTo>
                <a:cubicBezTo>
                  <a:pt x="459" y="950"/>
                  <a:pt x="448" y="901"/>
                  <a:pt x="448" y="841"/>
                </a:cubicBezTo>
                <a:cubicBezTo>
                  <a:pt x="441" y="804"/>
                  <a:pt x="459" y="774"/>
                  <a:pt x="502" y="758"/>
                </a:cubicBezTo>
                <a:cubicBezTo>
                  <a:pt x="507" y="757"/>
                  <a:pt x="510" y="753"/>
                  <a:pt x="514" y="751"/>
                </a:cubicBezTo>
                <a:cubicBezTo>
                  <a:pt x="535" y="742"/>
                  <a:pt x="553" y="727"/>
                  <a:pt x="568" y="710"/>
                </a:cubicBezTo>
                <a:cubicBezTo>
                  <a:pt x="580" y="696"/>
                  <a:pt x="594" y="697"/>
                  <a:pt x="608" y="706"/>
                </a:cubicBezTo>
                <a:cubicBezTo>
                  <a:pt x="634" y="722"/>
                  <a:pt x="646" y="743"/>
                  <a:pt x="645" y="776"/>
                </a:cubicBezTo>
                <a:close/>
                <a:moveTo>
                  <a:pt x="865" y="872"/>
                </a:moveTo>
                <a:cubicBezTo>
                  <a:pt x="866" y="850"/>
                  <a:pt x="886" y="838"/>
                  <a:pt x="910" y="850"/>
                </a:cubicBezTo>
                <a:cubicBezTo>
                  <a:pt x="952" y="871"/>
                  <a:pt x="990" y="856"/>
                  <a:pt x="1028" y="840"/>
                </a:cubicBezTo>
                <a:cubicBezTo>
                  <a:pt x="1040" y="834"/>
                  <a:pt x="1052" y="829"/>
                  <a:pt x="1065" y="825"/>
                </a:cubicBezTo>
                <a:cubicBezTo>
                  <a:pt x="1083" y="819"/>
                  <a:pt x="1105" y="830"/>
                  <a:pt x="1120" y="852"/>
                </a:cubicBezTo>
                <a:cubicBezTo>
                  <a:pt x="1144" y="885"/>
                  <a:pt x="1162" y="891"/>
                  <a:pt x="1202" y="878"/>
                </a:cubicBezTo>
                <a:cubicBezTo>
                  <a:pt x="1224" y="871"/>
                  <a:pt x="1245" y="861"/>
                  <a:pt x="1268" y="857"/>
                </a:cubicBezTo>
                <a:cubicBezTo>
                  <a:pt x="1289" y="854"/>
                  <a:pt x="1296" y="858"/>
                  <a:pt x="1296" y="880"/>
                </a:cubicBezTo>
                <a:cubicBezTo>
                  <a:pt x="1297" y="922"/>
                  <a:pt x="1278" y="956"/>
                  <a:pt x="1256" y="989"/>
                </a:cubicBezTo>
                <a:cubicBezTo>
                  <a:pt x="1220" y="1042"/>
                  <a:pt x="1166" y="1060"/>
                  <a:pt x="1115" y="1059"/>
                </a:cubicBezTo>
                <a:cubicBezTo>
                  <a:pt x="1056" y="1059"/>
                  <a:pt x="1012" y="1047"/>
                  <a:pt x="970" y="1026"/>
                </a:cubicBezTo>
                <a:cubicBezTo>
                  <a:pt x="963" y="1023"/>
                  <a:pt x="957" y="1019"/>
                  <a:pt x="952" y="1013"/>
                </a:cubicBezTo>
                <a:cubicBezTo>
                  <a:pt x="931" y="988"/>
                  <a:pt x="908" y="964"/>
                  <a:pt x="885" y="941"/>
                </a:cubicBezTo>
                <a:cubicBezTo>
                  <a:pt x="866" y="922"/>
                  <a:pt x="863" y="896"/>
                  <a:pt x="865" y="872"/>
                </a:cubicBezTo>
                <a:close/>
                <a:moveTo>
                  <a:pt x="1414" y="440"/>
                </a:moveTo>
                <a:cubicBezTo>
                  <a:pt x="1483" y="440"/>
                  <a:pt x="1541" y="416"/>
                  <a:pt x="1590" y="368"/>
                </a:cubicBezTo>
                <a:cubicBezTo>
                  <a:pt x="1594" y="364"/>
                  <a:pt x="1598" y="359"/>
                  <a:pt x="1603" y="356"/>
                </a:cubicBezTo>
                <a:cubicBezTo>
                  <a:pt x="1622" y="341"/>
                  <a:pt x="1636" y="346"/>
                  <a:pt x="1641" y="370"/>
                </a:cubicBezTo>
                <a:cubicBezTo>
                  <a:pt x="1649" y="407"/>
                  <a:pt x="1641" y="443"/>
                  <a:pt x="1634" y="478"/>
                </a:cubicBezTo>
                <a:cubicBezTo>
                  <a:pt x="1627" y="518"/>
                  <a:pt x="1617" y="556"/>
                  <a:pt x="1595" y="590"/>
                </a:cubicBezTo>
                <a:cubicBezTo>
                  <a:pt x="1585" y="604"/>
                  <a:pt x="1588" y="621"/>
                  <a:pt x="1588" y="637"/>
                </a:cubicBezTo>
                <a:cubicBezTo>
                  <a:pt x="1588" y="651"/>
                  <a:pt x="1588" y="666"/>
                  <a:pt x="1588" y="681"/>
                </a:cubicBezTo>
                <a:cubicBezTo>
                  <a:pt x="1588" y="714"/>
                  <a:pt x="1579" y="723"/>
                  <a:pt x="1546" y="724"/>
                </a:cubicBezTo>
                <a:cubicBezTo>
                  <a:pt x="1543" y="724"/>
                  <a:pt x="1539" y="724"/>
                  <a:pt x="1536" y="724"/>
                </a:cubicBezTo>
                <a:cubicBezTo>
                  <a:pt x="1499" y="724"/>
                  <a:pt x="1488" y="715"/>
                  <a:pt x="1484" y="679"/>
                </a:cubicBezTo>
                <a:cubicBezTo>
                  <a:pt x="1480" y="642"/>
                  <a:pt x="1468" y="615"/>
                  <a:pt x="1430" y="599"/>
                </a:cubicBezTo>
                <a:cubicBezTo>
                  <a:pt x="1392" y="584"/>
                  <a:pt x="1374" y="549"/>
                  <a:pt x="1368" y="509"/>
                </a:cubicBezTo>
                <a:cubicBezTo>
                  <a:pt x="1367" y="505"/>
                  <a:pt x="1367" y="501"/>
                  <a:pt x="1367" y="498"/>
                </a:cubicBezTo>
                <a:cubicBezTo>
                  <a:pt x="1359" y="457"/>
                  <a:pt x="1373" y="440"/>
                  <a:pt x="1414" y="440"/>
                </a:cubicBezTo>
                <a:close/>
                <a:moveTo>
                  <a:pt x="1447" y="644"/>
                </a:moveTo>
                <a:cubicBezTo>
                  <a:pt x="1461" y="658"/>
                  <a:pt x="1469" y="673"/>
                  <a:pt x="1468" y="693"/>
                </a:cubicBezTo>
                <a:cubicBezTo>
                  <a:pt x="1467" y="720"/>
                  <a:pt x="1480" y="730"/>
                  <a:pt x="1505" y="736"/>
                </a:cubicBezTo>
                <a:cubicBezTo>
                  <a:pt x="1540" y="744"/>
                  <a:pt x="1574" y="734"/>
                  <a:pt x="1609" y="735"/>
                </a:cubicBezTo>
                <a:cubicBezTo>
                  <a:pt x="1634" y="737"/>
                  <a:pt x="1644" y="743"/>
                  <a:pt x="1647" y="764"/>
                </a:cubicBezTo>
                <a:cubicBezTo>
                  <a:pt x="1649" y="775"/>
                  <a:pt x="1645" y="784"/>
                  <a:pt x="1637" y="792"/>
                </a:cubicBezTo>
                <a:cubicBezTo>
                  <a:pt x="1614" y="816"/>
                  <a:pt x="1590" y="839"/>
                  <a:pt x="1565" y="861"/>
                </a:cubicBezTo>
                <a:cubicBezTo>
                  <a:pt x="1539" y="882"/>
                  <a:pt x="1509" y="881"/>
                  <a:pt x="1476" y="879"/>
                </a:cubicBezTo>
                <a:cubicBezTo>
                  <a:pt x="1423" y="886"/>
                  <a:pt x="1372" y="865"/>
                  <a:pt x="1323" y="842"/>
                </a:cubicBezTo>
                <a:cubicBezTo>
                  <a:pt x="1301" y="832"/>
                  <a:pt x="1283" y="837"/>
                  <a:pt x="1264" y="846"/>
                </a:cubicBezTo>
                <a:cubicBezTo>
                  <a:pt x="1240" y="857"/>
                  <a:pt x="1216" y="867"/>
                  <a:pt x="1189" y="868"/>
                </a:cubicBezTo>
                <a:cubicBezTo>
                  <a:pt x="1152" y="870"/>
                  <a:pt x="1125" y="840"/>
                  <a:pt x="1117" y="815"/>
                </a:cubicBezTo>
                <a:cubicBezTo>
                  <a:pt x="1101" y="763"/>
                  <a:pt x="1105" y="712"/>
                  <a:pt x="1136" y="665"/>
                </a:cubicBezTo>
                <a:cubicBezTo>
                  <a:pt x="1156" y="633"/>
                  <a:pt x="1190" y="626"/>
                  <a:pt x="1224" y="624"/>
                </a:cubicBezTo>
                <a:cubicBezTo>
                  <a:pt x="1238" y="623"/>
                  <a:pt x="1251" y="621"/>
                  <a:pt x="1264" y="619"/>
                </a:cubicBezTo>
                <a:cubicBezTo>
                  <a:pt x="1287" y="614"/>
                  <a:pt x="1304" y="601"/>
                  <a:pt x="1315" y="579"/>
                </a:cubicBezTo>
                <a:cubicBezTo>
                  <a:pt x="1324" y="561"/>
                  <a:pt x="1342" y="556"/>
                  <a:pt x="1354" y="570"/>
                </a:cubicBezTo>
                <a:cubicBezTo>
                  <a:pt x="1380" y="601"/>
                  <a:pt x="1419" y="615"/>
                  <a:pt x="1447" y="644"/>
                </a:cubicBezTo>
                <a:close/>
                <a:moveTo>
                  <a:pt x="1025" y="240"/>
                </a:moveTo>
                <a:cubicBezTo>
                  <a:pt x="1050" y="232"/>
                  <a:pt x="1077" y="231"/>
                  <a:pt x="1103" y="228"/>
                </a:cubicBezTo>
                <a:cubicBezTo>
                  <a:pt x="1129" y="225"/>
                  <a:pt x="1153" y="221"/>
                  <a:pt x="1177" y="212"/>
                </a:cubicBezTo>
                <a:cubicBezTo>
                  <a:pt x="1208" y="200"/>
                  <a:pt x="1222" y="172"/>
                  <a:pt x="1232" y="143"/>
                </a:cubicBezTo>
                <a:cubicBezTo>
                  <a:pt x="1233" y="138"/>
                  <a:pt x="1235" y="134"/>
                  <a:pt x="1237" y="130"/>
                </a:cubicBezTo>
                <a:cubicBezTo>
                  <a:pt x="1248" y="107"/>
                  <a:pt x="1247" y="108"/>
                  <a:pt x="1268" y="120"/>
                </a:cubicBezTo>
                <a:cubicBezTo>
                  <a:pt x="1281" y="129"/>
                  <a:pt x="1297" y="129"/>
                  <a:pt x="1312" y="132"/>
                </a:cubicBezTo>
                <a:cubicBezTo>
                  <a:pt x="1317" y="133"/>
                  <a:pt x="1323" y="133"/>
                  <a:pt x="1328" y="134"/>
                </a:cubicBezTo>
                <a:cubicBezTo>
                  <a:pt x="1358" y="140"/>
                  <a:pt x="1363" y="145"/>
                  <a:pt x="1360" y="175"/>
                </a:cubicBezTo>
                <a:cubicBezTo>
                  <a:pt x="1357" y="208"/>
                  <a:pt x="1350" y="240"/>
                  <a:pt x="1346" y="272"/>
                </a:cubicBezTo>
                <a:cubicBezTo>
                  <a:pt x="1341" y="320"/>
                  <a:pt x="1334" y="368"/>
                  <a:pt x="1346" y="417"/>
                </a:cubicBezTo>
                <a:cubicBezTo>
                  <a:pt x="1360" y="475"/>
                  <a:pt x="1324" y="564"/>
                  <a:pt x="1275" y="598"/>
                </a:cubicBezTo>
                <a:cubicBezTo>
                  <a:pt x="1266" y="604"/>
                  <a:pt x="1255" y="611"/>
                  <a:pt x="1244" y="610"/>
                </a:cubicBezTo>
                <a:cubicBezTo>
                  <a:pt x="1193" y="607"/>
                  <a:pt x="1145" y="627"/>
                  <a:pt x="1092" y="624"/>
                </a:cubicBezTo>
                <a:cubicBezTo>
                  <a:pt x="1087" y="624"/>
                  <a:pt x="1078" y="623"/>
                  <a:pt x="1069" y="624"/>
                </a:cubicBezTo>
                <a:cubicBezTo>
                  <a:pt x="1031" y="626"/>
                  <a:pt x="1007" y="599"/>
                  <a:pt x="1004" y="559"/>
                </a:cubicBezTo>
                <a:cubicBezTo>
                  <a:pt x="1000" y="501"/>
                  <a:pt x="1014" y="445"/>
                  <a:pt x="1022" y="389"/>
                </a:cubicBezTo>
                <a:cubicBezTo>
                  <a:pt x="1024" y="374"/>
                  <a:pt x="1024" y="360"/>
                  <a:pt x="1021" y="345"/>
                </a:cubicBezTo>
                <a:cubicBezTo>
                  <a:pt x="1015" y="322"/>
                  <a:pt x="1013" y="297"/>
                  <a:pt x="1006" y="273"/>
                </a:cubicBezTo>
                <a:cubicBezTo>
                  <a:pt x="1000" y="256"/>
                  <a:pt x="1008" y="245"/>
                  <a:pt x="1025" y="240"/>
                </a:cubicBezTo>
                <a:close/>
                <a:moveTo>
                  <a:pt x="778" y="288"/>
                </a:moveTo>
                <a:cubicBezTo>
                  <a:pt x="803" y="281"/>
                  <a:pt x="815" y="259"/>
                  <a:pt x="824" y="236"/>
                </a:cubicBezTo>
                <a:cubicBezTo>
                  <a:pt x="829" y="222"/>
                  <a:pt x="834" y="207"/>
                  <a:pt x="845" y="196"/>
                </a:cubicBezTo>
                <a:cubicBezTo>
                  <a:pt x="874" y="168"/>
                  <a:pt x="904" y="167"/>
                  <a:pt x="928" y="198"/>
                </a:cubicBezTo>
                <a:cubicBezTo>
                  <a:pt x="950" y="227"/>
                  <a:pt x="968" y="259"/>
                  <a:pt x="993" y="286"/>
                </a:cubicBezTo>
                <a:cubicBezTo>
                  <a:pt x="1010" y="305"/>
                  <a:pt x="1012" y="329"/>
                  <a:pt x="1005" y="354"/>
                </a:cubicBezTo>
                <a:cubicBezTo>
                  <a:pt x="997" y="381"/>
                  <a:pt x="994" y="409"/>
                  <a:pt x="996" y="437"/>
                </a:cubicBezTo>
                <a:cubicBezTo>
                  <a:pt x="998" y="452"/>
                  <a:pt x="989" y="461"/>
                  <a:pt x="976" y="462"/>
                </a:cubicBezTo>
                <a:cubicBezTo>
                  <a:pt x="955" y="463"/>
                  <a:pt x="937" y="471"/>
                  <a:pt x="918" y="479"/>
                </a:cubicBezTo>
                <a:cubicBezTo>
                  <a:pt x="904" y="486"/>
                  <a:pt x="889" y="489"/>
                  <a:pt x="873" y="487"/>
                </a:cubicBezTo>
                <a:cubicBezTo>
                  <a:pt x="827" y="487"/>
                  <a:pt x="786" y="473"/>
                  <a:pt x="748" y="447"/>
                </a:cubicBezTo>
                <a:cubicBezTo>
                  <a:pt x="721" y="429"/>
                  <a:pt x="709" y="395"/>
                  <a:pt x="716" y="363"/>
                </a:cubicBezTo>
                <a:cubicBezTo>
                  <a:pt x="723" y="327"/>
                  <a:pt x="739" y="299"/>
                  <a:pt x="778" y="288"/>
                </a:cubicBezTo>
                <a:close/>
                <a:moveTo>
                  <a:pt x="660" y="278"/>
                </a:moveTo>
                <a:cubicBezTo>
                  <a:pt x="674" y="268"/>
                  <a:pt x="689" y="263"/>
                  <a:pt x="707" y="263"/>
                </a:cubicBezTo>
                <a:cubicBezTo>
                  <a:pt x="720" y="264"/>
                  <a:pt x="725" y="269"/>
                  <a:pt x="724" y="282"/>
                </a:cubicBezTo>
                <a:cubicBezTo>
                  <a:pt x="724" y="288"/>
                  <a:pt x="723" y="294"/>
                  <a:pt x="720" y="299"/>
                </a:cubicBezTo>
                <a:cubicBezTo>
                  <a:pt x="702" y="325"/>
                  <a:pt x="703" y="354"/>
                  <a:pt x="704" y="384"/>
                </a:cubicBezTo>
                <a:cubicBezTo>
                  <a:pt x="705" y="416"/>
                  <a:pt x="705" y="449"/>
                  <a:pt x="696" y="481"/>
                </a:cubicBezTo>
                <a:cubicBezTo>
                  <a:pt x="686" y="515"/>
                  <a:pt x="661" y="535"/>
                  <a:pt x="631" y="549"/>
                </a:cubicBezTo>
                <a:cubicBezTo>
                  <a:pt x="593" y="568"/>
                  <a:pt x="551" y="578"/>
                  <a:pt x="510" y="590"/>
                </a:cubicBezTo>
                <a:cubicBezTo>
                  <a:pt x="497" y="594"/>
                  <a:pt x="482" y="592"/>
                  <a:pt x="469" y="591"/>
                </a:cubicBezTo>
                <a:cubicBezTo>
                  <a:pt x="458" y="590"/>
                  <a:pt x="454" y="580"/>
                  <a:pt x="452" y="571"/>
                </a:cubicBezTo>
                <a:cubicBezTo>
                  <a:pt x="442" y="523"/>
                  <a:pt x="426" y="476"/>
                  <a:pt x="428" y="426"/>
                </a:cubicBezTo>
                <a:cubicBezTo>
                  <a:pt x="428" y="417"/>
                  <a:pt x="428" y="407"/>
                  <a:pt x="429" y="398"/>
                </a:cubicBezTo>
                <a:cubicBezTo>
                  <a:pt x="431" y="363"/>
                  <a:pt x="456" y="336"/>
                  <a:pt x="490" y="336"/>
                </a:cubicBezTo>
                <a:cubicBezTo>
                  <a:pt x="554" y="337"/>
                  <a:pt x="610" y="315"/>
                  <a:pt x="660" y="278"/>
                </a:cubicBezTo>
                <a:close/>
                <a:moveTo>
                  <a:pt x="124" y="299"/>
                </a:moveTo>
                <a:cubicBezTo>
                  <a:pt x="123" y="288"/>
                  <a:pt x="128" y="279"/>
                  <a:pt x="133" y="270"/>
                </a:cubicBezTo>
                <a:cubicBezTo>
                  <a:pt x="151" y="240"/>
                  <a:pt x="149" y="208"/>
                  <a:pt x="143" y="176"/>
                </a:cubicBezTo>
                <a:cubicBezTo>
                  <a:pt x="133" y="127"/>
                  <a:pt x="177" y="88"/>
                  <a:pt x="225" y="101"/>
                </a:cubicBezTo>
                <a:cubicBezTo>
                  <a:pt x="253" y="108"/>
                  <a:pt x="283" y="105"/>
                  <a:pt x="312" y="102"/>
                </a:cubicBezTo>
                <a:cubicBezTo>
                  <a:pt x="361" y="99"/>
                  <a:pt x="410" y="94"/>
                  <a:pt x="459" y="96"/>
                </a:cubicBezTo>
                <a:cubicBezTo>
                  <a:pt x="476" y="96"/>
                  <a:pt x="482" y="107"/>
                  <a:pt x="472" y="121"/>
                </a:cubicBezTo>
                <a:cubicBezTo>
                  <a:pt x="462" y="135"/>
                  <a:pt x="457" y="149"/>
                  <a:pt x="455" y="166"/>
                </a:cubicBezTo>
                <a:cubicBezTo>
                  <a:pt x="453" y="184"/>
                  <a:pt x="448" y="201"/>
                  <a:pt x="432" y="213"/>
                </a:cubicBezTo>
                <a:cubicBezTo>
                  <a:pt x="408" y="231"/>
                  <a:pt x="394" y="257"/>
                  <a:pt x="378" y="281"/>
                </a:cubicBezTo>
                <a:cubicBezTo>
                  <a:pt x="363" y="305"/>
                  <a:pt x="343" y="320"/>
                  <a:pt x="313" y="315"/>
                </a:cubicBezTo>
                <a:cubicBezTo>
                  <a:pt x="267" y="308"/>
                  <a:pt x="232" y="334"/>
                  <a:pt x="197" y="357"/>
                </a:cubicBezTo>
                <a:cubicBezTo>
                  <a:pt x="187" y="363"/>
                  <a:pt x="176" y="368"/>
                  <a:pt x="165" y="373"/>
                </a:cubicBezTo>
                <a:cubicBezTo>
                  <a:pt x="152" y="379"/>
                  <a:pt x="141" y="372"/>
                  <a:pt x="138" y="360"/>
                </a:cubicBezTo>
                <a:cubicBezTo>
                  <a:pt x="134" y="340"/>
                  <a:pt x="130" y="319"/>
                  <a:pt x="124" y="299"/>
                </a:cubicBezTo>
                <a:close/>
                <a:moveTo>
                  <a:pt x="135" y="490"/>
                </a:moveTo>
                <a:cubicBezTo>
                  <a:pt x="143" y="471"/>
                  <a:pt x="149" y="451"/>
                  <a:pt x="149" y="430"/>
                </a:cubicBezTo>
                <a:cubicBezTo>
                  <a:pt x="148" y="406"/>
                  <a:pt x="159" y="389"/>
                  <a:pt x="182" y="379"/>
                </a:cubicBezTo>
                <a:cubicBezTo>
                  <a:pt x="229" y="355"/>
                  <a:pt x="276" y="333"/>
                  <a:pt x="331" y="331"/>
                </a:cubicBezTo>
                <a:cubicBezTo>
                  <a:pt x="355" y="329"/>
                  <a:pt x="375" y="319"/>
                  <a:pt x="386" y="294"/>
                </a:cubicBezTo>
                <a:cubicBezTo>
                  <a:pt x="396" y="272"/>
                  <a:pt x="412" y="252"/>
                  <a:pt x="428" y="234"/>
                </a:cubicBezTo>
                <a:cubicBezTo>
                  <a:pt x="439" y="222"/>
                  <a:pt x="449" y="220"/>
                  <a:pt x="463" y="231"/>
                </a:cubicBezTo>
                <a:cubicBezTo>
                  <a:pt x="491" y="253"/>
                  <a:pt x="526" y="258"/>
                  <a:pt x="558" y="271"/>
                </a:cubicBezTo>
                <a:cubicBezTo>
                  <a:pt x="579" y="279"/>
                  <a:pt x="581" y="286"/>
                  <a:pt x="565" y="301"/>
                </a:cubicBezTo>
                <a:cubicBezTo>
                  <a:pt x="554" y="311"/>
                  <a:pt x="543" y="317"/>
                  <a:pt x="527" y="316"/>
                </a:cubicBezTo>
                <a:cubicBezTo>
                  <a:pt x="461" y="310"/>
                  <a:pt x="439" y="330"/>
                  <a:pt x="414" y="396"/>
                </a:cubicBezTo>
                <a:cubicBezTo>
                  <a:pt x="393" y="455"/>
                  <a:pt x="365" y="509"/>
                  <a:pt x="333" y="561"/>
                </a:cubicBezTo>
                <a:cubicBezTo>
                  <a:pt x="323" y="577"/>
                  <a:pt x="307" y="585"/>
                  <a:pt x="291" y="590"/>
                </a:cubicBezTo>
                <a:cubicBezTo>
                  <a:pt x="249" y="606"/>
                  <a:pt x="206" y="618"/>
                  <a:pt x="161" y="607"/>
                </a:cubicBezTo>
                <a:cubicBezTo>
                  <a:pt x="131" y="600"/>
                  <a:pt x="116" y="583"/>
                  <a:pt x="116" y="553"/>
                </a:cubicBezTo>
                <a:cubicBezTo>
                  <a:pt x="115" y="531"/>
                  <a:pt x="127" y="511"/>
                  <a:pt x="135" y="490"/>
                </a:cubicBezTo>
                <a:close/>
                <a:moveTo>
                  <a:pt x="157" y="868"/>
                </a:moveTo>
                <a:cubicBezTo>
                  <a:pt x="127" y="876"/>
                  <a:pt x="109" y="854"/>
                  <a:pt x="95" y="825"/>
                </a:cubicBezTo>
                <a:cubicBezTo>
                  <a:pt x="78" y="791"/>
                  <a:pt x="63" y="758"/>
                  <a:pt x="58" y="720"/>
                </a:cubicBezTo>
                <a:cubicBezTo>
                  <a:pt x="53" y="680"/>
                  <a:pt x="64" y="658"/>
                  <a:pt x="102" y="644"/>
                </a:cubicBezTo>
                <a:cubicBezTo>
                  <a:pt x="144" y="628"/>
                  <a:pt x="188" y="622"/>
                  <a:pt x="232" y="615"/>
                </a:cubicBezTo>
                <a:cubicBezTo>
                  <a:pt x="271" y="610"/>
                  <a:pt x="310" y="602"/>
                  <a:pt x="343" y="577"/>
                </a:cubicBezTo>
                <a:cubicBezTo>
                  <a:pt x="358" y="566"/>
                  <a:pt x="362" y="550"/>
                  <a:pt x="370" y="536"/>
                </a:cubicBezTo>
                <a:cubicBezTo>
                  <a:pt x="378" y="523"/>
                  <a:pt x="383" y="507"/>
                  <a:pt x="401" y="509"/>
                </a:cubicBezTo>
                <a:cubicBezTo>
                  <a:pt x="419" y="510"/>
                  <a:pt x="420" y="529"/>
                  <a:pt x="426" y="542"/>
                </a:cubicBezTo>
                <a:cubicBezTo>
                  <a:pt x="430" y="551"/>
                  <a:pt x="429" y="561"/>
                  <a:pt x="428" y="571"/>
                </a:cubicBezTo>
                <a:cubicBezTo>
                  <a:pt x="428" y="590"/>
                  <a:pt x="438" y="600"/>
                  <a:pt x="454" y="604"/>
                </a:cubicBezTo>
                <a:cubicBezTo>
                  <a:pt x="491" y="613"/>
                  <a:pt x="525" y="601"/>
                  <a:pt x="559" y="590"/>
                </a:cubicBezTo>
                <a:cubicBezTo>
                  <a:pt x="567" y="587"/>
                  <a:pt x="575" y="583"/>
                  <a:pt x="584" y="583"/>
                </a:cubicBezTo>
                <a:cubicBezTo>
                  <a:pt x="602" y="584"/>
                  <a:pt x="611" y="596"/>
                  <a:pt x="607" y="614"/>
                </a:cubicBezTo>
                <a:cubicBezTo>
                  <a:pt x="602" y="633"/>
                  <a:pt x="594" y="652"/>
                  <a:pt x="581" y="667"/>
                </a:cubicBezTo>
                <a:cubicBezTo>
                  <a:pt x="544" y="711"/>
                  <a:pt x="505" y="754"/>
                  <a:pt x="445" y="765"/>
                </a:cubicBezTo>
                <a:cubicBezTo>
                  <a:pt x="422" y="770"/>
                  <a:pt x="399" y="772"/>
                  <a:pt x="377" y="778"/>
                </a:cubicBezTo>
                <a:cubicBezTo>
                  <a:pt x="348" y="787"/>
                  <a:pt x="323" y="802"/>
                  <a:pt x="301" y="821"/>
                </a:cubicBezTo>
                <a:cubicBezTo>
                  <a:pt x="261" y="855"/>
                  <a:pt x="215" y="867"/>
                  <a:pt x="157" y="868"/>
                </a:cubicBezTo>
                <a:close/>
                <a:moveTo>
                  <a:pt x="74" y="1223"/>
                </a:moveTo>
                <a:cubicBezTo>
                  <a:pt x="60" y="1192"/>
                  <a:pt x="66" y="1162"/>
                  <a:pt x="102" y="1149"/>
                </a:cubicBezTo>
                <a:cubicBezTo>
                  <a:pt x="151" y="1131"/>
                  <a:pt x="171" y="1108"/>
                  <a:pt x="169" y="1051"/>
                </a:cubicBezTo>
                <a:cubicBezTo>
                  <a:pt x="168" y="1008"/>
                  <a:pt x="167" y="965"/>
                  <a:pt x="164" y="922"/>
                </a:cubicBezTo>
                <a:cubicBezTo>
                  <a:pt x="163" y="903"/>
                  <a:pt x="173" y="892"/>
                  <a:pt x="190" y="887"/>
                </a:cubicBezTo>
                <a:cubicBezTo>
                  <a:pt x="204" y="883"/>
                  <a:pt x="218" y="880"/>
                  <a:pt x="233" y="877"/>
                </a:cubicBezTo>
                <a:cubicBezTo>
                  <a:pt x="273" y="871"/>
                  <a:pt x="303" y="844"/>
                  <a:pt x="337" y="825"/>
                </a:cubicBezTo>
                <a:cubicBezTo>
                  <a:pt x="351" y="818"/>
                  <a:pt x="365" y="812"/>
                  <a:pt x="380" y="809"/>
                </a:cubicBezTo>
                <a:cubicBezTo>
                  <a:pt x="406" y="802"/>
                  <a:pt x="422" y="814"/>
                  <a:pt x="429" y="841"/>
                </a:cubicBezTo>
                <a:cubicBezTo>
                  <a:pt x="435" y="864"/>
                  <a:pt x="437" y="888"/>
                  <a:pt x="436" y="912"/>
                </a:cubicBezTo>
                <a:cubicBezTo>
                  <a:pt x="434" y="949"/>
                  <a:pt x="439" y="985"/>
                  <a:pt x="455" y="1019"/>
                </a:cubicBezTo>
                <a:cubicBezTo>
                  <a:pt x="469" y="1046"/>
                  <a:pt x="468" y="1076"/>
                  <a:pt x="474" y="1104"/>
                </a:cubicBezTo>
                <a:cubicBezTo>
                  <a:pt x="479" y="1126"/>
                  <a:pt x="490" y="1143"/>
                  <a:pt x="505" y="1159"/>
                </a:cubicBezTo>
                <a:cubicBezTo>
                  <a:pt x="535" y="1190"/>
                  <a:pt x="556" y="1226"/>
                  <a:pt x="553" y="1273"/>
                </a:cubicBezTo>
                <a:cubicBezTo>
                  <a:pt x="551" y="1304"/>
                  <a:pt x="501" y="1369"/>
                  <a:pt x="457" y="1366"/>
                </a:cubicBezTo>
                <a:cubicBezTo>
                  <a:pt x="423" y="1364"/>
                  <a:pt x="393" y="1351"/>
                  <a:pt x="363" y="1334"/>
                </a:cubicBezTo>
                <a:cubicBezTo>
                  <a:pt x="334" y="1317"/>
                  <a:pt x="305" y="1297"/>
                  <a:pt x="270" y="1288"/>
                </a:cubicBezTo>
                <a:cubicBezTo>
                  <a:pt x="249" y="1283"/>
                  <a:pt x="227" y="1284"/>
                  <a:pt x="205" y="1286"/>
                </a:cubicBezTo>
                <a:cubicBezTo>
                  <a:pt x="154" y="1290"/>
                  <a:pt x="99" y="1276"/>
                  <a:pt x="74" y="1223"/>
                </a:cubicBezTo>
                <a:close/>
                <a:moveTo>
                  <a:pt x="456" y="1487"/>
                </a:moveTo>
                <a:cubicBezTo>
                  <a:pt x="455" y="1515"/>
                  <a:pt x="442" y="1531"/>
                  <a:pt x="415" y="1536"/>
                </a:cubicBezTo>
                <a:cubicBezTo>
                  <a:pt x="385" y="1542"/>
                  <a:pt x="355" y="1545"/>
                  <a:pt x="326" y="1551"/>
                </a:cubicBezTo>
                <a:cubicBezTo>
                  <a:pt x="285" y="1560"/>
                  <a:pt x="253" y="1538"/>
                  <a:pt x="222" y="1517"/>
                </a:cubicBezTo>
                <a:cubicBezTo>
                  <a:pt x="200" y="1503"/>
                  <a:pt x="175" y="1495"/>
                  <a:pt x="150" y="1496"/>
                </a:cubicBezTo>
                <a:cubicBezTo>
                  <a:pt x="123" y="1497"/>
                  <a:pt x="115" y="1485"/>
                  <a:pt x="119" y="1456"/>
                </a:cubicBezTo>
                <a:cubicBezTo>
                  <a:pt x="127" y="1415"/>
                  <a:pt x="139" y="1376"/>
                  <a:pt x="137" y="1334"/>
                </a:cubicBezTo>
                <a:cubicBezTo>
                  <a:pt x="136" y="1314"/>
                  <a:pt x="148" y="1302"/>
                  <a:pt x="168" y="1300"/>
                </a:cubicBezTo>
                <a:cubicBezTo>
                  <a:pt x="182" y="1300"/>
                  <a:pt x="196" y="1300"/>
                  <a:pt x="211" y="1300"/>
                </a:cubicBezTo>
                <a:cubicBezTo>
                  <a:pt x="246" y="1292"/>
                  <a:pt x="275" y="1309"/>
                  <a:pt x="304" y="1326"/>
                </a:cubicBezTo>
                <a:cubicBezTo>
                  <a:pt x="326" y="1339"/>
                  <a:pt x="347" y="1352"/>
                  <a:pt x="368" y="1366"/>
                </a:cubicBezTo>
                <a:cubicBezTo>
                  <a:pt x="394" y="1383"/>
                  <a:pt x="421" y="1387"/>
                  <a:pt x="451" y="1384"/>
                </a:cubicBezTo>
                <a:cubicBezTo>
                  <a:pt x="477" y="1381"/>
                  <a:pt x="481" y="1389"/>
                  <a:pt x="471" y="1413"/>
                </a:cubicBezTo>
                <a:cubicBezTo>
                  <a:pt x="461" y="1437"/>
                  <a:pt x="458" y="1462"/>
                  <a:pt x="456" y="1487"/>
                </a:cubicBezTo>
                <a:close/>
                <a:moveTo>
                  <a:pt x="674" y="1467"/>
                </a:moveTo>
                <a:cubicBezTo>
                  <a:pt x="663" y="1479"/>
                  <a:pt x="653" y="1491"/>
                  <a:pt x="644" y="1504"/>
                </a:cubicBezTo>
                <a:cubicBezTo>
                  <a:pt x="618" y="1539"/>
                  <a:pt x="618" y="1578"/>
                  <a:pt x="626" y="1618"/>
                </a:cubicBezTo>
                <a:cubicBezTo>
                  <a:pt x="627" y="1625"/>
                  <a:pt x="627" y="1632"/>
                  <a:pt x="628" y="1640"/>
                </a:cubicBezTo>
                <a:cubicBezTo>
                  <a:pt x="631" y="1658"/>
                  <a:pt x="625" y="1671"/>
                  <a:pt x="607" y="1677"/>
                </a:cubicBezTo>
                <a:cubicBezTo>
                  <a:pt x="589" y="1684"/>
                  <a:pt x="580" y="1671"/>
                  <a:pt x="571" y="1660"/>
                </a:cubicBezTo>
                <a:cubicBezTo>
                  <a:pt x="560" y="1648"/>
                  <a:pt x="556" y="1633"/>
                  <a:pt x="553" y="1618"/>
                </a:cubicBezTo>
                <a:cubicBezTo>
                  <a:pt x="549" y="1601"/>
                  <a:pt x="540" y="1588"/>
                  <a:pt x="526" y="1577"/>
                </a:cubicBezTo>
                <a:cubicBezTo>
                  <a:pt x="503" y="1560"/>
                  <a:pt x="477" y="1543"/>
                  <a:pt x="468" y="1512"/>
                </a:cubicBezTo>
                <a:cubicBezTo>
                  <a:pt x="456" y="1468"/>
                  <a:pt x="476" y="1434"/>
                  <a:pt x="496" y="1399"/>
                </a:cubicBezTo>
                <a:cubicBezTo>
                  <a:pt x="502" y="1387"/>
                  <a:pt x="512" y="1378"/>
                  <a:pt x="519" y="1367"/>
                </a:cubicBezTo>
                <a:cubicBezTo>
                  <a:pt x="537" y="1337"/>
                  <a:pt x="571" y="1338"/>
                  <a:pt x="597" y="1324"/>
                </a:cubicBezTo>
                <a:cubicBezTo>
                  <a:pt x="609" y="1318"/>
                  <a:pt x="620" y="1313"/>
                  <a:pt x="632" y="1310"/>
                </a:cubicBezTo>
                <a:cubicBezTo>
                  <a:pt x="648" y="1305"/>
                  <a:pt x="663" y="1311"/>
                  <a:pt x="670" y="1325"/>
                </a:cubicBezTo>
                <a:cubicBezTo>
                  <a:pt x="684" y="1354"/>
                  <a:pt x="694" y="1385"/>
                  <a:pt x="697" y="1418"/>
                </a:cubicBezTo>
                <a:cubicBezTo>
                  <a:pt x="699" y="1439"/>
                  <a:pt x="687" y="1453"/>
                  <a:pt x="674" y="1467"/>
                </a:cubicBezTo>
                <a:close/>
                <a:moveTo>
                  <a:pt x="689" y="1330"/>
                </a:moveTo>
                <a:cubicBezTo>
                  <a:pt x="676" y="1306"/>
                  <a:pt x="658" y="1294"/>
                  <a:pt x="630" y="1295"/>
                </a:cubicBezTo>
                <a:cubicBezTo>
                  <a:pt x="605" y="1295"/>
                  <a:pt x="585" y="1277"/>
                  <a:pt x="577" y="1248"/>
                </a:cubicBezTo>
                <a:cubicBezTo>
                  <a:pt x="566" y="1215"/>
                  <a:pt x="558" y="1181"/>
                  <a:pt x="540" y="1150"/>
                </a:cubicBezTo>
                <a:cubicBezTo>
                  <a:pt x="528" y="1130"/>
                  <a:pt x="536" y="1105"/>
                  <a:pt x="537" y="1081"/>
                </a:cubicBezTo>
                <a:cubicBezTo>
                  <a:pt x="539" y="1051"/>
                  <a:pt x="557" y="1030"/>
                  <a:pt x="575" y="1009"/>
                </a:cubicBezTo>
                <a:cubicBezTo>
                  <a:pt x="615" y="961"/>
                  <a:pt x="639" y="905"/>
                  <a:pt x="662" y="848"/>
                </a:cubicBezTo>
                <a:cubicBezTo>
                  <a:pt x="678" y="807"/>
                  <a:pt x="710" y="792"/>
                  <a:pt x="750" y="788"/>
                </a:cubicBezTo>
                <a:cubicBezTo>
                  <a:pt x="761" y="787"/>
                  <a:pt x="773" y="787"/>
                  <a:pt x="784" y="788"/>
                </a:cubicBezTo>
                <a:cubicBezTo>
                  <a:pt x="807" y="788"/>
                  <a:pt x="823" y="798"/>
                  <a:pt x="833" y="819"/>
                </a:cubicBezTo>
                <a:cubicBezTo>
                  <a:pt x="841" y="835"/>
                  <a:pt x="849" y="852"/>
                  <a:pt x="848" y="870"/>
                </a:cubicBezTo>
                <a:cubicBezTo>
                  <a:pt x="843" y="924"/>
                  <a:pt x="865" y="962"/>
                  <a:pt x="910" y="990"/>
                </a:cubicBezTo>
                <a:cubicBezTo>
                  <a:pt x="926" y="999"/>
                  <a:pt x="935" y="1013"/>
                  <a:pt x="940" y="1031"/>
                </a:cubicBezTo>
                <a:cubicBezTo>
                  <a:pt x="941" y="1036"/>
                  <a:pt x="943" y="1042"/>
                  <a:pt x="947" y="1047"/>
                </a:cubicBezTo>
                <a:cubicBezTo>
                  <a:pt x="964" y="1068"/>
                  <a:pt x="971" y="1092"/>
                  <a:pt x="968" y="1121"/>
                </a:cubicBezTo>
                <a:cubicBezTo>
                  <a:pt x="974" y="1169"/>
                  <a:pt x="948" y="1205"/>
                  <a:pt x="918" y="1239"/>
                </a:cubicBezTo>
                <a:cubicBezTo>
                  <a:pt x="893" y="1266"/>
                  <a:pt x="876" y="1299"/>
                  <a:pt x="853" y="1329"/>
                </a:cubicBezTo>
                <a:cubicBezTo>
                  <a:pt x="831" y="1358"/>
                  <a:pt x="804" y="1381"/>
                  <a:pt x="769" y="1393"/>
                </a:cubicBezTo>
                <a:cubicBezTo>
                  <a:pt x="743" y="1401"/>
                  <a:pt x="721" y="1390"/>
                  <a:pt x="708" y="1365"/>
                </a:cubicBezTo>
                <a:cubicBezTo>
                  <a:pt x="702" y="1353"/>
                  <a:pt x="695" y="1342"/>
                  <a:pt x="689" y="1330"/>
                </a:cubicBezTo>
                <a:close/>
                <a:moveTo>
                  <a:pt x="1090" y="1536"/>
                </a:moveTo>
                <a:cubicBezTo>
                  <a:pt x="1078" y="1560"/>
                  <a:pt x="1076" y="1587"/>
                  <a:pt x="1076" y="1614"/>
                </a:cubicBezTo>
                <a:cubicBezTo>
                  <a:pt x="1076" y="1620"/>
                  <a:pt x="1079" y="1628"/>
                  <a:pt x="1070" y="1630"/>
                </a:cubicBezTo>
                <a:cubicBezTo>
                  <a:pt x="1062" y="1633"/>
                  <a:pt x="1057" y="1629"/>
                  <a:pt x="1052" y="1625"/>
                </a:cubicBezTo>
                <a:cubicBezTo>
                  <a:pt x="1042" y="1616"/>
                  <a:pt x="1032" y="1608"/>
                  <a:pt x="1024" y="1599"/>
                </a:cubicBezTo>
                <a:cubicBezTo>
                  <a:pt x="994" y="1568"/>
                  <a:pt x="955" y="1559"/>
                  <a:pt x="915" y="1551"/>
                </a:cubicBezTo>
                <a:cubicBezTo>
                  <a:pt x="845" y="1536"/>
                  <a:pt x="777" y="1514"/>
                  <a:pt x="726" y="1459"/>
                </a:cubicBezTo>
                <a:cubicBezTo>
                  <a:pt x="719" y="1452"/>
                  <a:pt x="708" y="1444"/>
                  <a:pt x="711" y="1433"/>
                </a:cubicBezTo>
                <a:cubicBezTo>
                  <a:pt x="715" y="1420"/>
                  <a:pt x="730" y="1415"/>
                  <a:pt x="743" y="1412"/>
                </a:cubicBezTo>
                <a:cubicBezTo>
                  <a:pt x="750" y="1410"/>
                  <a:pt x="757" y="1410"/>
                  <a:pt x="765" y="1410"/>
                </a:cubicBezTo>
                <a:cubicBezTo>
                  <a:pt x="813" y="1412"/>
                  <a:pt x="834" y="1373"/>
                  <a:pt x="858" y="1342"/>
                </a:cubicBezTo>
                <a:cubicBezTo>
                  <a:pt x="898" y="1288"/>
                  <a:pt x="935" y="1232"/>
                  <a:pt x="977" y="1180"/>
                </a:cubicBezTo>
                <a:cubicBezTo>
                  <a:pt x="989" y="1165"/>
                  <a:pt x="994" y="1146"/>
                  <a:pt x="992" y="1129"/>
                </a:cubicBezTo>
                <a:cubicBezTo>
                  <a:pt x="993" y="1107"/>
                  <a:pt x="986" y="1089"/>
                  <a:pt x="988" y="1070"/>
                </a:cubicBezTo>
                <a:cubicBezTo>
                  <a:pt x="989" y="1061"/>
                  <a:pt x="993" y="1052"/>
                  <a:pt x="1003" y="1057"/>
                </a:cubicBezTo>
                <a:cubicBezTo>
                  <a:pt x="1055" y="1087"/>
                  <a:pt x="1111" y="1069"/>
                  <a:pt x="1165" y="1071"/>
                </a:cubicBezTo>
                <a:cubicBezTo>
                  <a:pt x="1167" y="1071"/>
                  <a:pt x="1168" y="1071"/>
                  <a:pt x="1169" y="1071"/>
                </a:cubicBezTo>
                <a:cubicBezTo>
                  <a:pt x="1188" y="1072"/>
                  <a:pt x="1198" y="1084"/>
                  <a:pt x="1195" y="1103"/>
                </a:cubicBezTo>
                <a:cubicBezTo>
                  <a:pt x="1188" y="1147"/>
                  <a:pt x="1175" y="1190"/>
                  <a:pt x="1156" y="1230"/>
                </a:cubicBezTo>
                <a:cubicBezTo>
                  <a:pt x="1125" y="1296"/>
                  <a:pt x="1109" y="1364"/>
                  <a:pt x="1113" y="1437"/>
                </a:cubicBezTo>
                <a:cubicBezTo>
                  <a:pt x="1114" y="1472"/>
                  <a:pt x="1107" y="1504"/>
                  <a:pt x="1090" y="1536"/>
                </a:cubicBezTo>
                <a:close/>
                <a:moveTo>
                  <a:pt x="1250" y="1507"/>
                </a:moveTo>
                <a:cubicBezTo>
                  <a:pt x="1233" y="1466"/>
                  <a:pt x="1198" y="1457"/>
                  <a:pt x="1160" y="1456"/>
                </a:cubicBezTo>
                <a:cubicBezTo>
                  <a:pt x="1122" y="1454"/>
                  <a:pt x="1120" y="1454"/>
                  <a:pt x="1120" y="1405"/>
                </a:cubicBezTo>
                <a:cubicBezTo>
                  <a:pt x="1134" y="1356"/>
                  <a:pt x="1135" y="1295"/>
                  <a:pt x="1170" y="1242"/>
                </a:cubicBezTo>
                <a:cubicBezTo>
                  <a:pt x="1188" y="1216"/>
                  <a:pt x="1211" y="1210"/>
                  <a:pt x="1238" y="1208"/>
                </a:cubicBezTo>
                <a:cubicBezTo>
                  <a:pt x="1265" y="1205"/>
                  <a:pt x="1291" y="1206"/>
                  <a:pt x="1318" y="1203"/>
                </a:cubicBezTo>
                <a:cubicBezTo>
                  <a:pt x="1343" y="1199"/>
                  <a:pt x="1366" y="1187"/>
                  <a:pt x="1388" y="1177"/>
                </a:cubicBezTo>
                <a:cubicBezTo>
                  <a:pt x="1428" y="1159"/>
                  <a:pt x="1428" y="1158"/>
                  <a:pt x="1432" y="1201"/>
                </a:cubicBezTo>
                <a:cubicBezTo>
                  <a:pt x="1434" y="1222"/>
                  <a:pt x="1439" y="1243"/>
                  <a:pt x="1449" y="1262"/>
                </a:cubicBezTo>
                <a:cubicBezTo>
                  <a:pt x="1464" y="1288"/>
                  <a:pt x="1486" y="1303"/>
                  <a:pt x="1517" y="1303"/>
                </a:cubicBezTo>
                <a:cubicBezTo>
                  <a:pt x="1537" y="1304"/>
                  <a:pt x="1556" y="1303"/>
                  <a:pt x="1575" y="1299"/>
                </a:cubicBezTo>
                <a:cubicBezTo>
                  <a:pt x="1590" y="1295"/>
                  <a:pt x="1593" y="1301"/>
                  <a:pt x="1591" y="1314"/>
                </a:cubicBezTo>
                <a:cubicBezTo>
                  <a:pt x="1587" y="1345"/>
                  <a:pt x="1561" y="1370"/>
                  <a:pt x="1530" y="1376"/>
                </a:cubicBezTo>
                <a:cubicBezTo>
                  <a:pt x="1498" y="1381"/>
                  <a:pt x="1475" y="1401"/>
                  <a:pt x="1452" y="1422"/>
                </a:cubicBezTo>
                <a:cubicBezTo>
                  <a:pt x="1438" y="1434"/>
                  <a:pt x="1426" y="1448"/>
                  <a:pt x="1414" y="1463"/>
                </a:cubicBezTo>
                <a:cubicBezTo>
                  <a:pt x="1396" y="1487"/>
                  <a:pt x="1371" y="1497"/>
                  <a:pt x="1342" y="1499"/>
                </a:cubicBezTo>
                <a:cubicBezTo>
                  <a:pt x="1322" y="1501"/>
                  <a:pt x="1304" y="1506"/>
                  <a:pt x="1288" y="1517"/>
                </a:cubicBezTo>
                <a:cubicBezTo>
                  <a:pt x="1271" y="1528"/>
                  <a:pt x="1258" y="1526"/>
                  <a:pt x="1250" y="1507"/>
                </a:cubicBezTo>
                <a:close/>
                <a:moveTo>
                  <a:pt x="1546" y="1587"/>
                </a:moveTo>
                <a:cubicBezTo>
                  <a:pt x="1531" y="1603"/>
                  <a:pt x="1511" y="1613"/>
                  <a:pt x="1493" y="1626"/>
                </a:cubicBezTo>
                <a:cubicBezTo>
                  <a:pt x="1479" y="1636"/>
                  <a:pt x="1470" y="1649"/>
                  <a:pt x="1466" y="1665"/>
                </a:cubicBezTo>
                <a:cubicBezTo>
                  <a:pt x="1454" y="1703"/>
                  <a:pt x="1449" y="1707"/>
                  <a:pt x="1410" y="1708"/>
                </a:cubicBezTo>
                <a:cubicBezTo>
                  <a:pt x="1402" y="1707"/>
                  <a:pt x="1393" y="1708"/>
                  <a:pt x="1384" y="1706"/>
                </a:cubicBezTo>
                <a:cubicBezTo>
                  <a:pt x="1367" y="1703"/>
                  <a:pt x="1354" y="1695"/>
                  <a:pt x="1351" y="1675"/>
                </a:cubicBezTo>
                <a:cubicBezTo>
                  <a:pt x="1349" y="1659"/>
                  <a:pt x="1343" y="1643"/>
                  <a:pt x="1339" y="1627"/>
                </a:cubicBezTo>
                <a:cubicBezTo>
                  <a:pt x="1335" y="1612"/>
                  <a:pt x="1327" y="1600"/>
                  <a:pt x="1317" y="1590"/>
                </a:cubicBezTo>
                <a:cubicBezTo>
                  <a:pt x="1306" y="1579"/>
                  <a:pt x="1296" y="1569"/>
                  <a:pt x="1288" y="1557"/>
                </a:cubicBezTo>
                <a:cubicBezTo>
                  <a:pt x="1276" y="1541"/>
                  <a:pt x="1277" y="1533"/>
                  <a:pt x="1294" y="1522"/>
                </a:cubicBezTo>
                <a:cubicBezTo>
                  <a:pt x="1317" y="1506"/>
                  <a:pt x="1344" y="1508"/>
                  <a:pt x="1369" y="1505"/>
                </a:cubicBezTo>
                <a:cubicBezTo>
                  <a:pt x="1395" y="1501"/>
                  <a:pt x="1411" y="1485"/>
                  <a:pt x="1424" y="1466"/>
                </a:cubicBezTo>
                <a:cubicBezTo>
                  <a:pt x="1448" y="1431"/>
                  <a:pt x="1480" y="1406"/>
                  <a:pt x="1517" y="1387"/>
                </a:cubicBezTo>
                <a:cubicBezTo>
                  <a:pt x="1539" y="1376"/>
                  <a:pt x="1551" y="1385"/>
                  <a:pt x="1552" y="1410"/>
                </a:cubicBezTo>
                <a:cubicBezTo>
                  <a:pt x="1553" y="1437"/>
                  <a:pt x="1549" y="1463"/>
                  <a:pt x="1546" y="1489"/>
                </a:cubicBezTo>
                <a:cubicBezTo>
                  <a:pt x="1543" y="1510"/>
                  <a:pt x="1541" y="1531"/>
                  <a:pt x="1553" y="1551"/>
                </a:cubicBezTo>
                <a:cubicBezTo>
                  <a:pt x="1560" y="1564"/>
                  <a:pt x="1557" y="1576"/>
                  <a:pt x="1546" y="1587"/>
                </a:cubicBezTo>
                <a:close/>
              </a:path>
            </a:pathLst>
          </a:custGeom>
          <a:solidFill>
            <a:srgbClr val="DDF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2" name="Google Shape;242;p31"/>
          <p:cNvSpPr txBox="1">
            <a:spLocks noGrp="1"/>
          </p:cNvSpPr>
          <p:nvPr>
            <p:ph type="ctrTitle"/>
          </p:nvPr>
        </p:nvSpPr>
        <p:spPr>
          <a:xfrm>
            <a:off x="752312" y="2010894"/>
            <a:ext cx="8520600" cy="17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rgbClr val="00B0F0"/>
                </a:solidFill>
              </a:rPr>
              <a:t>World Water</a:t>
            </a:r>
            <a:br>
              <a:rPr lang="en" sz="8000" dirty="0">
                <a:solidFill>
                  <a:srgbClr val="00B0F0"/>
                </a:solidFill>
              </a:rPr>
            </a:br>
            <a:r>
              <a:rPr lang="en" sz="8000" dirty="0">
                <a:solidFill>
                  <a:srgbClr val="00B0F0"/>
                </a:solidFill>
              </a:rPr>
              <a:t> Day 22</a:t>
            </a:r>
            <a:endParaRPr sz="8000" dirty="0">
              <a:solidFill>
                <a:srgbClr val="00B0F0"/>
              </a:solidFill>
            </a:endParaRPr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1"/>
          </p:nvPr>
        </p:nvSpPr>
        <p:spPr>
          <a:xfrm>
            <a:off x="409656" y="4399255"/>
            <a:ext cx="50325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F7F7F"/>
                </a:solidFill>
              </a:rPr>
              <a:t>Here is where your presentation begins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5" name="Google Shape;242;p31"/>
          <p:cNvSpPr txBox="1">
            <a:spLocks/>
          </p:cNvSpPr>
          <p:nvPr/>
        </p:nvSpPr>
        <p:spPr>
          <a:xfrm>
            <a:off x="1009283" y="3528655"/>
            <a:ext cx="4057458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9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nton"/>
              <a:buNone/>
              <a:defRPr sz="52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l"/>
            <a:r>
              <a:rPr lang="es-PE" sz="3600" dirty="0">
                <a:solidFill>
                  <a:srgbClr val="7F7F7F"/>
                </a:solidFill>
              </a:rPr>
              <a:t>Free Template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571" y="869458"/>
            <a:ext cx="2736462" cy="4222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o 71">
            <a:extLst>
              <a:ext uri="{FF2B5EF4-FFF2-40B4-BE49-F238E27FC236}">
                <a16:creationId xmlns:a16="http://schemas.microsoft.com/office/drawing/2014/main" id="{3F2FC1D6-3DBB-4014-9707-98DE86B20575}"/>
              </a:ext>
            </a:extLst>
          </p:cNvPr>
          <p:cNvGrpSpPr/>
          <p:nvPr/>
        </p:nvGrpSpPr>
        <p:grpSpPr>
          <a:xfrm>
            <a:off x="3217030" y="1093324"/>
            <a:ext cx="4148634" cy="3417691"/>
            <a:chOff x="280630" y="357443"/>
            <a:chExt cx="3948291" cy="3252646"/>
          </a:xfrm>
        </p:grpSpPr>
        <p:sp>
          <p:nvSpPr>
            <p:cNvPr id="73" name="Freeform 995">
              <a:extLst>
                <a:ext uri="{FF2B5EF4-FFF2-40B4-BE49-F238E27FC236}">
                  <a16:creationId xmlns:a16="http://schemas.microsoft.com/office/drawing/2014/main" id="{C9EBFFA9-5198-415B-86D0-38D7079B2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30" y="2594814"/>
              <a:ext cx="394835" cy="996479"/>
            </a:xfrm>
            <a:custGeom>
              <a:avLst/>
              <a:gdLst>
                <a:gd name="T0" fmla="*/ 16 w 102"/>
                <a:gd name="T1" fmla="*/ 0 h 249"/>
                <a:gd name="T2" fmla="*/ 2 w 102"/>
                <a:gd name="T3" fmla="*/ 26 h 249"/>
                <a:gd name="T4" fmla="*/ 1 w 102"/>
                <a:gd name="T5" fmla="*/ 44 h 249"/>
                <a:gd name="T6" fmla="*/ 1 w 102"/>
                <a:gd name="T7" fmla="*/ 249 h 249"/>
                <a:gd name="T8" fmla="*/ 102 w 102"/>
                <a:gd name="T9" fmla="*/ 249 h 249"/>
                <a:gd name="T10" fmla="*/ 102 w 102"/>
                <a:gd name="T11" fmla="*/ 35 h 249"/>
                <a:gd name="T12" fmla="*/ 97 w 102"/>
                <a:gd name="T13" fmla="*/ 16 h 249"/>
                <a:gd name="T14" fmla="*/ 87 w 102"/>
                <a:gd name="T15" fmla="*/ 0 h 249"/>
                <a:gd name="T16" fmla="*/ 16 w 102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49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2" y="249"/>
                  </a:cubicBezTo>
                  <a:cubicBezTo>
                    <a:pt x="102" y="178"/>
                    <a:pt x="102" y="107"/>
                    <a:pt x="102" y="35"/>
                  </a:cubicBezTo>
                  <a:cubicBezTo>
                    <a:pt x="101" y="30"/>
                    <a:pt x="100" y="24"/>
                    <a:pt x="97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40" y="0"/>
                    <a:pt x="1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4" name="Rectangle 996">
              <a:extLst>
                <a:ext uri="{FF2B5EF4-FFF2-40B4-BE49-F238E27FC236}">
                  <a16:creationId xmlns:a16="http://schemas.microsoft.com/office/drawing/2014/main" id="{15D180EC-7C8B-4A47-92EC-70EAF19C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30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5" name="Freeform 997">
              <a:extLst>
                <a:ext uri="{FF2B5EF4-FFF2-40B4-BE49-F238E27FC236}">
                  <a16:creationId xmlns:a16="http://schemas.microsoft.com/office/drawing/2014/main" id="{1BC4BEE7-7CAA-449C-8AD9-7E0C8EE0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38" y="3008445"/>
              <a:ext cx="169218" cy="244424"/>
            </a:xfrm>
            <a:custGeom>
              <a:avLst/>
              <a:gdLst>
                <a:gd name="T0" fmla="*/ 20 w 41"/>
                <a:gd name="T1" fmla="*/ 0 h 61"/>
                <a:gd name="T2" fmla="*/ 4 w 41"/>
                <a:gd name="T3" fmla="*/ 27 h 61"/>
                <a:gd name="T4" fmla="*/ 1 w 41"/>
                <a:gd name="T5" fmla="*/ 42 h 61"/>
                <a:gd name="T6" fmla="*/ 1 w 41"/>
                <a:gd name="T7" fmla="*/ 43 h 61"/>
                <a:gd name="T8" fmla="*/ 11 w 41"/>
                <a:gd name="T9" fmla="*/ 57 h 61"/>
                <a:gd name="T10" fmla="*/ 27 w 41"/>
                <a:gd name="T11" fmla="*/ 57 h 61"/>
                <a:gd name="T12" fmla="*/ 37 w 41"/>
                <a:gd name="T13" fmla="*/ 49 h 61"/>
                <a:gd name="T14" fmla="*/ 38 w 41"/>
                <a:gd name="T15" fmla="*/ 32 h 61"/>
                <a:gd name="T16" fmla="*/ 29 w 41"/>
                <a:gd name="T17" fmla="*/ 15 h 61"/>
                <a:gd name="T18" fmla="*/ 20 w 4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1">
                  <a:moveTo>
                    <a:pt x="20" y="0"/>
                  </a:moveTo>
                  <a:cubicBezTo>
                    <a:pt x="15" y="9"/>
                    <a:pt x="10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1" y="43"/>
                    <a:pt x="39" y="36"/>
                    <a:pt x="38" y="32"/>
                  </a:cubicBezTo>
                  <a:cubicBezTo>
                    <a:pt x="37" y="27"/>
                    <a:pt x="35" y="25"/>
                    <a:pt x="29" y="15"/>
                  </a:cubicBezTo>
                  <a:cubicBezTo>
                    <a:pt x="25" y="8"/>
                    <a:pt x="22" y="3"/>
                    <a:pt x="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6" name="Freeform 998">
              <a:extLst>
                <a:ext uri="{FF2B5EF4-FFF2-40B4-BE49-F238E27FC236}">
                  <a16:creationId xmlns:a16="http://schemas.microsoft.com/office/drawing/2014/main" id="{5D553CFB-A10B-4347-8536-44ED8973F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8" y="2482006"/>
              <a:ext cx="282027" cy="112808"/>
            </a:xfrm>
            <a:custGeom>
              <a:avLst/>
              <a:gdLst>
                <a:gd name="T0" fmla="*/ 20 w 67"/>
                <a:gd name="T1" fmla="*/ 1 h 24"/>
                <a:gd name="T2" fmla="*/ 20 w 67"/>
                <a:gd name="T3" fmla="*/ 7 h 24"/>
                <a:gd name="T4" fmla="*/ 16 w 67"/>
                <a:gd name="T5" fmla="*/ 11 h 24"/>
                <a:gd name="T6" fmla="*/ 5 w 67"/>
                <a:gd name="T7" fmla="*/ 18 h 24"/>
                <a:gd name="T8" fmla="*/ 0 w 67"/>
                <a:gd name="T9" fmla="*/ 24 h 24"/>
                <a:gd name="T10" fmla="*/ 67 w 67"/>
                <a:gd name="T11" fmla="*/ 24 h 24"/>
                <a:gd name="T12" fmla="*/ 57 w 67"/>
                <a:gd name="T13" fmla="*/ 14 h 24"/>
                <a:gd name="T14" fmla="*/ 51 w 67"/>
                <a:gd name="T15" fmla="*/ 11 h 24"/>
                <a:gd name="T16" fmla="*/ 47 w 67"/>
                <a:gd name="T17" fmla="*/ 5 h 24"/>
                <a:gd name="T18" fmla="*/ 47 w 67"/>
                <a:gd name="T19" fmla="*/ 0 h 24"/>
                <a:gd name="T20" fmla="*/ 20 w 67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24">
                  <a:moveTo>
                    <a:pt x="20" y="1"/>
                  </a:moveTo>
                  <a:cubicBezTo>
                    <a:pt x="21" y="2"/>
                    <a:pt x="21" y="4"/>
                    <a:pt x="20" y="7"/>
                  </a:cubicBezTo>
                  <a:cubicBezTo>
                    <a:pt x="19" y="8"/>
                    <a:pt x="18" y="9"/>
                    <a:pt x="16" y="11"/>
                  </a:cubicBezTo>
                  <a:cubicBezTo>
                    <a:pt x="10" y="14"/>
                    <a:pt x="7" y="16"/>
                    <a:pt x="5" y="18"/>
                  </a:cubicBezTo>
                  <a:cubicBezTo>
                    <a:pt x="3" y="19"/>
                    <a:pt x="1" y="21"/>
                    <a:pt x="0" y="24"/>
                  </a:cubicBezTo>
                  <a:cubicBezTo>
                    <a:pt x="22" y="24"/>
                    <a:pt x="45" y="24"/>
                    <a:pt x="67" y="24"/>
                  </a:cubicBezTo>
                  <a:cubicBezTo>
                    <a:pt x="64" y="18"/>
                    <a:pt x="60" y="16"/>
                    <a:pt x="57" y="14"/>
                  </a:cubicBezTo>
                  <a:cubicBezTo>
                    <a:pt x="55" y="14"/>
                    <a:pt x="53" y="13"/>
                    <a:pt x="51" y="11"/>
                  </a:cubicBezTo>
                  <a:cubicBezTo>
                    <a:pt x="48" y="8"/>
                    <a:pt x="47" y="6"/>
                    <a:pt x="47" y="5"/>
                  </a:cubicBezTo>
                  <a:cubicBezTo>
                    <a:pt x="46" y="3"/>
                    <a:pt x="46" y="1"/>
                    <a:pt x="47" y="0"/>
                  </a:cubicBezTo>
                  <a:cubicBezTo>
                    <a:pt x="38" y="0"/>
                    <a:pt x="29" y="0"/>
                    <a:pt x="20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7" name="Freeform 999">
              <a:extLst>
                <a:ext uri="{FF2B5EF4-FFF2-40B4-BE49-F238E27FC236}">
                  <a16:creationId xmlns:a16="http://schemas.microsoft.com/office/drawing/2014/main" id="{1F72090B-D697-4EF3-B052-148F36ACC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34" y="2388005"/>
              <a:ext cx="131616" cy="94013"/>
            </a:xfrm>
            <a:custGeom>
              <a:avLst/>
              <a:gdLst>
                <a:gd name="T0" fmla="*/ 35 w 35"/>
                <a:gd name="T1" fmla="*/ 23 h 23"/>
                <a:gd name="T2" fmla="*/ 0 w 35"/>
                <a:gd name="T3" fmla="*/ 23 h 23"/>
                <a:gd name="T4" fmla="*/ 0 w 35"/>
                <a:gd name="T5" fmla="*/ 2 h 23"/>
                <a:gd name="T6" fmla="*/ 2 w 35"/>
                <a:gd name="T7" fmla="*/ 0 h 23"/>
                <a:gd name="T8" fmla="*/ 33 w 35"/>
                <a:gd name="T9" fmla="*/ 0 h 23"/>
                <a:gd name="T10" fmla="*/ 35 w 35"/>
                <a:gd name="T11" fmla="*/ 2 h 23"/>
                <a:gd name="T12" fmla="*/ 35 w 35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3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8" name="Freeform 1000">
              <a:extLst>
                <a:ext uri="{FF2B5EF4-FFF2-40B4-BE49-F238E27FC236}">
                  <a16:creationId xmlns:a16="http://schemas.microsoft.com/office/drawing/2014/main" id="{8BADD60B-4A11-42E4-979F-9B08907AA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25" y="2632417"/>
              <a:ext cx="56410" cy="188014"/>
            </a:xfrm>
            <a:custGeom>
              <a:avLst/>
              <a:gdLst>
                <a:gd name="T0" fmla="*/ 4 w 17"/>
                <a:gd name="T1" fmla="*/ 47 h 47"/>
                <a:gd name="T2" fmla="*/ 1 w 17"/>
                <a:gd name="T3" fmla="*/ 44 h 47"/>
                <a:gd name="T4" fmla="*/ 7 w 17"/>
                <a:gd name="T5" fmla="*/ 7 h 47"/>
                <a:gd name="T6" fmla="*/ 11 w 17"/>
                <a:gd name="T7" fmla="*/ 1 h 47"/>
                <a:gd name="T8" fmla="*/ 15 w 17"/>
                <a:gd name="T9" fmla="*/ 0 h 47"/>
                <a:gd name="T10" fmla="*/ 16 w 17"/>
                <a:gd name="T11" fmla="*/ 5 h 47"/>
                <a:gd name="T12" fmla="*/ 13 w 17"/>
                <a:gd name="T13" fmla="*/ 10 h 47"/>
                <a:gd name="T14" fmla="*/ 7 w 17"/>
                <a:gd name="T15" fmla="*/ 43 h 47"/>
                <a:gd name="T16" fmla="*/ 4 w 17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7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1"/>
                    <a:pt x="17" y="3"/>
                    <a:pt x="16" y="5"/>
                  </a:cubicBezTo>
                  <a:cubicBezTo>
                    <a:pt x="15" y="6"/>
                    <a:pt x="14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9" name="Freeform 1001">
              <a:extLst>
                <a:ext uri="{FF2B5EF4-FFF2-40B4-BE49-F238E27FC236}">
                  <a16:creationId xmlns:a16="http://schemas.microsoft.com/office/drawing/2014/main" id="{E059DF5B-0C46-4D96-A361-25648E7B9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64" y="2594814"/>
              <a:ext cx="394835" cy="996479"/>
            </a:xfrm>
            <a:custGeom>
              <a:avLst/>
              <a:gdLst>
                <a:gd name="T0" fmla="*/ 16 w 101"/>
                <a:gd name="T1" fmla="*/ 0 h 249"/>
                <a:gd name="T2" fmla="*/ 2 w 101"/>
                <a:gd name="T3" fmla="*/ 26 h 249"/>
                <a:gd name="T4" fmla="*/ 1 w 101"/>
                <a:gd name="T5" fmla="*/ 44 h 249"/>
                <a:gd name="T6" fmla="*/ 1 w 101"/>
                <a:gd name="T7" fmla="*/ 249 h 249"/>
                <a:gd name="T8" fmla="*/ 101 w 101"/>
                <a:gd name="T9" fmla="*/ 249 h 249"/>
                <a:gd name="T10" fmla="*/ 101 w 101"/>
                <a:gd name="T11" fmla="*/ 35 h 249"/>
                <a:gd name="T12" fmla="*/ 96 w 101"/>
                <a:gd name="T13" fmla="*/ 16 h 249"/>
                <a:gd name="T14" fmla="*/ 87 w 101"/>
                <a:gd name="T15" fmla="*/ 0 h 249"/>
                <a:gd name="T16" fmla="*/ 16 w 101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9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40" y="0"/>
                    <a:pt x="1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0" name="Rectangle 1002">
              <a:extLst>
                <a:ext uri="{FF2B5EF4-FFF2-40B4-BE49-F238E27FC236}">
                  <a16:creationId xmlns:a16="http://schemas.microsoft.com/office/drawing/2014/main" id="{EC5CDFD9-822A-48C1-BD90-AB8977754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64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1" name="Freeform 1003">
              <a:extLst>
                <a:ext uri="{FF2B5EF4-FFF2-40B4-BE49-F238E27FC236}">
                  <a16:creationId xmlns:a16="http://schemas.microsoft.com/office/drawing/2014/main" id="{F81E9B7D-9A73-4BD6-B31F-F3B589E62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80" y="3008445"/>
              <a:ext cx="150411" cy="244424"/>
            </a:xfrm>
            <a:custGeom>
              <a:avLst/>
              <a:gdLst>
                <a:gd name="T0" fmla="*/ 20 w 41"/>
                <a:gd name="T1" fmla="*/ 0 h 61"/>
                <a:gd name="T2" fmla="*/ 4 w 41"/>
                <a:gd name="T3" fmla="*/ 27 h 61"/>
                <a:gd name="T4" fmla="*/ 1 w 41"/>
                <a:gd name="T5" fmla="*/ 42 h 61"/>
                <a:gd name="T6" fmla="*/ 1 w 41"/>
                <a:gd name="T7" fmla="*/ 43 h 61"/>
                <a:gd name="T8" fmla="*/ 11 w 41"/>
                <a:gd name="T9" fmla="*/ 57 h 61"/>
                <a:gd name="T10" fmla="*/ 27 w 41"/>
                <a:gd name="T11" fmla="*/ 57 h 61"/>
                <a:gd name="T12" fmla="*/ 37 w 41"/>
                <a:gd name="T13" fmla="*/ 49 h 61"/>
                <a:gd name="T14" fmla="*/ 38 w 41"/>
                <a:gd name="T15" fmla="*/ 32 h 61"/>
                <a:gd name="T16" fmla="*/ 29 w 41"/>
                <a:gd name="T17" fmla="*/ 15 h 61"/>
                <a:gd name="T18" fmla="*/ 20 w 41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1">
                  <a:moveTo>
                    <a:pt x="20" y="0"/>
                  </a:moveTo>
                  <a:cubicBezTo>
                    <a:pt x="15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1" y="43"/>
                    <a:pt x="39" y="36"/>
                    <a:pt x="38" y="32"/>
                  </a:cubicBezTo>
                  <a:cubicBezTo>
                    <a:pt x="36" y="27"/>
                    <a:pt x="35" y="25"/>
                    <a:pt x="29" y="15"/>
                  </a:cubicBezTo>
                  <a:cubicBezTo>
                    <a:pt x="25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2" name="Freeform 1004">
              <a:extLst>
                <a:ext uri="{FF2B5EF4-FFF2-40B4-BE49-F238E27FC236}">
                  <a16:creationId xmlns:a16="http://schemas.microsoft.com/office/drawing/2014/main" id="{5D3C87F4-4742-403D-8807-67C944F31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274" y="2482006"/>
              <a:ext cx="282027" cy="112808"/>
            </a:xfrm>
            <a:custGeom>
              <a:avLst/>
              <a:gdLst>
                <a:gd name="T0" fmla="*/ 21 w 68"/>
                <a:gd name="T1" fmla="*/ 1 h 24"/>
                <a:gd name="T2" fmla="*/ 21 w 68"/>
                <a:gd name="T3" fmla="*/ 7 h 24"/>
                <a:gd name="T4" fmla="*/ 17 w 68"/>
                <a:gd name="T5" fmla="*/ 11 h 24"/>
                <a:gd name="T6" fmla="*/ 5 w 68"/>
                <a:gd name="T7" fmla="*/ 18 h 24"/>
                <a:gd name="T8" fmla="*/ 0 w 68"/>
                <a:gd name="T9" fmla="*/ 24 h 24"/>
                <a:gd name="T10" fmla="*/ 68 w 68"/>
                <a:gd name="T11" fmla="*/ 24 h 24"/>
                <a:gd name="T12" fmla="*/ 58 w 68"/>
                <a:gd name="T13" fmla="*/ 14 h 24"/>
                <a:gd name="T14" fmla="*/ 52 w 68"/>
                <a:gd name="T15" fmla="*/ 11 h 24"/>
                <a:gd name="T16" fmla="*/ 48 w 68"/>
                <a:gd name="T17" fmla="*/ 5 h 24"/>
                <a:gd name="T18" fmla="*/ 47 w 68"/>
                <a:gd name="T19" fmla="*/ 0 h 24"/>
                <a:gd name="T20" fmla="*/ 21 w 68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4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2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9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3" name="Freeform 1005">
              <a:extLst>
                <a:ext uri="{FF2B5EF4-FFF2-40B4-BE49-F238E27FC236}">
                  <a16:creationId xmlns:a16="http://schemas.microsoft.com/office/drawing/2014/main" id="{012CC277-C095-4ABB-9A8E-23C6BDA7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80" y="2388005"/>
              <a:ext cx="150411" cy="94013"/>
            </a:xfrm>
            <a:custGeom>
              <a:avLst/>
              <a:gdLst>
                <a:gd name="T0" fmla="*/ 35 w 35"/>
                <a:gd name="T1" fmla="*/ 23 h 23"/>
                <a:gd name="T2" fmla="*/ 0 w 35"/>
                <a:gd name="T3" fmla="*/ 23 h 23"/>
                <a:gd name="T4" fmla="*/ 0 w 35"/>
                <a:gd name="T5" fmla="*/ 2 h 23"/>
                <a:gd name="T6" fmla="*/ 2 w 35"/>
                <a:gd name="T7" fmla="*/ 0 h 23"/>
                <a:gd name="T8" fmla="*/ 33 w 35"/>
                <a:gd name="T9" fmla="*/ 0 h 23"/>
                <a:gd name="T10" fmla="*/ 35 w 35"/>
                <a:gd name="T11" fmla="*/ 2 h 23"/>
                <a:gd name="T12" fmla="*/ 35 w 35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3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4" name="Freeform 1006">
              <a:extLst>
                <a:ext uri="{FF2B5EF4-FFF2-40B4-BE49-F238E27FC236}">
                  <a16:creationId xmlns:a16="http://schemas.microsoft.com/office/drawing/2014/main" id="{C6D37237-DEB5-4207-A772-05481B5B9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672" y="2632417"/>
              <a:ext cx="56410" cy="188014"/>
            </a:xfrm>
            <a:custGeom>
              <a:avLst/>
              <a:gdLst>
                <a:gd name="T0" fmla="*/ 4 w 16"/>
                <a:gd name="T1" fmla="*/ 47 h 47"/>
                <a:gd name="T2" fmla="*/ 1 w 16"/>
                <a:gd name="T3" fmla="*/ 44 h 47"/>
                <a:gd name="T4" fmla="*/ 7 w 16"/>
                <a:gd name="T5" fmla="*/ 7 h 47"/>
                <a:gd name="T6" fmla="*/ 11 w 16"/>
                <a:gd name="T7" fmla="*/ 1 h 47"/>
                <a:gd name="T8" fmla="*/ 15 w 16"/>
                <a:gd name="T9" fmla="*/ 0 h 47"/>
                <a:gd name="T10" fmla="*/ 16 w 16"/>
                <a:gd name="T11" fmla="*/ 5 h 47"/>
                <a:gd name="T12" fmla="*/ 13 w 16"/>
                <a:gd name="T13" fmla="*/ 10 h 47"/>
                <a:gd name="T14" fmla="*/ 7 w 16"/>
                <a:gd name="T15" fmla="*/ 43 h 47"/>
                <a:gd name="T16" fmla="*/ 4 w 16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7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4" y="6"/>
                    <a:pt x="13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5" name="Freeform 1007">
              <a:extLst>
                <a:ext uri="{FF2B5EF4-FFF2-40B4-BE49-F238E27FC236}">
                  <a16:creationId xmlns:a16="http://schemas.microsoft.com/office/drawing/2014/main" id="{923C853E-4D77-49DB-9D8E-C803A4C5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110" y="2594814"/>
              <a:ext cx="413631" cy="996479"/>
            </a:xfrm>
            <a:custGeom>
              <a:avLst/>
              <a:gdLst>
                <a:gd name="T0" fmla="*/ 16 w 101"/>
                <a:gd name="T1" fmla="*/ 0 h 249"/>
                <a:gd name="T2" fmla="*/ 2 w 101"/>
                <a:gd name="T3" fmla="*/ 26 h 249"/>
                <a:gd name="T4" fmla="*/ 1 w 101"/>
                <a:gd name="T5" fmla="*/ 44 h 249"/>
                <a:gd name="T6" fmla="*/ 1 w 101"/>
                <a:gd name="T7" fmla="*/ 249 h 249"/>
                <a:gd name="T8" fmla="*/ 101 w 101"/>
                <a:gd name="T9" fmla="*/ 249 h 249"/>
                <a:gd name="T10" fmla="*/ 101 w 101"/>
                <a:gd name="T11" fmla="*/ 35 h 249"/>
                <a:gd name="T12" fmla="*/ 96 w 101"/>
                <a:gd name="T13" fmla="*/ 16 h 249"/>
                <a:gd name="T14" fmla="*/ 87 w 101"/>
                <a:gd name="T15" fmla="*/ 0 h 249"/>
                <a:gd name="T16" fmla="*/ 16 w 101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9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3" y="9"/>
                    <a:pt x="90" y="3"/>
                    <a:pt x="87" y="0"/>
                  </a:cubicBezTo>
                  <a:cubicBezTo>
                    <a:pt x="63" y="0"/>
                    <a:pt x="39" y="0"/>
                    <a:pt x="1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6" name="Rectangle 1008">
              <a:extLst>
                <a:ext uri="{FF2B5EF4-FFF2-40B4-BE49-F238E27FC236}">
                  <a16:creationId xmlns:a16="http://schemas.microsoft.com/office/drawing/2014/main" id="{096AC9EA-24FD-4981-A361-D4F4C4BC2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110" y="2970842"/>
              <a:ext cx="413631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7" name="Freeform 1010">
              <a:extLst>
                <a:ext uri="{FF2B5EF4-FFF2-40B4-BE49-F238E27FC236}">
                  <a16:creationId xmlns:a16="http://schemas.microsoft.com/office/drawing/2014/main" id="{C1040605-BE5D-43AD-9D9B-C3D9BAF00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714" y="3008445"/>
              <a:ext cx="150411" cy="244424"/>
            </a:xfrm>
            <a:custGeom>
              <a:avLst/>
              <a:gdLst>
                <a:gd name="T0" fmla="*/ 20 w 40"/>
                <a:gd name="T1" fmla="*/ 0 h 61"/>
                <a:gd name="T2" fmla="*/ 4 w 40"/>
                <a:gd name="T3" fmla="*/ 27 h 61"/>
                <a:gd name="T4" fmla="*/ 1 w 40"/>
                <a:gd name="T5" fmla="*/ 42 h 61"/>
                <a:gd name="T6" fmla="*/ 1 w 40"/>
                <a:gd name="T7" fmla="*/ 43 h 61"/>
                <a:gd name="T8" fmla="*/ 11 w 40"/>
                <a:gd name="T9" fmla="*/ 57 h 61"/>
                <a:gd name="T10" fmla="*/ 27 w 40"/>
                <a:gd name="T11" fmla="*/ 57 h 61"/>
                <a:gd name="T12" fmla="*/ 37 w 40"/>
                <a:gd name="T13" fmla="*/ 49 h 61"/>
                <a:gd name="T14" fmla="*/ 37 w 40"/>
                <a:gd name="T15" fmla="*/ 32 h 61"/>
                <a:gd name="T16" fmla="*/ 28 w 40"/>
                <a:gd name="T17" fmla="*/ 15 h 61"/>
                <a:gd name="T18" fmla="*/ 20 w 40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1">
                  <a:moveTo>
                    <a:pt x="20" y="0"/>
                  </a:moveTo>
                  <a:cubicBezTo>
                    <a:pt x="14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8" y="57"/>
                    <a:pt x="34" y="55"/>
                    <a:pt x="37" y="49"/>
                  </a:cubicBezTo>
                  <a:cubicBezTo>
                    <a:pt x="40" y="43"/>
                    <a:pt x="39" y="36"/>
                    <a:pt x="37" y="32"/>
                  </a:cubicBezTo>
                  <a:cubicBezTo>
                    <a:pt x="36" y="27"/>
                    <a:pt x="35" y="25"/>
                    <a:pt x="28" y="15"/>
                  </a:cubicBezTo>
                  <a:cubicBezTo>
                    <a:pt x="24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8" name="Freeform 1011">
              <a:extLst>
                <a:ext uri="{FF2B5EF4-FFF2-40B4-BE49-F238E27FC236}">
                  <a16:creationId xmlns:a16="http://schemas.microsoft.com/office/drawing/2014/main" id="{1CDB2394-3786-414D-9C68-66C69023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509" y="2482006"/>
              <a:ext cx="282027" cy="112808"/>
            </a:xfrm>
            <a:custGeom>
              <a:avLst/>
              <a:gdLst>
                <a:gd name="T0" fmla="*/ 21 w 68"/>
                <a:gd name="T1" fmla="*/ 1 h 24"/>
                <a:gd name="T2" fmla="*/ 21 w 68"/>
                <a:gd name="T3" fmla="*/ 7 h 24"/>
                <a:gd name="T4" fmla="*/ 16 w 68"/>
                <a:gd name="T5" fmla="*/ 11 h 24"/>
                <a:gd name="T6" fmla="*/ 5 w 68"/>
                <a:gd name="T7" fmla="*/ 18 h 24"/>
                <a:gd name="T8" fmla="*/ 0 w 68"/>
                <a:gd name="T9" fmla="*/ 24 h 24"/>
                <a:gd name="T10" fmla="*/ 68 w 68"/>
                <a:gd name="T11" fmla="*/ 24 h 24"/>
                <a:gd name="T12" fmla="*/ 58 w 68"/>
                <a:gd name="T13" fmla="*/ 14 h 24"/>
                <a:gd name="T14" fmla="*/ 51 w 68"/>
                <a:gd name="T15" fmla="*/ 11 h 24"/>
                <a:gd name="T16" fmla="*/ 48 w 68"/>
                <a:gd name="T17" fmla="*/ 5 h 24"/>
                <a:gd name="T18" fmla="*/ 47 w 68"/>
                <a:gd name="T19" fmla="*/ 0 h 24"/>
                <a:gd name="T20" fmla="*/ 21 w 68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4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6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1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8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89" name="Freeform 1012">
              <a:extLst>
                <a:ext uri="{FF2B5EF4-FFF2-40B4-BE49-F238E27FC236}">
                  <a16:creationId xmlns:a16="http://schemas.microsoft.com/office/drawing/2014/main" id="{066DAD4A-9F82-4735-A733-7C5907E87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714" y="2387993"/>
              <a:ext cx="150411" cy="94013"/>
            </a:xfrm>
            <a:custGeom>
              <a:avLst/>
              <a:gdLst>
                <a:gd name="T0" fmla="*/ 35 w 35"/>
                <a:gd name="T1" fmla="*/ 23 h 23"/>
                <a:gd name="T2" fmla="*/ 0 w 35"/>
                <a:gd name="T3" fmla="*/ 23 h 23"/>
                <a:gd name="T4" fmla="*/ 0 w 35"/>
                <a:gd name="T5" fmla="*/ 2 h 23"/>
                <a:gd name="T6" fmla="*/ 2 w 35"/>
                <a:gd name="T7" fmla="*/ 0 h 23"/>
                <a:gd name="T8" fmla="*/ 33 w 35"/>
                <a:gd name="T9" fmla="*/ 0 h 23"/>
                <a:gd name="T10" fmla="*/ 35 w 35"/>
                <a:gd name="T11" fmla="*/ 2 h 23"/>
                <a:gd name="T12" fmla="*/ 35 w 35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3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0" name="Freeform 1013">
              <a:extLst>
                <a:ext uri="{FF2B5EF4-FFF2-40B4-BE49-F238E27FC236}">
                  <a16:creationId xmlns:a16="http://schemas.microsoft.com/office/drawing/2014/main" id="{4EC74227-2ADF-44C9-920C-FA6CA797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906" y="2632417"/>
              <a:ext cx="75206" cy="188014"/>
            </a:xfrm>
            <a:custGeom>
              <a:avLst/>
              <a:gdLst>
                <a:gd name="T0" fmla="*/ 4 w 16"/>
                <a:gd name="T1" fmla="*/ 47 h 47"/>
                <a:gd name="T2" fmla="*/ 1 w 16"/>
                <a:gd name="T3" fmla="*/ 44 h 47"/>
                <a:gd name="T4" fmla="*/ 7 w 16"/>
                <a:gd name="T5" fmla="*/ 7 h 47"/>
                <a:gd name="T6" fmla="*/ 10 w 16"/>
                <a:gd name="T7" fmla="*/ 1 h 47"/>
                <a:gd name="T8" fmla="*/ 15 w 16"/>
                <a:gd name="T9" fmla="*/ 0 h 47"/>
                <a:gd name="T10" fmla="*/ 15 w 16"/>
                <a:gd name="T11" fmla="*/ 5 h 47"/>
                <a:gd name="T12" fmla="*/ 12 w 16"/>
                <a:gd name="T13" fmla="*/ 10 h 47"/>
                <a:gd name="T14" fmla="*/ 7 w 16"/>
                <a:gd name="T15" fmla="*/ 43 h 47"/>
                <a:gd name="T16" fmla="*/ 4 w 16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7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5" y="5"/>
                  </a:cubicBezTo>
                  <a:cubicBezTo>
                    <a:pt x="14" y="6"/>
                    <a:pt x="13" y="8"/>
                    <a:pt x="12" y="10"/>
                  </a:cubicBezTo>
                  <a:cubicBezTo>
                    <a:pt x="7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1" name="Freeform 1014">
              <a:extLst>
                <a:ext uri="{FF2B5EF4-FFF2-40B4-BE49-F238E27FC236}">
                  <a16:creationId xmlns:a16="http://schemas.microsoft.com/office/drawing/2014/main" id="{1AFC64EB-799B-4B42-93CB-D91380731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345" y="2594814"/>
              <a:ext cx="394835" cy="996479"/>
            </a:xfrm>
            <a:custGeom>
              <a:avLst/>
              <a:gdLst>
                <a:gd name="T0" fmla="*/ 16 w 101"/>
                <a:gd name="T1" fmla="*/ 0 h 249"/>
                <a:gd name="T2" fmla="*/ 2 w 101"/>
                <a:gd name="T3" fmla="*/ 26 h 249"/>
                <a:gd name="T4" fmla="*/ 1 w 101"/>
                <a:gd name="T5" fmla="*/ 44 h 249"/>
                <a:gd name="T6" fmla="*/ 1 w 101"/>
                <a:gd name="T7" fmla="*/ 249 h 249"/>
                <a:gd name="T8" fmla="*/ 101 w 101"/>
                <a:gd name="T9" fmla="*/ 249 h 249"/>
                <a:gd name="T10" fmla="*/ 101 w 101"/>
                <a:gd name="T11" fmla="*/ 35 h 249"/>
                <a:gd name="T12" fmla="*/ 96 w 101"/>
                <a:gd name="T13" fmla="*/ 16 h 249"/>
                <a:gd name="T14" fmla="*/ 87 w 101"/>
                <a:gd name="T15" fmla="*/ 0 h 249"/>
                <a:gd name="T16" fmla="*/ 16 w 101"/>
                <a:gd name="T1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9">
                  <a:moveTo>
                    <a:pt x="16" y="0"/>
                  </a:moveTo>
                  <a:cubicBezTo>
                    <a:pt x="12" y="4"/>
                    <a:pt x="5" y="13"/>
                    <a:pt x="2" y="26"/>
                  </a:cubicBezTo>
                  <a:cubicBezTo>
                    <a:pt x="0" y="33"/>
                    <a:pt x="0" y="39"/>
                    <a:pt x="1" y="44"/>
                  </a:cubicBezTo>
                  <a:cubicBezTo>
                    <a:pt x="1" y="112"/>
                    <a:pt x="1" y="181"/>
                    <a:pt x="1" y="249"/>
                  </a:cubicBezTo>
                  <a:cubicBezTo>
                    <a:pt x="34" y="249"/>
                    <a:pt x="68" y="249"/>
                    <a:pt x="101" y="249"/>
                  </a:cubicBezTo>
                  <a:cubicBezTo>
                    <a:pt x="101" y="178"/>
                    <a:pt x="101" y="107"/>
                    <a:pt x="101" y="35"/>
                  </a:cubicBezTo>
                  <a:cubicBezTo>
                    <a:pt x="101" y="30"/>
                    <a:pt x="99" y="24"/>
                    <a:pt x="96" y="16"/>
                  </a:cubicBezTo>
                  <a:cubicBezTo>
                    <a:pt x="94" y="9"/>
                    <a:pt x="90" y="3"/>
                    <a:pt x="87" y="0"/>
                  </a:cubicBezTo>
                  <a:cubicBezTo>
                    <a:pt x="63" y="0"/>
                    <a:pt x="39" y="0"/>
                    <a:pt x="1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2" name="Rectangle 1015">
              <a:extLst>
                <a:ext uri="{FF2B5EF4-FFF2-40B4-BE49-F238E27FC236}">
                  <a16:creationId xmlns:a16="http://schemas.microsoft.com/office/drawing/2014/main" id="{935273A3-99C9-4E88-8C72-AA4BD0E8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345" y="2970842"/>
              <a:ext cx="394835" cy="3196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3" name="Freeform 1016">
              <a:extLst>
                <a:ext uri="{FF2B5EF4-FFF2-40B4-BE49-F238E27FC236}">
                  <a16:creationId xmlns:a16="http://schemas.microsoft.com/office/drawing/2014/main" id="{6996AD2B-BD3D-45F9-9C9C-8458ABD27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153" y="3008445"/>
              <a:ext cx="169218" cy="244424"/>
            </a:xfrm>
            <a:custGeom>
              <a:avLst/>
              <a:gdLst>
                <a:gd name="T0" fmla="*/ 20 w 40"/>
                <a:gd name="T1" fmla="*/ 0 h 61"/>
                <a:gd name="T2" fmla="*/ 4 w 40"/>
                <a:gd name="T3" fmla="*/ 27 h 61"/>
                <a:gd name="T4" fmla="*/ 1 w 40"/>
                <a:gd name="T5" fmla="*/ 42 h 61"/>
                <a:gd name="T6" fmla="*/ 1 w 40"/>
                <a:gd name="T7" fmla="*/ 43 h 61"/>
                <a:gd name="T8" fmla="*/ 11 w 40"/>
                <a:gd name="T9" fmla="*/ 57 h 61"/>
                <a:gd name="T10" fmla="*/ 27 w 40"/>
                <a:gd name="T11" fmla="*/ 57 h 61"/>
                <a:gd name="T12" fmla="*/ 37 w 40"/>
                <a:gd name="T13" fmla="*/ 49 h 61"/>
                <a:gd name="T14" fmla="*/ 38 w 40"/>
                <a:gd name="T15" fmla="*/ 32 h 61"/>
                <a:gd name="T16" fmla="*/ 29 w 40"/>
                <a:gd name="T17" fmla="*/ 15 h 61"/>
                <a:gd name="T18" fmla="*/ 20 w 40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1">
                  <a:moveTo>
                    <a:pt x="20" y="0"/>
                  </a:moveTo>
                  <a:cubicBezTo>
                    <a:pt x="15" y="9"/>
                    <a:pt x="9" y="18"/>
                    <a:pt x="4" y="27"/>
                  </a:cubicBezTo>
                  <a:cubicBezTo>
                    <a:pt x="3" y="29"/>
                    <a:pt x="0" y="35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3" y="53"/>
                    <a:pt x="11" y="57"/>
                  </a:cubicBezTo>
                  <a:cubicBezTo>
                    <a:pt x="18" y="61"/>
                    <a:pt x="25" y="58"/>
                    <a:pt x="27" y="57"/>
                  </a:cubicBezTo>
                  <a:cubicBezTo>
                    <a:pt x="29" y="57"/>
                    <a:pt x="34" y="55"/>
                    <a:pt x="37" y="49"/>
                  </a:cubicBezTo>
                  <a:cubicBezTo>
                    <a:pt x="40" y="43"/>
                    <a:pt x="39" y="36"/>
                    <a:pt x="38" y="32"/>
                  </a:cubicBezTo>
                  <a:cubicBezTo>
                    <a:pt x="36" y="27"/>
                    <a:pt x="35" y="25"/>
                    <a:pt x="29" y="15"/>
                  </a:cubicBezTo>
                  <a:cubicBezTo>
                    <a:pt x="25" y="8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4" name="Freeform 1017">
              <a:extLst>
                <a:ext uri="{FF2B5EF4-FFF2-40B4-BE49-F238E27FC236}">
                  <a16:creationId xmlns:a16="http://schemas.microsoft.com/office/drawing/2014/main" id="{ADC418A8-D38F-41FE-A91D-69811DB5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755" y="2482006"/>
              <a:ext cx="263219" cy="112808"/>
            </a:xfrm>
            <a:custGeom>
              <a:avLst/>
              <a:gdLst>
                <a:gd name="T0" fmla="*/ 21 w 68"/>
                <a:gd name="T1" fmla="*/ 1 h 24"/>
                <a:gd name="T2" fmla="*/ 21 w 68"/>
                <a:gd name="T3" fmla="*/ 7 h 24"/>
                <a:gd name="T4" fmla="*/ 17 w 68"/>
                <a:gd name="T5" fmla="*/ 11 h 24"/>
                <a:gd name="T6" fmla="*/ 5 w 68"/>
                <a:gd name="T7" fmla="*/ 18 h 24"/>
                <a:gd name="T8" fmla="*/ 0 w 68"/>
                <a:gd name="T9" fmla="*/ 24 h 24"/>
                <a:gd name="T10" fmla="*/ 68 w 68"/>
                <a:gd name="T11" fmla="*/ 24 h 24"/>
                <a:gd name="T12" fmla="*/ 58 w 68"/>
                <a:gd name="T13" fmla="*/ 14 h 24"/>
                <a:gd name="T14" fmla="*/ 52 w 68"/>
                <a:gd name="T15" fmla="*/ 11 h 24"/>
                <a:gd name="T16" fmla="*/ 48 w 68"/>
                <a:gd name="T17" fmla="*/ 5 h 24"/>
                <a:gd name="T18" fmla="*/ 47 w 68"/>
                <a:gd name="T19" fmla="*/ 0 h 24"/>
                <a:gd name="T20" fmla="*/ 21 w 68"/>
                <a:gd name="T2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24">
                  <a:moveTo>
                    <a:pt x="21" y="1"/>
                  </a:moveTo>
                  <a:cubicBezTo>
                    <a:pt x="21" y="2"/>
                    <a:pt x="22" y="4"/>
                    <a:pt x="21" y="7"/>
                  </a:cubicBezTo>
                  <a:cubicBezTo>
                    <a:pt x="20" y="8"/>
                    <a:pt x="19" y="9"/>
                    <a:pt x="17" y="11"/>
                  </a:cubicBezTo>
                  <a:cubicBezTo>
                    <a:pt x="11" y="14"/>
                    <a:pt x="8" y="16"/>
                    <a:pt x="5" y="18"/>
                  </a:cubicBezTo>
                  <a:cubicBezTo>
                    <a:pt x="4" y="19"/>
                    <a:pt x="2" y="21"/>
                    <a:pt x="0" y="24"/>
                  </a:cubicBezTo>
                  <a:cubicBezTo>
                    <a:pt x="23" y="24"/>
                    <a:pt x="45" y="24"/>
                    <a:pt x="68" y="24"/>
                  </a:cubicBezTo>
                  <a:cubicBezTo>
                    <a:pt x="65" y="18"/>
                    <a:pt x="61" y="16"/>
                    <a:pt x="58" y="14"/>
                  </a:cubicBezTo>
                  <a:cubicBezTo>
                    <a:pt x="56" y="14"/>
                    <a:pt x="54" y="13"/>
                    <a:pt x="52" y="11"/>
                  </a:cubicBezTo>
                  <a:cubicBezTo>
                    <a:pt x="49" y="8"/>
                    <a:pt x="48" y="6"/>
                    <a:pt x="48" y="5"/>
                  </a:cubicBezTo>
                  <a:cubicBezTo>
                    <a:pt x="47" y="3"/>
                    <a:pt x="47" y="1"/>
                    <a:pt x="47" y="0"/>
                  </a:cubicBezTo>
                  <a:cubicBezTo>
                    <a:pt x="39" y="0"/>
                    <a:pt x="30" y="0"/>
                    <a:pt x="21" y="1"/>
                  </a:cubicBezTo>
                  <a:close/>
                </a:path>
              </a:pathLst>
            </a:custGeom>
            <a:solidFill>
              <a:srgbClr val="CE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5" name="Freeform 1018">
              <a:extLst>
                <a:ext uri="{FF2B5EF4-FFF2-40B4-BE49-F238E27FC236}">
                  <a16:creationId xmlns:a16="http://schemas.microsoft.com/office/drawing/2014/main" id="{F2AB844B-2BB8-4EFF-82C3-809B6401A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960" y="2387993"/>
              <a:ext cx="131616" cy="94013"/>
            </a:xfrm>
            <a:custGeom>
              <a:avLst/>
              <a:gdLst>
                <a:gd name="T0" fmla="*/ 35 w 35"/>
                <a:gd name="T1" fmla="*/ 23 h 23"/>
                <a:gd name="T2" fmla="*/ 0 w 35"/>
                <a:gd name="T3" fmla="*/ 23 h 23"/>
                <a:gd name="T4" fmla="*/ 0 w 35"/>
                <a:gd name="T5" fmla="*/ 2 h 23"/>
                <a:gd name="T6" fmla="*/ 2 w 35"/>
                <a:gd name="T7" fmla="*/ 0 h 23"/>
                <a:gd name="T8" fmla="*/ 33 w 35"/>
                <a:gd name="T9" fmla="*/ 0 h 23"/>
                <a:gd name="T10" fmla="*/ 35 w 35"/>
                <a:gd name="T11" fmla="*/ 2 h 23"/>
                <a:gd name="T12" fmla="*/ 35 w 35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3">
                  <a:moveTo>
                    <a:pt x="35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lnTo>
                    <a:pt x="35" y="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6" name="Freeform 1019">
              <a:extLst>
                <a:ext uri="{FF2B5EF4-FFF2-40B4-BE49-F238E27FC236}">
                  <a16:creationId xmlns:a16="http://schemas.microsoft.com/office/drawing/2014/main" id="{5CF75750-FB0D-4BB3-8BE5-49BC644A9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52" y="2632417"/>
              <a:ext cx="56410" cy="188014"/>
            </a:xfrm>
            <a:custGeom>
              <a:avLst/>
              <a:gdLst>
                <a:gd name="T0" fmla="*/ 4 w 16"/>
                <a:gd name="T1" fmla="*/ 47 h 47"/>
                <a:gd name="T2" fmla="*/ 1 w 16"/>
                <a:gd name="T3" fmla="*/ 44 h 47"/>
                <a:gd name="T4" fmla="*/ 7 w 16"/>
                <a:gd name="T5" fmla="*/ 7 h 47"/>
                <a:gd name="T6" fmla="*/ 11 w 16"/>
                <a:gd name="T7" fmla="*/ 1 h 47"/>
                <a:gd name="T8" fmla="*/ 15 w 16"/>
                <a:gd name="T9" fmla="*/ 0 h 47"/>
                <a:gd name="T10" fmla="*/ 16 w 16"/>
                <a:gd name="T11" fmla="*/ 5 h 47"/>
                <a:gd name="T12" fmla="*/ 13 w 16"/>
                <a:gd name="T13" fmla="*/ 10 h 47"/>
                <a:gd name="T14" fmla="*/ 7 w 16"/>
                <a:gd name="T15" fmla="*/ 43 h 47"/>
                <a:gd name="T16" fmla="*/ 4 w 16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7">
                  <a:moveTo>
                    <a:pt x="4" y="47"/>
                  </a:moveTo>
                  <a:cubicBezTo>
                    <a:pt x="2" y="47"/>
                    <a:pt x="1" y="45"/>
                    <a:pt x="1" y="44"/>
                  </a:cubicBezTo>
                  <a:cubicBezTo>
                    <a:pt x="0" y="30"/>
                    <a:pt x="2" y="18"/>
                    <a:pt x="7" y="7"/>
                  </a:cubicBezTo>
                  <a:cubicBezTo>
                    <a:pt x="8" y="5"/>
                    <a:pt x="9" y="3"/>
                    <a:pt x="11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1"/>
                    <a:pt x="16" y="3"/>
                    <a:pt x="16" y="5"/>
                  </a:cubicBezTo>
                  <a:cubicBezTo>
                    <a:pt x="14" y="6"/>
                    <a:pt x="13" y="8"/>
                    <a:pt x="13" y="10"/>
                  </a:cubicBezTo>
                  <a:cubicBezTo>
                    <a:pt x="8" y="20"/>
                    <a:pt x="6" y="31"/>
                    <a:pt x="7" y="43"/>
                  </a:cubicBezTo>
                  <a:cubicBezTo>
                    <a:pt x="7" y="45"/>
                    <a:pt x="6" y="46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7" name="Rectangle 1020">
              <a:extLst>
                <a:ext uri="{FF2B5EF4-FFF2-40B4-BE49-F238E27FC236}">
                  <a16:creationId xmlns:a16="http://schemas.microsoft.com/office/drawing/2014/main" id="{56E175EB-A561-4CD7-BD52-C7098FB0B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989" y="2970842"/>
              <a:ext cx="432438" cy="752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8" name="Rectangle 1021">
              <a:extLst>
                <a:ext uri="{FF2B5EF4-FFF2-40B4-BE49-F238E27FC236}">
                  <a16:creationId xmlns:a16="http://schemas.microsoft.com/office/drawing/2014/main" id="{3046E264-1C4A-4E70-A80D-495B7642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989" y="3121253"/>
              <a:ext cx="432438" cy="752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99" name="Freeform 1022">
              <a:extLst>
                <a:ext uri="{FF2B5EF4-FFF2-40B4-BE49-F238E27FC236}">
                  <a16:creationId xmlns:a16="http://schemas.microsoft.com/office/drawing/2014/main" id="{29E95EE9-AAF0-4910-B53B-565FACD2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30" y="357443"/>
              <a:ext cx="338425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7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0" name="Freeform 1023">
              <a:extLst>
                <a:ext uri="{FF2B5EF4-FFF2-40B4-BE49-F238E27FC236}">
                  <a16:creationId xmlns:a16="http://schemas.microsoft.com/office/drawing/2014/main" id="{9B64AD0A-FF2E-4D1A-AEED-6A09F260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36" y="470251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9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1" name="Freeform 1024">
              <a:extLst>
                <a:ext uri="{FF2B5EF4-FFF2-40B4-BE49-F238E27FC236}">
                  <a16:creationId xmlns:a16="http://schemas.microsoft.com/office/drawing/2014/main" id="{D0433AD6-734F-4B0E-9F4A-BEAA2D42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58" y="357443"/>
              <a:ext cx="357232" cy="526439"/>
            </a:xfrm>
            <a:custGeom>
              <a:avLst/>
              <a:gdLst>
                <a:gd name="T0" fmla="*/ 44 w 88"/>
                <a:gd name="T1" fmla="*/ 0 h 128"/>
                <a:gd name="T2" fmla="*/ 13 w 88"/>
                <a:gd name="T3" fmla="*/ 50 h 128"/>
                <a:gd name="T4" fmla="*/ 4 w 88"/>
                <a:gd name="T5" fmla="*/ 71 h 128"/>
                <a:gd name="T6" fmla="*/ 4 w 88"/>
                <a:gd name="T7" fmla="*/ 98 h 128"/>
                <a:gd name="T8" fmla="*/ 27 w 88"/>
                <a:gd name="T9" fmla="*/ 122 h 128"/>
                <a:gd name="T10" fmla="*/ 58 w 88"/>
                <a:gd name="T11" fmla="*/ 123 h 128"/>
                <a:gd name="T12" fmla="*/ 80 w 88"/>
                <a:gd name="T13" fmla="*/ 109 h 128"/>
                <a:gd name="T14" fmla="*/ 87 w 88"/>
                <a:gd name="T15" fmla="*/ 86 h 128"/>
                <a:gd name="T16" fmla="*/ 82 w 88"/>
                <a:gd name="T17" fmla="*/ 61 h 128"/>
                <a:gd name="T18" fmla="*/ 61 w 88"/>
                <a:gd name="T19" fmla="*/ 26 h 128"/>
                <a:gd name="T20" fmla="*/ 44 w 88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35" y="13"/>
                    <a:pt x="24" y="31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10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1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6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2" name="Freeform 1025">
              <a:extLst>
                <a:ext uri="{FF2B5EF4-FFF2-40B4-BE49-F238E27FC236}">
                  <a16:creationId xmlns:a16="http://schemas.microsoft.com/office/drawing/2014/main" id="{3EE22E30-8FD2-4FFE-98A6-D08CCC05C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63" y="470251"/>
              <a:ext cx="56410" cy="75206"/>
            </a:xfrm>
            <a:custGeom>
              <a:avLst/>
              <a:gdLst>
                <a:gd name="T0" fmla="*/ 1 w 14"/>
                <a:gd name="T1" fmla="*/ 22 h 22"/>
                <a:gd name="T2" fmla="*/ 0 w 14"/>
                <a:gd name="T3" fmla="*/ 19 h 22"/>
                <a:gd name="T4" fmla="*/ 4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9 h 22"/>
                <a:gd name="T14" fmla="*/ 6 w 14"/>
                <a:gd name="T15" fmla="*/ 16 h 22"/>
                <a:gd name="T16" fmla="*/ 1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3" name="Freeform 1026">
              <a:extLst>
                <a:ext uri="{FF2B5EF4-FFF2-40B4-BE49-F238E27FC236}">
                  <a16:creationId xmlns:a16="http://schemas.microsoft.com/office/drawing/2014/main" id="{D15C3F73-088F-415E-9EB0-DB1BD93F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86" y="357443"/>
              <a:ext cx="357232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4" name="Freeform 1027">
              <a:extLst>
                <a:ext uri="{FF2B5EF4-FFF2-40B4-BE49-F238E27FC236}">
                  <a16:creationId xmlns:a16="http://schemas.microsoft.com/office/drawing/2014/main" id="{AF7C5178-8453-4BD6-8891-85F542CB6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87" y="470251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9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3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5" name="Freeform 1028">
              <a:extLst>
                <a:ext uri="{FF2B5EF4-FFF2-40B4-BE49-F238E27FC236}">
                  <a16:creationId xmlns:a16="http://schemas.microsoft.com/office/drawing/2014/main" id="{41B2C187-E68C-40DE-8C82-1945CE08F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509" y="357443"/>
              <a:ext cx="338425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1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1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6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6" name="Freeform 1029">
              <a:extLst>
                <a:ext uri="{FF2B5EF4-FFF2-40B4-BE49-F238E27FC236}">
                  <a16:creationId xmlns:a16="http://schemas.microsoft.com/office/drawing/2014/main" id="{E612AB9D-0536-4561-BC58-69F66785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714" y="470251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9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2" y="5"/>
                    <a:pt x="11" y="9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7" name="Freeform 1030">
              <a:extLst>
                <a:ext uri="{FF2B5EF4-FFF2-40B4-BE49-F238E27FC236}">
                  <a16:creationId xmlns:a16="http://schemas.microsoft.com/office/drawing/2014/main" id="{58E0D277-8BCD-47C5-9566-9AF8A6C49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30" y="1015497"/>
              <a:ext cx="338425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8" name="Freeform 1031">
              <a:extLst>
                <a:ext uri="{FF2B5EF4-FFF2-40B4-BE49-F238E27FC236}">
                  <a16:creationId xmlns:a16="http://schemas.microsoft.com/office/drawing/2014/main" id="{B9042BA1-E889-4A66-B890-F36A87DE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36" y="1128306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8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09" name="Freeform 1032">
              <a:extLst>
                <a:ext uri="{FF2B5EF4-FFF2-40B4-BE49-F238E27FC236}">
                  <a16:creationId xmlns:a16="http://schemas.microsoft.com/office/drawing/2014/main" id="{6B2470E5-8444-425C-B3BB-2229378FC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58" y="1015497"/>
              <a:ext cx="357232" cy="526439"/>
            </a:xfrm>
            <a:custGeom>
              <a:avLst/>
              <a:gdLst>
                <a:gd name="T0" fmla="*/ 44 w 88"/>
                <a:gd name="T1" fmla="*/ 0 h 128"/>
                <a:gd name="T2" fmla="*/ 13 w 88"/>
                <a:gd name="T3" fmla="*/ 50 h 128"/>
                <a:gd name="T4" fmla="*/ 4 w 88"/>
                <a:gd name="T5" fmla="*/ 71 h 128"/>
                <a:gd name="T6" fmla="*/ 4 w 88"/>
                <a:gd name="T7" fmla="*/ 98 h 128"/>
                <a:gd name="T8" fmla="*/ 27 w 88"/>
                <a:gd name="T9" fmla="*/ 122 h 128"/>
                <a:gd name="T10" fmla="*/ 58 w 88"/>
                <a:gd name="T11" fmla="*/ 123 h 128"/>
                <a:gd name="T12" fmla="*/ 80 w 88"/>
                <a:gd name="T13" fmla="*/ 109 h 128"/>
                <a:gd name="T14" fmla="*/ 87 w 88"/>
                <a:gd name="T15" fmla="*/ 86 h 128"/>
                <a:gd name="T16" fmla="*/ 82 w 88"/>
                <a:gd name="T17" fmla="*/ 61 h 128"/>
                <a:gd name="T18" fmla="*/ 61 w 88"/>
                <a:gd name="T19" fmla="*/ 26 h 128"/>
                <a:gd name="T20" fmla="*/ 44 w 88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35" y="13"/>
                    <a:pt x="24" y="30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10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5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0" name="Freeform 1033">
              <a:extLst>
                <a:ext uri="{FF2B5EF4-FFF2-40B4-BE49-F238E27FC236}">
                  <a16:creationId xmlns:a16="http://schemas.microsoft.com/office/drawing/2014/main" id="{1067FE8B-D80B-4D5D-9359-27B21CFC4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63" y="1128306"/>
              <a:ext cx="56410" cy="75206"/>
            </a:xfrm>
            <a:custGeom>
              <a:avLst/>
              <a:gdLst>
                <a:gd name="T0" fmla="*/ 1 w 14"/>
                <a:gd name="T1" fmla="*/ 22 h 22"/>
                <a:gd name="T2" fmla="*/ 0 w 14"/>
                <a:gd name="T3" fmla="*/ 19 h 22"/>
                <a:gd name="T4" fmla="*/ 4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8 h 22"/>
                <a:gd name="T14" fmla="*/ 6 w 14"/>
                <a:gd name="T15" fmla="*/ 16 h 22"/>
                <a:gd name="T16" fmla="*/ 1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1" name="Freeform 1034">
              <a:extLst>
                <a:ext uri="{FF2B5EF4-FFF2-40B4-BE49-F238E27FC236}">
                  <a16:creationId xmlns:a16="http://schemas.microsoft.com/office/drawing/2014/main" id="{79C0556E-6995-42ED-9B5A-F3D69358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86" y="1015497"/>
              <a:ext cx="357232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2" name="Freeform 1035">
              <a:extLst>
                <a:ext uri="{FF2B5EF4-FFF2-40B4-BE49-F238E27FC236}">
                  <a16:creationId xmlns:a16="http://schemas.microsoft.com/office/drawing/2014/main" id="{A65E9332-57D0-4D17-A876-11BE0226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87" y="1128306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8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3" name="Freeform 1036">
              <a:extLst>
                <a:ext uri="{FF2B5EF4-FFF2-40B4-BE49-F238E27FC236}">
                  <a16:creationId xmlns:a16="http://schemas.microsoft.com/office/drawing/2014/main" id="{D363F998-3462-4CD7-B99A-0DB07E420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30" y="1692347"/>
              <a:ext cx="338425" cy="507643"/>
            </a:xfrm>
            <a:custGeom>
              <a:avLst/>
              <a:gdLst>
                <a:gd name="T0" fmla="*/ 44 w 87"/>
                <a:gd name="T1" fmla="*/ 0 h 127"/>
                <a:gd name="T2" fmla="*/ 12 w 87"/>
                <a:gd name="T3" fmla="*/ 49 h 127"/>
                <a:gd name="T4" fmla="*/ 3 w 87"/>
                <a:gd name="T5" fmla="*/ 70 h 127"/>
                <a:gd name="T6" fmla="*/ 3 w 87"/>
                <a:gd name="T7" fmla="*/ 97 h 127"/>
                <a:gd name="T8" fmla="*/ 27 w 87"/>
                <a:gd name="T9" fmla="*/ 121 h 127"/>
                <a:gd name="T10" fmla="*/ 57 w 87"/>
                <a:gd name="T11" fmla="*/ 123 h 127"/>
                <a:gd name="T12" fmla="*/ 79 w 87"/>
                <a:gd name="T13" fmla="*/ 109 h 127"/>
                <a:gd name="T14" fmla="*/ 87 w 87"/>
                <a:gd name="T15" fmla="*/ 85 h 127"/>
                <a:gd name="T16" fmla="*/ 82 w 87"/>
                <a:gd name="T17" fmla="*/ 61 h 127"/>
                <a:gd name="T18" fmla="*/ 61 w 87"/>
                <a:gd name="T19" fmla="*/ 25 h 127"/>
                <a:gd name="T20" fmla="*/ 44 w 87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7">
                  <a:moveTo>
                    <a:pt x="44" y="0"/>
                  </a:moveTo>
                  <a:cubicBezTo>
                    <a:pt x="35" y="12"/>
                    <a:pt x="23" y="30"/>
                    <a:pt x="12" y="49"/>
                  </a:cubicBezTo>
                  <a:cubicBezTo>
                    <a:pt x="10" y="53"/>
                    <a:pt x="6" y="60"/>
                    <a:pt x="3" y="70"/>
                  </a:cubicBezTo>
                  <a:cubicBezTo>
                    <a:pt x="2" y="78"/>
                    <a:pt x="0" y="87"/>
                    <a:pt x="3" y="97"/>
                  </a:cubicBezTo>
                  <a:cubicBezTo>
                    <a:pt x="9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7" y="123"/>
                  </a:cubicBezTo>
                  <a:cubicBezTo>
                    <a:pt x="62" y="121"/>
                    <a:pt x="72" y="118"/>
                    <a:pt x="79" y="109"/>
                  </a:cubicBezTo>
                  <a:cubicBezTo>
                    <a:pt x="86" y="99"/>
                    <a:pt x="87" y="90"/>
                    <a:pt x="87" y="85"/>
                  </a:cubicBezTo>
                  <a:cubicBezTo>
                    <a:pt x="87" y="75"/>
                    <a:pt x="85" y="68"/>
                    <a:pt x="82" y="61"/>
                  </a:cubicBezTo>
                  <a:cubicBezTo>
                    <a:pt x="78" y="51"/>
                    <a:pt x="74" y="45"/>
                    <a:pt x="61" y="25"/>
                  </a:cubicBezTo>
                  <a:cubicBezTo>
                    <a:pt x="54" y="15"/>
                    <a:pt x="48" y="6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4" name="Freeform 1037">
              <a:extLst>
                <a:ext uri="{FF2B5EF4-FFF2-40B4-BE49-F238E27FC236}">
                  <a16:creationId xmlns:a16="http://schemas.microsoft.com/office/drawing/2014/main" id="{4C613A93-E9E3-4BF1-B709-FA6F1542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36" y="1786348"/>
              <a:ext cx="56410" cy="94013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9 h 23"/>
                <a:gd name="T4" fmla="*/ 3 w 14"/>
                <a:gd name="T5" fmla="*/ 12 h 23"/>
                <a:gd name="T6" fmla="*/ 9 w 14"/>
                <a:gd name="T7" fmla="*/ 3 h 23"/>
                <a:gd name="T8" fmla="*/ 13 w 14"/>
                <a:gd name="T9" fmla="*/ 1 h 23"/>
                <a:gd name="T10" fmla="*/ 14 w 14"/>
                <a:gd name="T11" fmla="*/ 1 h 23"/>
                <a:gd name="T12" fmla="*/ 11 w 14"/>
                <a:gd name="T13" fmla="*/ 9 h 23"/>
                <a:gd name="T14" fmla="*/ 6 w 14"/>
                <a:gd name="T15" fmla="*/ 17 h 23"/>
                <a:gd name="T16" fmla="*/ 0 w 1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0" y="22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7"/>
                    <a:pt x="9" y="3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7" y="15"/>
                    <a:pt x="8" y="14"/>
                    <a:pt x="6" y="17"/>
                  </a:cubicBezTo>
                  <a:cubicBezTo>
                    <a:pt x="4" y="19"/>
                    <a:pt x="3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5" name="Freeform 1038">
              <a:extLst>
                <a:ext uri="{FF2B5EF4-FFF2-40B4-BE49-F238E27FC236}">
                  <a16:creationId xmlns:a16="http://schemas.microsoft.com/office/drawing/2014/main" id="{AB642B54-BA09-4880-972C-6420F6D16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58" y="1692347"/>
              <a:ext cx="357232" cy="507643"/>
            </a:xfrm>
            <a:custGeom>
              <a:avLst/>
              <a:gdLst>
                <a:gd name="T0" fmla="*/ 44 w 88"/>
                <a:gd name="T1" fmla="*/ 0 h 127"/>
                <a:gd name="T2" fmla="*/ 13 w 88"/>
                <a:gd name="T3" fmla="*/ 49 h 127"/>
                <a:gd name="T4" fmla="*/ 4 w 88"/>
                <a:gd name="T5" fmla="*/ 70 h 127"/>
                <a:gd name="T6" fmla="*/ 4 w 88"/>
                <a:gd name="T7" fmla="*/ 97 h 127"/>
                <a:gd name="T8" fmla="*/ 27 w 88"/>
                <a:gd name="T9" fmla="*/ 121 h 127"/>
                <a:gd name="T10" fmla="*/ 58 w 88"/>
                <a:gd name="T11" fmla="*/ 123 h 127"/>
                <a:gd name="T12" fmla="*/ 80 w 88"/>
                <a:gd name="T13" fmla="*/ 109 h 127"/>
                <a:gd name="T14" fmla="*/ 87 w 88"/>
                <a:gd name="T15" fmla="*/ 85 h 127"/>
                <a:gd name="T16" fmla="*/ 82 w 88"/>
                <a:gd name="T17" fmla="*/ 61 h 127"/>
                <a:gd name="T18" fmla="*/ 61 w 88"/>
                <a:gd name="T19" fmla="*/ 25 h 127"/>
                <a:gd name="T20" fmla="*/ 44 w 88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27">
                  <a:moveTo>
                    <a:pt x="44" y="0"/>
                  </a:moveTo>
                  <a:cubicBezTo>
                    <a:pt x="35" y="12"/>
                    <a:pt x="24" y="30"/>
                    <a:pt x="13" y="49"/>
                  </a:cubicBezTo>
                  <a:cubicBezTo>
                    <a:pt x="10" y="53"/>
                    <a:pt x="6" y="60"/>
                    <a:pt x="4" y="70"/>
                  </a:cubicBezTo>
                  <a:cubicBezTo>
                    <a:pt x="2" y="78"/>
                    <a:pt x="0" y="87"/>
                    <a:pt x="4" y="97"/>
                  </a:cubicBezTo>
                  <a:cubicBezTo>
                    <a:pt x="10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8" y="123"/>
                  </a:cubicBezTo>
                  <a:cubicBezTo>
                    <a:pt x="62" y="121"/>
                    <a:pt x="72" y="118"/>
                    <a:pt x="80" y="109"/>
                  </a:cubicBezTo>
                  <a:cubicBezTo>
                    <a:pt x="86" y="99"/>
                    <a:pt x="87" y="90"/>
                    <a:pt x="87" y="85"/>
                  </a:cubicBezTo>
                  <a:cubicBezTo>
                    <a:pt x="88" y="75"/>
                    <a:pt x="85" y="68"/>
                    <a:pt x="82" y="61"/>
                  </a:cubicBezTo>
                  <a:cubicBezTo>
                    <a:pt x="78" y="51"/>
                    <a:pt x="75" y="45"/>
                    <a:pt x="61" y="25"/>
                  </a:cubicBezTo>
                  <a:cubicBezTo>
                    <a:pt x="55" y="15"/>
                    <a:pt x="49" y="6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6" name="Freeform 1039">
              <a:extLst>
                <a:ext uri="{FF2B5EF4-FFF2-40B4-BE49-F238E27FC236}">
                  <a16:creationId xmlns:a16="http://schemas.microsoft.com/office/drawing/2014/main" id="{D3B32446-1490-4551-A5E6-AFAB1225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63" y="1786348"/>
              <a:ext cx="56410" cy="94013"/>
            </a:xfrm>
            <a:custGeom>
              <a:avLst/>
              <a:gdLst>
                <a:gd name="T0" fmla="*/ 1 w 14"/>
                <a:gd name="T1" fmla="*/ 23 h 23"/>
                <a:gd name="T2" fmla="*/ 0 w 14"/>
                <a:gd name="T3" fmla="*/ 19 h 23"/>
                <a:gd name="T4" fmla="*/ 4 w 14"/>
                <a:gd name="T5" fmla="*/ 12 h 23"/>
                <a:gd name="T6" fmla="*/ 9 w 14"/>
                <a:gd name="T7" fmla="*/ 3 h 23"/>
                <a:gd name="T8" fmla="*/ 13 w 14"/>
                <a:gd name="T9" fmla="*/ 1 h 23"/>
                <a:gd name="T10" fmla="*/ 14 w 14"/>
                <a:gd name="T11" fmla="*/ 1 h 23"/>
                <a:gd name="T12" fmla="*/ 11 w 14"/>
                <a:gd name="T13" fmla="*/ 9 h 23"/>
                <a:gd name="T14" fmla="*/ 6 w 14"/>
                <a:gd name="T15" fmla="*/ 17 h 23"/>
                <a:gd name="T16" fmla="*/ 1 w 1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1" y="23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7"/>
                    <a:pt x="9" y="3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8" y="15"/>
                    <a:pt x="8" y="14"/>
                    <a:pt x="6" y="17"/>
                  </a:cubicBezTo>
                  <a:cubicBezTo>
                    <a:pt x="5" y="19"/>
                    <a:pt x="4" y="23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7" name="Freeform 1040">
              <a:extLst>
                <a:ext uri="{FF2B5EF4-FFF2-40B4-BE49-F238E27FC236}">
                  <a16:creationId xmlns:a16="http://schemas.microsoft.com/office/drawing/2014/main" id="{15AA977A-9EEE-4CB3-AA0C-9F7208CB2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86" y="1692347"/>
              <a:ext cx="357232" cy="507643"/>
            </a:xfrm>
            <a:custGeom>
              <a:avLst/>
              <a:gdLst>
                <a:gd name="T0" fmla="*/ 44 w 87"/>
                <a:gd name="T1" fmla="*/ 0 h 127"/>
                <a:gd name="T2" fmla="*/ 12 w 87"/>
                <a:gd name="T3" fmla="*/ 49 h 127"/>
                <a:gd name="T4" fmla="*/ 3 w 87"/>
                <a:gd name="T5" fmla="*/ 70 h 127"/>
                <a:gd name="T6" fmla="*/ 3 w 87"/>
                <a:gd name="T7" fmla="*/ 97 h 127"/>
                <a:gd name="T8" fmla="*/ 27 w 87"/>
                <a:gd name="T9" fmla="*/ 121 h 127"/>
                <a:gd name="T10" fmla="*/ 57 w 87"/>
                <a:gd name="T11" fmla="*/ 123 h 127"/>
                <a:gd name="T12" fmla="*/ 79 w 87"/>
                <a:gd name="T13" fmla="*/ 109 h 127"/>
                <a:gd name="T14" fmla="*/ 87 w 87"/>
                <a:gd name="T15" fmla="*/ 85 h 127"/>
                <a:gd name="T16" fmla="*/ 82 w 87"/>
                <a:gd name="T17" fmla="*/ 61 h 127"/>
                <a:gd name="T18" fmla="*/ 61 w 87"/>
                <a:gd name="T19" fmla="*/ 25 h 127"/>
                <a:gd name="T20" fmla="*/ 44 w 87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7">
                  <a:moveTo>
                    <a:pt x="44" y="0"/>
                  </a:moveTo>
                  <a:cubicBezTo>
                    <a:pt x="35" y="12"/>
                    <a:pt x="23" y="30"/>
                    <a:pt x="12" y="49"/>
                  </a:cubicBezTo>
                  <a:cubicBezTo>
                    <a:pt x="10" y="53"/>
                    <a:pt x="6" y="60"/>
                    <a:pt x="3" y="70"/>
                  </a:cubicBezTo>
                  <a:cubicBezTo>
                    <a:pt x="2" y="78"/>
                    <a:pt x="0" y="87"/>
                    <a:pt x="3" y="97"/>
                  </a:cubicBezTo>
                  <a:cubicBezTo>
                    <a:pt x="9" y="113"/>
                    <a:pt x="24" y="120"/>
                    <a:pt x="27" y="121"/>
                  </a:cubicBezTo>
                  <a:cubicBezTo>
                    <a:pt x="41" y="127"/>
                    <a:pt x="54" y="124"/>
                    <a:pt x="57" y="123"/>
                  </a:cubicBezTo>
                  <a:cubicBezTo>
                    <a:pt x="62" y="121"/>
                    <a:pt x="72" y="118"/>
                    <a:pt x="79" y="109"/>
                  </a:cubicBezTo>
                  <a:cubicBezTo>
                    <a:pt x="86" y="99"/>
                    <a:pt x="86" y="90"/>
                    <a:pt x="87" y="85"/>
                  </a:cubicBezTo>
                  <a:cubicBezTo>
                    <a:pt x="87" y="75"/>
                    <a:pt x="85" y="68"/>
                    <a:pt x="82" y="61"/>
                  </a:cubicBezTo>
                  <a:cubicBezTo>
                    <a:pt x="78" y="51"/>
                    <a:pt x="74" y="45"/>
                    <a:pt x="61" y="25"/>
                  </a:cubicBezTo>
                  <a:cubicBezTo>
                    <a:pt x="54" y="15"/>
                    <a:pt x="48" y="6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8" name="Freeform 1041">
              <a:extLst>
                <a:ext uri="{FF2B5EF4-FFF2-40B4-BE49-F238E27FC236}">
                  <a16:creationId xmlns:a16="http://schemas.microsoft.com/office/drawing/2014/main" id="{5C6D1116-9104-4D7E-B17A-CE9DD574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87" y="1786348"/>
              <a:ext cx="56410" cy="94013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9 h 23"/>
                <a:gd name="T4" fmla="*/ 3 w 14"/>
                <a:gd name="T5" fmla="*/ 12 h 23"/>
                <a:gd name="T6" fmla="*/ 9 w 14"/>
                <a:gd name="T7" fmla="*/ 3 h 23"/>
                <a:gd name="T8" fmla="*/ 13 w 14"/>
                <a:gd name="T9" fmla="*/ 1 h 23"/>
                <a:gd name="T10" fmla="*/ 14 w 14"/>
                <a:gd name="T11" fmla="*/ 1 h 23"/>
                <a:gd name="T12" fmla="*/ 11 w 14"/>
                <a:gd name="T13" fmla="*/ 9 h 23"/>
                <a:gd name="T14" fmla="*/ 6 w 14"/>
                <a:gd name="T15" fmla="*/ 17 h 23"/>
                <a:gd name="T16" fmla="*/ 0 w 14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0" y="22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7"/>
                    <a:pt x="9" y="3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3" y="1"/>
                    <a:pt x="14" y="1"/>
                  </a:cubicBezTo>
                  <a:cubicBezTo>
                    <a:pt x="14" y="4"/>
                    <a:pt x="13" y="6"/>
                    <a:pt x="11" y="9"/>
                  </a:cubicBezTo>
                  <a:cubicBezTo>
                    <a:pt x="7" y="15"/>
                    <a:pt x="8" y="14"/>
                    <a:pt x="6" y="17"/>
                  </a:cubicBezTo>
                  <a:cubicBezTo>
                    <a:pt x="4" y="19"/>
                    <a:pt x="3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19" name="Freeform 1042">
              <a:extLst>
                <a:ext uri="{FF2B5EF4-FFF2-40B4-BE49-F238E27FC236}">
                  <a16:creationId xmlns:a16="http://schemas.microsoft.com/office/drawing/2014/main" id="{27350E6F-D53B-4BC5-B442-9D5BE2BE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509" y="1015497"/>
              <a:ext cx="338425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0" name="Freeform 1043">
              <a:extLst>
                <a:ext uri="{FF2B5EF4-FFF2-40B4-BE49-F238E27FC236}">
                  <a16:creationId xmlns:a16="http://schemas.microsoft.com/office/drawing/2014/main" id="{DEEC74FB-176D-4888-837A-DC06E8CEE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714" y="1128306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8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4" y="1"/>
                  </a:cubicBezTo>
                  <a:cubicBezTo>
                    <a:pt x="14" y="4"/>
                    <a:pt x="12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1" name="Freeform 1044">
              <a:extLst>
                <a:ext uri="{FF2B5EF4-FFF2-40B4-BE49-F238E27FC236}">
                  <a16:creationId xmlns:a16="http://schemas.microsoft.com/office/drawing/2014/main" id="{5A846AB5-8369-4290-ACEC-08E61466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536" y="1015497"/>
              <a:ext cx="338425" cy="526439"/>
            </a:xfrm>
            <a:custGeom>
              <a:avLst/>
              <a:gdLst>
                <a:gd name="T0" fmla="*/ 44 w 88"/>
                <a:gd name="T1" fmla="*/ 0 h 128"/>
                <a:gd name="T2" fmla="*/ 13 w 88"/>
                <a:gd name="T3" fmla="*/ 50 h 128"/>
                <a:gd name="T4" fmla="*/ 4 w 88"/>
                <a:gd name="T5" fmla="*/ 71 h 128"/>
                <a:gd name="T6" fmla="*/ 4 w 88"/>
                <a:gd name="T7" fmla="*/ 98 h 128"/>
                <a:gd name="T8" fmla="*/ 27 w 88"/>
                <a:gd name="T9" fmla="*/ 122 h 128"/>
                <a:gd name="T10" fmla="*/ 58 w 88"/>
                <a:gd name="T11" fmla="*/ 123 h 128"/>
                <a:gd name="T12" fmla="*/ 80 w 88"/>
                <a:gd name="T13" fmla="*/ 109 h 128"/>
                <a:gd name="T14" fmla="*/ 87 w 88"/>
                <a:gd name="T15" fmla="*/ 86 h 128"/>
                <a:gd name="T16" fmla="*/ 82 w 88"/>
                <a:gd name="T17" fmla="*/ 61 h 128"/>
                <a:gd name="T18" fmla="*/ 61 w 88"/>
                <a:gd name="T19" fmla="*/ 26 h 128"/>
                <a:gd name="T20" fmla="*/ 44 w 88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35" y="13"/>
                    <a:pt x="24" y="30"/>
                    <a:pt x="13" y="50"/>
                  </a:cubicBezTo>
                  <a:cubicBezTo>
                    <a:pt x="10" y="54"/>
                    <a:pt x="6" y="61"/>
                    <a:pt x="4" y="71"/>
                  </a:cubicBezTo>
                  <a:cubicBezTo>
                    <a:pt x="2" y="78"/>
                    <a:pt x="0" y="87"/>
                    <a:pt x="4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8" y="123"/>
                  </a:cubicBezTo>
                  <a:cubicBezTo>
                    <a:pt x="62" y="122"/>
                    <a:pt x="72" y="119"/>
                    <a:pt x="80" y="109"/>
                  </a:cubicBezTo>
                  <a:cubicBezTo>
                    <a:pt x="86" y="100"/>
                    <a:pt x="87" y="90"/>
                    <a:pt x="87" y="86"/>
                  </a:cubicBezTo>
                  <a:cubicBezTo>
                    <a:pt x="88" y="76"/>
                    <a:pt x="85" y="69"/>
                    <a:pt x="82" y="61"/>
                  </a:cubicBezTo>
                  <a:cubicBezTo>
                    <a:pt x="78" y="52"/>
                    <a:pt x="75" y="45"/>
                    <a:pt x="61" y="26"/>
                  </a:cubicBezTo>
                  <a:cubicBezTo>
                    <a:pt x="55" y="16"/>
                    <a:pt x="49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2" name="Freeform 1045">
              <a:extLst>
                <a:ext uri="{FF2B5EF4-FFF2-40B4-BE49-F238E27FC236}">
                  <a16:creationId xmlns:a16="http://schemas.microsoft.com/office/drawing/2014/main" id="{A5943600-DC02-4CE8-95C1-F7436049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742" y="1128306"/>
              <a:ext cx="56410" cy="75206"/>
            </a:xfrm>
            <a:custGeom>
              <a:avLst/>
              <a:gdLst>
                <a:gd name="T0" fmla="*/ 1 w 14"/>
                <a:gd name="T1" fmla="*/ 22 h 22"/>
                <a:gd name="T2" fmla="*/ 0 w 14"/>
                <a:gd name="T3" fmla="*/ 19 h 22"/>
                <a:gd name="T4" fmla="*/ 4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4 w 14"/>
                <a:gd name="T11" fmla="*/ 1 h 22"/>
                <a:gd name="T12" fmla="*/ 11 w 14"/>
                <a:gd name="T13" fmla="*/ 8 h 22"/>
                <a:gd name="T14" fmla="*/ 6 w 14"/>
                <a:gd name="T15" fmla="*/ 16 h 22"/>
                <a:gd name="T16" fmla="*/ 1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" y="22"/>
                  </a:moveTo>
                  <a:cubicBezTo>
                    <a:pt x="1" y="21"/>
                    <a:pt x="0" y="21"/>
                    <a:pt x="0" y="19"/>
                  </a:cubicBezTo>
                  <a:cubicBezTo>
                    <a:pt x="0" y="17"/>
                    <a:pt x="2" y="15"/>
                    <a:pt x="4" y="12"/>
                  </a:cubicBezTo>
                  <a:cubicBezTo>
                    <a:pt x="6" y="8"/>
                    <a:pt x="7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4"/>
                    <a:pt x="13" y="5"/>
                    <a:pt x="11" y="8"/>
                  </a:cubicBezTo>
                  <a:cubicBezTo>
                    <a:pt x="8" y="14"/>
                    <a:pt x="8" y="13"/>
                    <a:pt x="6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3" name="Freeform 1046">
              <a:extLst>
                <a:ext uri="{FF2B5EF4-FFF2-40B4-BE49-F238E27FC236}">
                  <a16:creationId xmlns:a16="http://schemas.microsoft.com/office/drawing/2014/main" id="{9B7027BB-6381-41B5-A655-3194A8CCB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564" y="1015497"/>
              <a:ext cx="357232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4" name="Freeform 1047">
              <a:extLst>
                <a:ext uri="{FF2B5EF4-FFF2-40B4-BE49-F238E27FC236}">
                  <a16:creationId xmlns:a16="http://schemas.microsoft.com/office/drawing/2014/main" id="{D81E6227-C11E-4B86-95FE-3D444641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577" y="1128306"/>
              <a:ext cx="56410" cy="75206"/>
            </a:xfrm>
            <a:custGeom>
              <a:avLst/>
              <a:gdLst>
                <a:gd name="T0" fmla="*/ 0 w 14"/>
                <a:gd name="T1" fmla="*/ 22 h 22"/>
                <a:gd name="T2" fmla="*/ 0 w 14"/>
                <a:gd name="T3" fmla="*/ 19 h 22"/>
                <a:gd name="T4" fmla="*/ 3 w 14"/>
                <a:gd name="T5" fmla="*/ 12 h 22"/>
                <a:gd name="T6" fmla="*/ 9 w 14"/>
                <a:gd name="T7" fmla="*/ 2 h 22"/>
                <a:gd name="T8" fmla="*/ 13 w 14"/>
                <a:gd name="T9" fmla="*/ 0 h 22"/>
                <a:gd name="T10" fmla="*/ 13 w 14"/>
                <a:gd name="T11" fmla="*/ 1 h 22"/>
                <a:gd name="T12" fmla="*/ 11 w 14"/>
                <a:gd name="T13" fmla="*/ 8 h 22"/>
                <a:gd name="T14" fmla="*/ 6 w 14"/>
                <a:gd name="T15" fmla="*/ 16 h 22"/>
                <a:gd name="T16" fmla="*/ 0 w 14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cubicBezTo>
                    <a:pt x="0" y="21"/>
                    <a:pt x="0" y="21"/>
                    <a:pt x="0" y="19"/>
                  </a:cubicBezTo>
                  <a:cubicBezTo>
                    <a:pt x="0" y="17"/>
                    <a:pt x="1" y="15"/>
                    <a:pt x="3" y="12"/>
                  </a:cubicBezTo>
                  <a:cubicBezTo>
                    <a:pt x="6" y="8"/>
                    <a:pt x="6" y="6"/>
                    <a:pt x="9" y="2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4" y="4"/>
                    <a:pt x="12" y="5"/>
                    <a:pt x="11" y="8"/>
                  </a:cubicBezTo>
                  <a:cubicBezTo>
                    <a:pt x="7" y="14"/>
                    <a:pt x="8" y="13"/>
                    <a:pt x="6" y="16"/>
                  </a:cubicBezTo>
                  <a:cubicBezTo>
                    <a:pt x="4" y="19"/>
                    <a:pt x="3" y="22"/>
                    <a:pt x="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5" name="Freeform 1048">
              <a:extLst>
                <a:ext uri="{FF2B5EF4-FFF2-40B4-BE49-F238E27FC236}">
                  <a16:creationId xmlns:a16="http://schemas.microsoft.com/office/drawing/2014/main" id="{CA9F6C21-C4B8-4165-B2E0-2FF7F1CF3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399" y="1015497"/>
              <a:ext cx="338425" cy="526439"/>
            </a:xfrm>
            <a:custGeom>
              <a:avLst/>
              <a:gdLst>
                <a:gd name="T0" fmla="*/ 44 w 87"/>
                <a:gd name="T1" fmla="*/ 0 h 128"/>
                <a:gd name="T2" fmla="*/ 12 w 87"/>
                <a:gd name="T3" fmla="*/ 50 h 128"/>
                <a:gd name="T4" fmla="*/ 3 w 87"/>
                <a:gd name="T5" fmla="*/ 71 h 128"/>
                <a:gd name="T6" fmla="*/ 3 w 87"/>
                <a:gd name="T7" fmla="*/ 98 h 128"/>
                <a:gd name="T8" fmla="*/ 27 w 87"/>
                <a:gd name="T9" fmla="*/ 122 h 128"/>
                <a:gd name="T10" fmla="*/ 57 w 87"/>
                <a:gd name="T11" fmla="*/ 123 h 128"/>
                <a:gd name="T12" fmla="*/ 79 w 87"/>
                <a:gd name="T13" fmla="*/ 109 h 128"/>
                <a:gd name="T14" fmla="*/ 87 w 87"/>
                <a:gd name="T15" fmla="*/ 86 h 128"/>
                <a:gd name="T16" fmla="*/ 82 w 87"/>
                <a:gd name="T17" fmla="*/ 61 h 128"/>
                <a:gd name="T18" fmla="*/ 61 w 87"/>
                <a:gd name="T19" fmla="*/ 26 h 128"/>
                <a:gd name="T20" fmla="*/ 44 w 87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28">
                  <a:moveTo>
                    <a:pt x="44" y="0"/>
                  </a:moveTo>
                  <a:cubicBezTo>
                    <a:pt x="35" y="13"/>
                    <a:pt x="23" y="30"/>
                    <a:pt x="12" y="50"/>
                  </a:cubicBezTo>
                  <a:cubicBezTo>
                    <a:pt x="10" y="54"/>
                    <a:pt x="6" y="61"/>
                    <a:pt x="3" y="71"/>
                  </a:cubicBezTo>
                  <a:cubicBezTo>
                    <a:pt x="2" y="78"/>
                    <a:pt x="0" y="87"/>
                    <a:pt x="3" y="98"/>
                  </a:cubicBezTo>
                  <a:cubicBezTo>
                    <a:pt x="9" y="114"/>
                    <a:pt x="24" y="121"/>
                    <a:pt x="27" y="122"/>
                  </a:cubicBezTo>
                  <a:cubicBezTo>
                    <a:pt x="41" y="128"/>
                    <a:pt x="54" y="124"/>
                    <a:pt x="57" y="123"/>
                  </a:cubicBezTo>
                  <a:cubicBezTo>
                    <a:pt x="62" y="122"/>
                    <a:pt x="72" y="119"/>
                    <a:pt x="79" y="109"/>
                  </a:cubicBezTo>
                  <a:cubicBezTo>
                    <a:pt x="86" y="100"/>
                    <a:pt x="86" y="90"/>
                    <a:pt x="87" y="86"/>
                  </a:cubicBezTo>
                  <a:cubicBezTo>
                    <a:pt x="87" y="76"/>
                    <a:pt x="85" y="69"/>
                    <a:pt x="82" y="61"/>
                  </a:cubicBezTo>
                  <a:cubicBezTo>
                    <a:pt x="78" y="52"/>
                    <a:pt x="74" y="45"/>
                    <a:pt x="61" y="26"/>
                  </a:cubicBezTo>
                  <a:cubicBezTo>
                    <a:pt x="54" y="16"/>
                    <a:pt x="48" y="7"/>
                    <a:pt x="4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6" name="Freeform 1049">
              <a:extLst>
                <a:ext uri="{FF2B5EF4-FFF2-40B4-BE49-F238E27FC236}">
                  <a16:creationId xmlns:a16="http://schemas.microsoft.com/office/drawing/2014/main" id="{7F1CB5AA-8E94-4827-AA2E-495F376A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605" y="1128306"/>
              <a:ext cx="56410" cy="75206"/>
            </a:xfrm>
            <a:custGeom>
              <a:avLst/>
              <a:gdLst>
                <a:gd name="T0" fmla="*/ 1 w 15"/>
                <a:gd name="T1" fmla="*/ 22 h 22"/>
                <a:gd name="T2" fmla="*/ 1 w 15"/>
                <a:gd name="T3" fmla="*/ 19 h 22"/>
                <a:gd name="T4" fmla="*/ 4 w 15"/>
                <a:gd name="T5" fmla="*/ 12 h 22"/>
                <a:gd name="T6" fmla="*/ 10 w 15"/>
                <a:gd name="T7" fmla="*/ 2 h 22"/>
                <a:gd name="T8" fmla="*/ 14 w 15"/>
                <a:gd name="T9" fmla="*/ 0 h 22"/>
                <a:gd name="T10" fmla="*/ 14 w 15"/>
                <a:gd name="T11" fmla="*/ 1 h 22"/>
                <a:gd name="T12" fmla="*/ 12 w 15"/>
                <a:gd name="T13" fmla="*/ 8 h 22"/>
                <a:gd name="T14" fmla="*/ 7 w 15"/>
                <a:gd name="T15" fmla="*/ 16 h 22"/>
                <a:gd name="T16" fmla="*/ 1 w 1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2">
                  <a:moveTo>
                    <a:pt x="1" y="22"/>
                  </a:moveTo>
                  <a:cubicBezTo>
                    <a:pt x="1" y="21"/>
                    <a:pt x="0" y="21"/>
                    <a:pt x="1" y="19"/>
                  </a:cubicBezTo>
                  <a:cubicBezTo>
                    <a:pt x="1" y="17"/>
                    <a:pt x="2" y="15"/>
                    <a:pt x="4" y="12"/>
                  </a:cubicBezTo>
                  <a:cubicBezTo>
                    <a:pt x="6" y="8"/>
                    <a:pt x="7" y="6"/>
                    <a:pt x="10" y="2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5" y="4"/>
                    <a:pt x="13" y="5"/>
                    <a:pt x="12" y="8"/>
                  </a:cubicBezTo>
                  <a:cubicBezTo>
                    <a:pt x="8" y="14"/>
                    <a:pt x="9" y="13"/>
                    <a:pt x="7" y="16"/>
                  </a:cubicBezTo>
                  <a:cubicBezTo>
                    <a:pt x="5" y="19"/>
                    <a:pt x="4" y="22"/>
                    <a:pt x="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7" name="Freeform 1050">
              <a:extLst>
                <a:ext uri="{FF2B5EF4-FFF2-40B4-BE49-F238E27FC236}">
                  <a16:creationId xmlns:a16="http://schemas.microsoft.com/office/drawing/2014/main" id="{96FCD86A-0E68-4352-9FCA-FF04E194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236" y="2199979"/>
              <a:ext cx="507643" cy="1410110"/>
            </a:xfrm>
            <a:custGeom>
              <a:avLst/>
              <a:gdLst>
                <a:gd name="T0" fmla="*/ 64 w 127"/>
                <a:gd name="T1" fmla="*/ 226 h 351"/>
                <a:gd name="T2" fmla="*/ 59 w 127"/>
                <a:gd name="T3" fmla="*/ 227 h 351"/>
                <a:gd name="T4" fmla="*/ 57 w 127"/>
                <a:gd name="T5" fmla="*/ 231 h 351"/>
                <a:gd name="T6" fmla="*/ 57 w 127"/>
                <a:gd name="T7" fmla="*/ 342 h 351"/>
                <a:gd name="T8" fmla="*/ 46 w 127"/>
                <a:gd name="T9" fmla="*/ 350 h 351"/>
                <a:gd name="T10" fmla="*/ 33 w 127"/>
                <a:gd name="T11" fmla="*/ 345 h 351"/>
                <a:gd name="T12" fmla="*/ 33 w 127"/>
                <a:gd name="T13" fmla="*/ 123 h 351"/>
                <a:gd name="T14" fmla="*/ 30 w 127"/>
                <a:gd name="T15" fmla="*/ 123 h 351"/>
                <a:gd name="T16" fmla="*/ 23 w 127"/>
                <a:gd name="T17" fmla="*/ 233 h 351"/>
                <a:gd name="T18" fmla="*/ 12 w 127"/>
                <a:gd name="T19" fmla="*/ 239 h 351"/>
                <a:gd name="T20" fmla="*/ 0 w 127"/>
                <a:gd name="T21" fmla="*/ 230 h 351"/>
                <a:gd name="T22" fmla="*/ 4 w 127"/>
                <a:gd name="T23" fmla="*/ 119 h 351"/>
                <a:gd name="T24" fmla="*/ 20 w 127"/>
                <a:gd name="T25" fmla="*/ 99 h 351"/>
                <a:gd name="T26" fmla="*/ 48 w 127"/>
                <a:gd name="T27" fmla="*/ 83 h 351"/>
                <a:gd name="T28" fmla="*/ 49 w 127"/>
                <a:gd name="T29" fmla="*/ 76 h 351"/>
                <a:gd name="T30" fmla="*/ 49 w 127"/>
                <a:gd name="T31" fmla="*/ 66 h 351"/>
                <a:gd name="T32" fmla="*/ 39 w 127"/>
                <a:gd name="T33" fmla="*/ 54 h 351"/>
                <a:gd name="T34" fmla="*/ 38 w 127"/>
                <a:gd name="T35" fmla="*/ 20 h 351"/>
                <a:gd name="T36" fmla="*/ 53 w 127"/>
                <a:gd name="T37" fmla="*/ 3 h 351"/>
                <a:gd name="T38" fmla="*/ 69 w 127"/>
                <a:gd name="T39" fmla="*/ 2 h 351"/>
                <a:gd name="T40" fmla="*/ 84 w 127"/>
                <a:gd name="T41" fmla="*/ 13 h 351"/>
                <a:gd name="T42" fmla="*/ 90 w 127"/>
                <a:gd name="T43" fmla="*/ 29 h 351"/>
                <a:gd name="T44" fmla="*/ 77 w 127"/>
                <a:gd name="T45" fmla="*/ 66 h 351"/>
                <a:gd name="T46" fmla="*/ 77 w 127"/>
                <a:gd name="T47" fmla="*/ 76 h 351"/>
                <a:gd name="T48" fmla="*/ 78 w 127"/>
                <a:gd name="T49" fmla="*/ 81 h 351"/>
                <a:gd name="T50" fmla="*/ 90 w 127"/>
                <a:gd name="T51" fmla="*/ 91 h 351"/>
                <a:gd name="T52" fmla="*/ 104 w 127"/>
                <a:gd name="T53" fmla="*/ 98 h 351"/>
                <a:gd name="T54" fmla="*/ 119 w 127"/>
                <a:gd name="T55" fmla="*/ 116 h 351"/>
                <a:gd name="T56" fmla="*/ 121 w 127"/>
                <a:gd name="T57" fmla="*/ 123 h 351"/>
                <a:gd name="T58" fmla="*/ 127 w 127"/>
                <a:gd name="T59" fmla="*/ 228 h 351"/>
                <a:gd name="T60" fmla="*/ 118 w 127"/>
                <a:gd name="T61" fmla="*/ 237 h 351"/>
                <a:gd name="T62" fmla="*/ 102 w 127"/>
                <a:gd name="T63" fmla="*/ 232 h 351"/>
                <a:gd name="T64" fmla="*/ 97 w 127"/>
                <a:gd name="T65" fmla="*/ 123 h 351"/>
                <a:gd name="T66" fmla="*/ 93 w 127"/>
                <a:gd name="T67" fmla="*/ 123 h 351"/>
                <a:gd name="T68" fmla="*/ 94 w 127"/>
                <a:gd name="T69" fmla="*/ 342 h 351"/>
                <a:gd name="T70" fmla="*/ 83 w 127"/>
                <a:gd name="T71" fmla="*/ 350 h 351"/>
                <a:gd name="T72" fmla="*/ 69 w 127"/>
                <a:gd name="T73" fmla="*/ 343 h 351"/>
                <a:gd name="T74" fmla="*/ 69 w 127"/>
                <a:gd name="T75" fmla="*/ 230 h 351"/>
                <a:gd name="T76" fmla="*/ 64 w 127"/>
                <a:gd name="T77" fmla="*/ 22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351">
                  <a:moveTo>
                    <a:pt x="64" y="226"/>
                  </a:moveTo>
                  <a:cubicBezTo>
                    <a:pt x="61" y="226"/>
                    <a:pt x="60" y="227"/>
                    <a:pt x="59" y="227"/>
                  </a:cubicBezTo>
                  <a:cubicBezTo>
                    <a:pt x="58" y="229"/>
                    <a:pt x="58" y="230"/>
                    <a:pt x="57" y="231"/>
                  </a:cubicBezTo>
                  <a:cubicBezTo>
                    <a:pt x="57" y="268"/>
                    <a:pt x="57" y="305"/>
                    <a:pt x="57" y="342"/>
                  </a:cubicBezTo>
                  <a:cubicBezTo>
                    <a:pt x="57" y="343"/>
                    <a:pt x="54" y="349"/>
                    <a:pt x="46" y="350"/>
                  </a:cubicBezTo>
                  <a:cubicBezTo>
                    <a:pt x="38" y="351"/>
                    <a:pt x="33" y="346"/>
                    <a:pt x="33" y="345"/>
                  </a:cubicBezTo>
                  <a:cubicBezTo>
                    <a:pt x="33" y="271"/>
                    <a:pt x="33" y="197"/>
                    <a:pt x="33" y="123"/>
                  </a:cubicBezTo>
                  <a:cubicBezTo>
                    <a:pt x="32" y="123"/>
                    <a:pt x="31" y="123"/>
                    <a:pt x="30" y="123"/>
                  </a:cubicBezTo>
                  <a:cubicBezTo>
                    <a:pt x="28" y="159"/>
                    <a:pt x="26" y="196"/>
                    <a:pt x="23" y="233"/>
                  </a:cubicBezTo>
                  <a:cubicBezTo>
                    <a:pt x="23" y="233"/>
                    <a:pt x="19" y="239"/>
                    <a:pt x="12" y="239"/>
                  </a:cubicBezTo>
                  <a:cubicBezTo>
                    <a:pt x="7" y="239"/>
                    <a:pt x="2" y="235"/>
                    <a:pt x="0" y="230"/>
                  </a:cubicBezTo>
                  <a:cubicBezTo>
                    <a:pt x="1" y="193"/>
                    <a:pt x="3" y="156"/>
                    <a:pt x="4" y="119"/>
                  </a:cubicBezTo>
                  <a:cubicBezTo>
                    <a:pt x="7" y="113"/>
                    <a:pt x="12" y="106"/>
                    <a:pt x="20" y="99"/>
                  </a:cubicBezTo>
                  <a:cubicBezTo>
                    <a:pt x="31" y="90"/>
                    <a:pt x="41" y="86"/>
                    <a:pt x="48" y="83"/>
                  </a:cubicBezTo>
                  <a:cubicBezTo>
                    <a:pt x="48" y="82"/>
                    <a:pt x="49" y="79"/>
                    <a:pt x="49" y="76"/>
                  </a:cubicBezTo>
                  <a:cubicBezTo>
                    <a:pt x="50" y="72"/>
                    <a:pt x="49" y="68"/>
                    <a:pt x="49" y="66"/>
                  </a:cubicBezTo>
                  <a:cubicBezTo>
                    <a:pt x="46" y="63"/>
                    <a:pt x="42" y="59"/>
                    <a:pt x="39" y="54"/>
                  </a:cubicBezTo>
                  <a:cubicBezTo>
                    <a:pt x="38" y="52"/>
                    <a:pt x="31" y="36"/>
                    <a:pt x="38" y="20"/>
                  </a:cubicBezTo>
                  <a:cubicBezTo>
                    <a:pt x="40" y="16"/>
                    <a:pt x="43" y="7"/>
                    <a:pt x="53" y="3"/>
                  </a:cubicBezTo>
                  <a:cubicBezTo>
                    <a:pt x="55" y="2"/>
                    <a:pt x="61" y="0"/>
                    <a:pt x="69" y="2"/>
                  </a:cubicBezTo>
                  <a:cubicBezTo>
                    <a:pt x="77" y="4"/>
                    <a:pt x="81" y="9"/>
                    <a:pt x="84" y="13"/>
                  </a:cubicBezTo>
                  <a:cubicBezTo>
                    <a:pt x="84" y="14"/>
                    <a:pt x="89" y="20"/>
                    <a:pt x="90" y="29"/>
                  </a:cubicBezTo>
                  <a:cubicBezTo>
                    <a:pt x="93" y="48"/>
                    <a:pt x="79" y="63"/>
                    <a:pt x="77" y="66"/>
                  </a:cubicBezTo>
                  <a:cubicBezTo>
                    <a:pt x="77" y="68"/>
                    <a:pt x="77" y="72"/>
                    <a:pt x="77" y="76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80" y="83"/>
                    <a:pt x="84" y="87"/>
                    <a:pt x="90" y="91"/>
                  </a:cubicBezTo>
                  <a:cubicBezTo>
                    <a:pt x="96" y="95"/>
                    <a:pt x="99" y="96"/>
                    <a:pt x="104" y="98"/>
                  </a:cubicBezTo>
                  <a:cubicBezTo>
                    <a:pt x="108" y="101"/>
                    <a:pt x="114" y="106"/>
                    <a:pt x="119" y="116"/>
                  </a:cubicBezTo>
                  <a:cubicBezTo>
                    <a:pt x="120" y="119"/>
                    <a:pt x="120" y="121"/>
                    <a:pt x="121" y="123"/>
                  </a:cubicBezTo>
                  <a:cubicBezTo>
                    <a:pt x="123" y="158"/>
                    <a:pt x="125" y="193"/>
                    <a:pt x="127" y="228"/>
                  </a:cubicBezTo>
                  <a:cubicBezTo>
                    <a:pt x="126" y="229"/>
                    <a:pt x="124" y="235"/>
                    <a:pt x="118" y="237"/>
                  </a:cubicBezTo>
                  <a:cubicBezTo>
                    <a:pt x="113" y="239"/>
                    <a:pt x="106" y="237"/>
                    <a:pt x="102" y="232"/>
                  </a:cubicBezTo>
                  <a:cubicBezTo>
                    <a:pt x="100" y="195"/>
                    <a:pt x="98" y="159"/>
                    <a:pt x="97" y="123"/>
                  </a:cubicBezTo>
                  <a:cubicBezTo>
                    <a:pt x="95" y="123"/>
                    <a:pt x="95" y="123"/>
                    <a:pt x="93" y="123"/>
                  </a:cubicBezTo>
                  <a:cubicBezTo>
                    <a:pt x="94" y="196"/>
                    <a:pt x="93" y="269"/>
                    <a:pt x="94" y="342"/>
                  </a:cubicBezTo>
                  <a:cubicBezTo>
                    <a:pt x="89" y="349"/>
                    <a:pt x="85" y="350"/>
                    <a:pt x="83" y="350"/>
                  </a:cubicBezTo>
                  <a:cubicBezTo>
                    <a:pt x="76" y="350"/>
                    <a:pt x="69" y="343"/>
                    <a:pt x="69" y="343"/>
                  </a:cubicBezTo>
                  <a:cubicBezTo>
                    <a:pt x="69" y="305"/>
                    <a:pt x="69" y="268"/>
                    <a:pt x="69" y="230"/>
                  </a:cubicBezTo>
                  <a:cubicBezTo>
                    <a:pt x="69" y="230"/>
                    <a:pt x="67" y="227"/>
                    <a:pt x="64" y="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28" name="Freeform 1051">
              <a:extLst>
                <a:ext uri="{FF2B5EF4-FFF2-40B4-BE49-F238E27FC236}">
                  <a16:creationId xmlns:a16="http://schemas.microsoft.com/office/drawing/2014/main" id="{0822F5B4-1917-40C7-8459-638B5642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278" y="2199979"/>
              <a:ext cx="507643" cy="1410110"/>
            </a:xfrm>
            <a:custGeom>
              <a:avLst/>
              <a:gdLst>
                <a:gd name="T0" fmla="*/ 64 w 127"/>
                <a:gd name="T1" fmla="*/ 226 h 351"/>
                <a:gd name="T2" fmla="*/ 59 w 127"/>
                <a:gd name="T3" fmla="*/ 227 h 351"/>
                <a:gd name="T4" fmla="*/ 57 w 127"/>
                <a:gd name="T5" fmla="*/ 231 h 351"/>
                <a:gd name="T6" fmla="*/ 57 w 127"/>
                <a:gd name="T7" fmla="*/ 342 h 351"/>
                <a:gd name="T8" fmla="*/ 46 w 127"/>
                <a:gd name="T9" fmla="*/ 350 h 351"/>
                <a:gd name="T10" fmla="*/ 33 w 127"/>
                <a:gd name="T11" fmla="*/ 345 h 351"/>
                <a:gd name="T12" fmla="*/ 33 w 127"/>
                <a:gd name="T13" fmla="*/ 123 h 351"/>
                <a:gd name="T14" fmla="*/ 30 w 127"/>
                <a:gd name="T15" fmla="*/ 123 h 351"/>
                <a:gd name="T16" fmla="*/ 23 w 127"/>
                <a:gd name="T17" fmla="*/ 233 h 351"/>
                <a:gd name="T18" fmla="*/ 12 w 127"/>
                <a:gd name="T19" fmla="*/ 239 h 351"/>
                <a:gd name="T20" fmla="*/ 0 w 127"/>
                <a:gd name="T21" fmla="*/ 230 h 351"/>
                <a:gd name="T22" fmla="*/ 4 w 127"/>
                <a:gd name="T23" fmla="*/ 119 h 351"/>
                <a:gd name="T24" fmla="*/ 20 w 127"/>
                <a:gd name="T25" fmla="*/ 99 h 351"/>
                <a:gd name="T26" fmla="*/ 48 w 127"/>
                <a:gd name="T27" fmla="*/ 83 h 351"/>
                <a:gd name="T28" fmla="*/ 49 w 127"/>
                <a:gd name="T29" fmla="*/ 76 h 351"/>
                <a:gd name="T30" fmla="*/ 48 w 127"/>
                <a:gd name="T31" fmla="*/ 66 h 351"/>
                <a:gd name="T32" fmla="*/ 39 w 127"/>
                <a:gd name="T33" fmla="*/ 54 h 351"/>
                <a:gd name="T34" fmla="*/ 38 w 127"/>
                <a:gd name="T35" fmla="*/ 20 h 351"/>
                <a:gd name="T36" fmla="*/ 53 w 127"/>
                <a:gd name="T37" fmla="*/ 3 h 351"/>
                <a:gd name="T38" fmla="*/ 69 w 127"/>
                <a:gd name="T39" fmla="*/ 2 h 351"/>
                <a:gd name="T40" fmla="*/ 84 w 127"/>
                <a:gd name="T41" fmla="*/ 13 h 351"/>
                <a:gd name="T42" fmla="*/ 90 w 127"/>
                <a:gd name="T43" fmla="*/ 29 h 351"/>
                <a:gd name="T44" fmla="*/ 77 w 127"/>
                <a:gd name="T45" fmla="*/ 66 h 351"/>
                <a:gd name="T46" fmla="*/ 77 w 127"/>
                <a:gd name="T47" fmla="*/ 76 h 351"/>
                <a:gd name="T48" fmla="*/ 78 w 127"/>
                <a:gd name="T49" fmla="*/ 81 h 351"/>
                <a:gd name="T50" fmla="*/ 90 w 127"/>
                <a:gd name="T51" fmla="*/ 91 h 351"/>
                <a:gd name="T52" fmla="*/ 104 w 127"/>
                <a:gd name="T53" fmla="*/ 98 h 351"/>
                <a:gd name="T54" fmla="*/ 119 w 127"/>
                <a:gd name="T55" fmla="*/ 116 h 351"/>
                <a:gd name="T56" fmla="*/ 121 w 127"/>
                <a:gd name="T57" fmla="*/ 123 h 351"/>
                <a:gd name="T58" fmla="*/ 127 w 127"/>
                <a:gd name="T59" fmla="*/ 228 h 351"/>
                <a:gd name="T60" fmla="*/ 118 w 127"/>
                <a:gd name="T61" fmla="*/ 237 h 351"/>
                <a:gd name="T62" fmla="*/ 102 w 127"/>
                <a:gd name="T63" fmla="*/ 232 h 351"/>
                <a:gd name="T64" fmla="*/ 97 w 127"/>
                <a:gd name="T65" fmla="*/ 123 h 351"/>
                <a:gd name="T66" fmla="*/ 93 w 127"/>
                <a:gd name="T67" fmla="*/ 123 h 351"/>
                <a:gd name="T68" fmla="*/ 94 w 127"/>
                <a:gd name="T69" fmla="*/ 342 h 351"/>
                <a:gd name="T70" fmla="*/ 83 w 127"/>
                <a:gd name="T71" fmla="*/ 350 h 351"/>
                <a:gd name="T72" fmla="*/ 69 w 127"/>
                <a:gd name="T73" fmla="*/ 343 h 351"/>
                <a:gd name="T74" fmla="*/ 69 w 127"/>
                <a:gd name="T75" fmla="*/ 230 h 351"/>
                <a:gd name="T76" fmla="*/ 64 w 127"/>
                <a:gd name="T77" fmla="*/ 22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351">
                  <a:moveTo>
                    <a:pt x="64" y="226"/>
                  </a:moveTo>
                  <a:cubicBezTo>
                    <a:pt x="61" y="226"/>
                    <a:pt x="60" y="227"/>
                    <a:pt x="59" y="227"/>
                  </a:cubicBezTo>
                  <a:cubicBezTo>
                    <a:pt x="58" y="229"/>
                    <a:pt x="58" y="230"/>
                    <a:pt x="57" y="231"/>
                  </a:cubicBezTo>
                  <a:cubicBezTo>
                    <a:pt x="57" y="268"/>
                    <a:pt x="57" y="305"/>
                    <a:pt x="57" y="342"/>
                  </a:cubicBezTo>
                  <a:cubicBezTo>
                    <a:pt x="57" y="343"/>
                    <a:pt x="54" y="349"/>
                    <a:pt x="46" y="350"/>
                  </a:cubicBezTo>
                  <a:cubicBezTo>
                    <a:pt x="38" y="351"/>
                    <a:pt x="33" y="346"/>
                    <a:pt x="33" y="345"/>
                  </a:cubicBezTo>
                  <a:cubicBezTo>
                    <a:pt x="33" y="271"/>
                    <a:pt x="33" y="197"/>
                    <a:pt x="33" y="123"/>
                  </a:cubicBezTo>
                  <a:cubicBezTo>
                    <a:pt x="32" y="123"/>
                    <a:pt x="31" y="123"/>
                    <a:pt x="30" y="123"/>
                  </a:cubicBezTo>
                  <a:cubicBezTo>
                    <a:pt x="28" y="159"/>
                    <a:pt x="26" y="196"/>
                    <a:pt x="23" y="233"/>
                  </a:cubicBezTo>
                  <a:cubicBezTo>
                    <a:pt x="23" y="233"/>
                    <a:pt x="19" y="239"/>
                    <a:pt x="12" y="239"/>
                  </a:cubicBezTo>
                  <a:cubicBezTo>
                    <a:pt x="7" y="239"/>
                    <a:pt x="2" y="235"/>
                    <a:pt x="0" y="230"/>
                  </a:cubicBezTo>
                  <a:cubicBezTo>
                    <a:pt x="1" y="193"/>
                    <a:pt x="2" y="156"/>
                    <a:pt x="4" y="119"/>
                  </a:cubicBezTo>
                  <a:cubicBezTo>
                    <a:pt x="7" y="113"/>
                    <a:pt x="12" y="106"/>
                    <a:pt x="20" y="99"/>
                  </a:cubicBezTo>
                  <a:cubicBezTo>
                    <a:pt x="31" y="90"/>
                    <a:pt x="41" y="86"/>
                    <a:pt x="48" y="83"/>
                  </a:cubicBezTo>
                  <a:cubicBezTo>
                    <a:pt x="48" y="82"/>
                    <a:pt x="49" y="79"/>
                    <a:pt x="49" y="76"/>
                  </a:cubicBezTo>
                  <a:cubicBezTo>
                    <a:pt x="50" y="72"/>
                    <a:pt x="49" y="68"/>
                    <a:pt x="48" y="66"/>
                  </a:cubicBezTo>
                  <a:cubicBezTo>
                    <a:pt x="46" y="63"/>
                    <a:pt x="42" y="59"/>
                    <a:pt x="39" y="54"/>
                  </a:cubicBezTo>
                  <a:cubicBezTo>
                    <a:pt x="38" y="52"/>
                    <a:pt x="31" y="36"/>
                    <a:pt x="38" y="20"/>
                  </a:cubicBezTo>
                  <a:cubicBezTo>
                    <a:pt x="40" y="16"/>
                    <a:pt x="43" y="7"/>
                    <a:pt x="53" y="3"/>
                  </a:cubicBezTo>
                  <a:cubicBezTo>
                    <a:pt x="55" y="2"/>
                    <a:pt x="61" y="0"/>
                    <a:pt x="69" y="2"/>
                  </a:cubicBezTo>
                  <a:cubicBezTo>
                    <a:pt x="77" y="4"/>
                    <a:pt x="81" y="9"/>
                    <a:pt x="84" y="13"/>
                  </a:cubicBezTo>
                  <a:cubicBezTo>
                    <a:pt x="84" y="14"/>
                    <a:pt x="89" y="20"/>
                    <a:pt x="90" y="29"/>
                  </a:cubicBezTo>
                  <a:cubicBezTo>
                    <a:pt x="93" y="48"/>
                    <a:pt x="79" y="63"/>
                    <a:pt x="77" y="66"/>
                  </a:cubicBezTo>
                  <a:cubicBezTo>
                    <a:pt x="77" y="68"/>
                    <a:pt x="77" y="72"/>
                    <a:pt x="77" y="76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80" y="83"/>
                    <a:pt x="84" y="87"/>
                    <a:pt x="90" y="91"/>
                  </a:cubicBezTo>
                  <a:cubicBezTo>
                    <a:pt x="96" y="95"/>
                    <a:pt x="99" y="96"/>
                    <a:pt x="104" y="98"/>
                  </a:cubicBezTo>
                  <a:cubicBezTo>
                    <a:pt x="108" y="101"/>
                    <a:pt x="114" y="106"/>
                    <a:pt x="119" y="116"/>
                  </a:cubicBezTo>
                  <a:cubicBezTo>
                    <a:pt x="120" y="119"/>
                    <a:pt x="120" y="121"/>
                    <a:pt x="121" y="123"/>
                  </a:cubicBezTo>
                  <a:cubicBezTo>
                    <a:pt x="123" y="158"/>
                    <a:pt x="125" y="193"/>
                    <a:pt x="127" y="228"/>
                  </a:cubicBezTo>
                  <a:cubicBezTo>
                    <a:pt x="126" y="229"/>
                    <a:pt x="124" y="235"/>
                    <a:pt x="118" y="237"/>
                  </a:cubicBezTo>
                  <a:cubicBezTo>
                    <a:pt x="113" y="239"/>
                    <a:pt x="106" y="237"/>
                    <a:pt x="102" y="232"/>
                  </a:cubicBezTo>
                  <a:cubicBezTo>
                    <a:pt x="100" y="195"/>
                    <a:pt x="98" y="159"/>
                    <a:pt x="97" y="123"/>
                  </a:cubicBezTo>
                  <a:cubicBezTo>
                    <a:pt x="95" y="123"/>
                    <a:pt x="95" y="123"/>
                    <a:pt x="93" y="123"/>
                  </a:cubicBezTo>
                  <a:cubicBezTo>
                    <a:pt x="94" y="196"/>
                    <a:pt x="93" y="269"/>
                    <a:pt x="94" y="342"/>
                  </a:cubicBezTo>
                  <a:cubicBezTo>
                    <a:pt x="89" y="349"/>
                    <a:pt x="85" y="350"/>
                    <a:pt x="83" y="350"/>
                  </a:cubicBezTo>
                  <a:cubicBezTo>
                    <a:pt x="76" y="350"/>
                    <a:pt x="69" y="343"/>
                    <a:pt x="69" y="343"/>
                  </a:cubicBezTo>
                  <a:cubicBezTo>
                    <a:pt x="69" y="305"/>
                    <a:pt x="69" y="268"/>
                    <a:pt x="69" y="230"/>
                  </a:cubicBezTo>
                  <a:cubicBezTo>
                    <a:pt x="69" y="230"/>
                    <a:pt x="67" y="227"/>
                    <a:pt x="64" y="2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29" name="TextBox 51">
            <a:extLst>
              <a:ext uri="{FF2B5EF4-FFF2-40B4-BE49-F238E27FC236}">
                <a16:creationId xmlns:a16="http://schemas.microsoft.com/office/drawing/2014/main" id="{6D2EC30B-5158-4ADD-AAFF-BEB12EE2E205}"/>
              </a:ext>
            </a:extLst>
          </p:cNvPr>
          <p:cNvSpPr txBox="1"/>
          <p:nvPr/>
        </p:nvSpPr>
        <p:spPr>
          <a:xfrm>
            <a:off x="612120" y="1282773"/>
            <a:ext cx="2137988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We Create Quality </a:t>
            </a:r>
          </a:p>
        </p:txBody>
      </p:sp>
      <p:sp>
        <p:nvSpPr>
          <p:cNvPr id="130" name="TextBox 54">
            <a:extLst>
              <a:ext uri="{FF2B5EF4-FFF2-40B4-BE49-F238E27FC236}">
                <a16:creationId xmlns:a16="http://schemas.microsoft.com/office/drawing/2014/main" id="{91E30167-249B-4536-A591-CFCD8F334AFE}"/>
              </a:ext>
            </a:extLst>
          </p:cNvPr>
          <p:cNvSpPr txBox="1"/>
          <p:nvPr/>
        </p:nvSpPr>
        <p:spPr>
          <a:xfrm>
            <a:off x="521919" y="2064588"/>
            <a:ext cx="23438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sz="1200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55C8F798-EFA6-4C41-A323-E7373DC972A3}"/>
              </a:ext>
            </a:extLst>
          </p:cNvPr>
          <p:cNvGrpSpPr/>
          <p:nvPr/>
        </p:nvGrpSpPr>
        <p:grpSpPr>
          <a:xfrm>
            <a:off x="7878999" y="4035050"/>
            <a:ext cx="743082" cy="754011"/>
            <a:chOff x="4642932" y="2698154"/>
            <a:chExt cx="1035373" cy="1050602"/>
          </a:xfrm>
        </p:grpSpPr>
        <p:sp>
          <p:nvSpPr>
            <p:cNvPr id="132" name="Freeform 825">
              <a:extLst>
                <a:ext uri="{FF2B5EF4-FFF2-40B4-BE49-F238E27FC236}">
                  <a16:creationId xmlns:a16="http://schemas.microsoft.com/office/drawing/2014/main" id="{8858090A-C20C-4607-A9F1-9DE0445DE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223" y="2896088"/>
              <a:ext cx="426330" cy="639494"/>
            </a:xfrm>
            <a:custGeom>
              <a:avLst/>
              <a:gdLst>
                <a:gd name="T0" fmla="*/ 67 w 133"/>
                <a:gd name="T1" fmla="*/ 0 h 195"/>
                <a:gd name="T2" fmla="*/ 18 w 133"/>
                <a:gd name="T3" fmla="*/ 75 h 195"/>
                <a:gd name="T4" fmla="*/ 5 w 133"/>
                <a:gd name="T5" fmla="*/ 108 h 195"/>
                <a:gd name="T6" fmla="*/ 5 w 133"/>
                <a:gd name="T7" fmla="*/ 148 h 195"/>
                <a:gd name="T8" fmla="*/ 41 w 133"/>
                <a:gd name="T9" fmla="*/ 185 h 195"/>
                <a:gd name="T10" fmla="*/ 88 w 133"/>
                <a:gd name="T11" fmla="*/ 188 h 195"/>
                <a:gd name="T12" fmla="*/ 121 w 133"/>
                <a:gd name="T13" fmla="*/ 166 h 195"/>
                <a:gd name="T14" fmla="*/ 133 w 133"/>
                <a:gd name="T15" fmla="*/ 130 h 195"/>
                <a:gd name="T16" fmla="*/ 125 w 133"/>
                <a:gd name="T17" fmla="*/ 93 h 195"/>
                <a:gd name="T18" fmla="*/ 93 w 133"/>
                <a:gd name="T19" fmla="*/ 38 h 195"/>
                <a:gd name="T20" fmla="*/ 67 w 133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95">
                  <a:moveTo>
                    <a:pt x="67" y="0"/>
                  </a:moveTo>
                  <a:cubicBezTo>
                    <a:pt x="53" y="19"/>
                    <a:pt x="35" y="46"/>
                    <a:pt x="18" y="75"/>
                  </a:cubicBezTo>
                  <a:cubicBezTo>
                    <a:pt x="15" y="82"/>
                    <a:pt x="9" y="92"/>
                    <a:pt x="5" y="108"/>
                  </a:cubicBezTo>
                  <a:cubicBezTo>
                    <a:pt x="3" y="119"/>
                    <a:pt x="0" y="132"/>
                    <a:pt x="5" y="148"/>
                  </a:cubicBezTo>
                  <a:cubicBezTo>
                    <a:pt x="14" y="173"/>
                    <a:pt x="37" y="183"/>
                    <a:pt x="41" y="185"/>
                  </a:cubicBezTo>
                  <a:cubicBezTo>
                    <a:pt x="62" y="195"/>
                    <a:pt x="82" y="189"/>
                    <a:pt x="88" y="188"/>
                  </a:cubicBezTo>
                  <a:cubicBezTo>
                    <a:pt x="94" y="186"/>
                    <a:pt x="110" y="181"/>
                    <a:pt x="121" y="166"/>
                  </a:cubicBezTo>
                  <a:cubicBezTo>
                    <a:pt x="131" y="152"/>
                    <a:pt x="132" y="137"/>
                    <a:pt x="133" y="130"/>
                  </a:cubicBezTo>
                  <a:cubicBezTo>
                    <a:pt x="133" y="115"/>
                    <a:pt x="129" y="105"/>
                    <a:pt x="125" y="93"/>
                  </a:cubicBezTo>
                  <a:cubicBezTo>
                    <a:pt x="119" y="78"/>
                    <a:pt x="113" y="69"/>
                    <a:pt x="93" y="38"/>
                  </a:cubicBezTo>
                  <a:cubicBezTo>
                    <a:pt x="83" y="23"/>
                    <a:pt x="74" y="10"/>
                    <a:pt x="6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3" name="Freeform 826">
              <a:extLst>
                <a:ext uri="{FF2B5EF4-FFF2-40B4-BE49-F238E27FC236}">
                  <a16:creationId xmlns:a16="http://schemas.microsoft.com/office/drawing/2014/main" id="{DD45EF67-70F5-4708-BDE4-AB13CAE1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810" y="3017896"/>
              <a:ext cx="76135" cy="106587"/>
            </a:xfrm>
            <a:custGeom>
              <a:avLst/>
              <a:gdLst>
                <a:gd name="T0" fmla="*/ 1 w 22"/>
                <a:gd name="T1" fmla="*/ 34 h 34"/>
                <a:gd name="T2" fmla="*/ 0 w 22"/>
                <a:gd name="T3" fmla="*/ 29 h 34"/>
                <a:gd name="T4" fmla="*/ 5 w 22"/>
                <a:gd name="T5" fmla="*/ 18 h 34"/>
                <a:gd name="T6" fmla="*/ 14 w 22"/>
                <a:gd name="T7" fmla="*/ 4 h 34"/>
                <a:gd name="T8" fmla="*/ 20 w 22"/>
                <a:gd name="T9" fmla="*/ 1 h 34"/>
                <a:gd name="T10" fmla="*/ 21 w 22"/>
                <a:gd name="T11" fmla="*/ 2 h 34"/>
                <a:gd name="T12" fmla="*/ 17 w 22"/>
                <a:gd name="T13" fmla="*/ 13 h 34"/>
                <a:gd name="T14" fmla="*/ 10 w 22"/>
                <a:gd name="T15" fmla="*/ 25 h 34"/>
                <a:gd name="T16" fmla="*/ 1 w 2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4">
                  <a:moveTo>
                    <a:pt x="1" y="34"/>
                  </a:moveTo>
                  <a:cubicBezTo>
                    <a:pt x="1" y="33"/>
                    <a:pt x="0" y="32"/>
                    <a:pt x="0" y="29"/>
                  </a:cubicBezTo>
                  <a:cubicBezTo>
                    <a:pt x="1" y="26"/>
                    <a:pt x="2" y="23"/>
                    <a:pt x="5" y="18"/>
                  </a:cubicBezTo>
                  <a:cubicBezTo>
                    <a:pt x="9" y="12"/>
                    <a:pt x="10" y="10"/>
                    <a:pt x="14" y="4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2" y="6"/>
                    <a:pt x="20" y="8"/>
                    <a:pt x="17" y="13"/>
                  </a:cubicBezTo>
                  <a:cubicBezTo>
                    <a:pt x="12" y="22"/>
                    <a:pt x="13" y="20"/>
                    <a:pt x="10" y="25"/>
                  </a:cubicBezTo>
                  <a:cubicBezTo>
                    <a:pt x="7" y="29"/>
                    <a:pt x="6" y="34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4" name="Freeform 827">
              <a:extLst>
                <a:ext uri="{FF2B5EF4-FFF2-40B4-BE49-F238E27FC236}">
                  <a16:creationId xmlns:a16="http://schemas.microsoft.com/office/drawing/2014/main" id="{F5CED4EE-FE93-4902-88B0-AE4F364B7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32" y="2789510"/>
              <a:ext cx="289300" cy="426330"/>
            </a:xfrm>
            <a:custGeom>
              <a:avLst/>
              <a:gdLst>
                <a:gd name="T0" fmla="*/ 25 w 92"/>
                <a:gd name="T1" fmla="*/ 126 h 130"/>
                <a:gd name="T2" fmla="*/ 38 w 92"/>
                <a:gd name="T3" fmla="*/ 74 h 130"/>
                <a:gd name="T4" fmla="*/ 88 w 92"/>
                <a:gd name="T5" fmla="*/ 18 h 130"/>
                <a:gd name="T6" fmla="*/ 92 w 92"/>
                <a:gd name="T7" fmla="*/ 3 h 130"/>
                <a:gd name="T8" fmla="*/ 73 w 92"/>
                <a:gd name="T9" fmla="*/ 0 h 130"/>
                <a:gd name="T10" fmla="*/ 19 w 92"/>
                <a:gd name="T11" fmla="*/ 58 h 130"/>
                <a:gd name="T12" fmla="*/ 3 w 92"/>
                <a:gd name="T13" fmla="*/ 100 h 130"/>
                <a:gd name="T14" fmla="*/ 0 w 92"/>
                <a:gd name="T15" fmla="*/ 128 h 130"/>
                <a:gd name="T16" fmla="*/ 12 w 92"/>
                <a:gd name="T17" fmla="*/ 115 h 130"/>
                <a:gd name="T18" fmla="*/ 25 w 92"/>
                <a:gd name="T19" fmla="*/ 130 h 130"/>
                <a:gd name="T20" fmla="*/ 25 w 92"/>
                <a:gd name="T21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30">
                  <a:moveTo>
                    <a:pt x="25" y="126"/>
                  </a:moveTo>
                  <a:cubicBezTo>
                    <a:pt x="26" y="114"/>
                    <a:pt x="28" y="95"/>
                    <a:pt x="38" y="74"/>
                  </a:cubicBezTo>
                  <a:cubicBezTo>
                    <a:pt x="53" y="42"/>
                    <a:pt x="77" y="25"/>
                    <a:pt x="88" y="18"/>
                  </a:cubicBezTo>
                  <a:cubicBezTo>
                    <a:pt x="89" y="13"/>
                    <a:pt x="90" y="8"/>
                    <a:pt x="92" y="3"/>
                  </a:cubicBezTo>
                  <a:cubicBezTo>
                    <a:pt x="86" y="2"/>
                    <a:pt x="79" y="1"/>
                    <a:pt x="73" y="0"/>
                  </a:cubicBezTo>
                  <a:cubicBezTo>
                    <a:pt x="59" y="9"/>
                    <a:pt x="36" y="28"/>
                    <a:pt x="19" y="58"/>
                  </a:cubicBezTo>
                  <a:cubicBezTo>
                    <a:pt x="16" y="64"/>
                    <a:pt x="8" y="79"/>
                    <a:pt x="3" y="100"/>
                  </a:cubicBezTo>
                  <a:cubicBezTo>
                    <a:pt x="1" y="111"/>
                    <a:pt x="1" y="121"/>
                    <a:pt x="0" y="128"/>
                  </a:cubicBezTo>
                  <a:cubicBezTo>
                    <a:pt x="4" y="124"/>
                    <a:pt x="8" y="120"/>
                    <a:pt x="12" y="115"/>
                  </a:cubicBezTo>
                  <a:cubicBezTo>
                    <a:pt x="16" y="120"/>
                    <a:pt x="21" y="125"/>
                    <a:pt x="25" y="130"/>
                  </a:cubicBezTo>
                  <a:cubicBezTo>
                    <a:pt x="25" y="129"/>
                    <a:pt x="25" y="127"/>
                    <a:pt x="25" y="1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5" name="Freeform 828">
              <a:extLst>
                <a:ext uri="{FF2B5EF4-FFF2-40B4-BE49-F238E27FC236}">
                  <a16:creationId xmlns:a16="http://schemas.microsoft.com/office/drawing/2014/main" id="{744ECAD2-1246-48C8-9E94-CB97DB05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002" y="2698154"/>
              <a:ext cx="502465" cy="137039"/>
            </a:xfrm>
            <a:custGeom>
              <a:avLst/>
              <a:gdLst>
                <a:gd name="T0" fmla="*/ 14 w 154"/>
                <a:gd name="T1" fmla="*/ 40 h 42"/>
                <a:gd name="T2" fmla="*/ 65 w 154"/>
                <a:gd name="T3" fmla="*/ 25 h 42"/>
                <a:gd name="T4" fmla="*/ 139 w 154"/>
                <a:gd name="T5" fmla="*/ 40 h 42"/>
                <a:gd name="T6" fmla="*/ 154 w 154"/>
                <a:gd name="T7" fmla="*/ 35 h 42"/>
                <a:gd name="T8" fmla="*/ 147 w 154"/>
                <a:gd name="T9" fmla="*/ 18 h 42"/>
                <a:gd name="T10" fmla="*/ 70 w 154"/>
                <a:gd name="T11" fmla="*/ 1 h 42"/>
                <a:gd name="T12" fmla="*/ 25 w 154"/>
                <a:gd name="T13" fmla="*/ 9 h 42"/>
                <a:gd name="T14" fmla="*/ 0 w 154"/>
                <a:gd name="T15" fmla="*/ 20 h 42"/>
                <a:gd name="T16" fmla="*/ 17 w 154"/>
                <a:gd name="T17" fmla="*/ 24 h 42"/>
                <a:gd name="T18" fmla="*/ 10 w 154"/>
                <a:gd name="T19" fmla="*/ 42 h 42"/>
                <a:gd name="T20" fmla="*/ 14 w 154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42">
                  <a:moveTo>
                    <a:pt x="14" y="40"/>
                  </a:moveTo>
                  <a:cubicBezTo>
                    <a:pt x="25" y="35"/>
                    <a:pt x="42" y="27"/>
                    <a:pt x="65" y="25"/>
                  </a:cubicBezTo>
                  <a:cubicBezTo>
                    <a:pt x="100" y="22"/>
                    <a:pt x="127" y="34"/>
                    <a:pt x="139" y="40"/>
                  </a:cubicBezTo>
                  <a:cubicBezTo>
                    <a:pt x="144" y="38"/>
                    <a:pt x="149" y="37"/>
                    <a:pt x="154" y="35"/>
                  </a:cubicBezTo>
                  <a:cubicBezTo>
                    <a:pt x="152" y="30"/>
                    <a:pt x="150" y="24"/>
                    <a:pt x="147" y="18"/>
                  </a:cubicBezTo>
                  <a:cubicBezTo>
                    <a:pt x="132" y="11"/>
                    <a:pt x="104" y="0"/>
                    <a:pt x="70" y="1"/>
                  </a:cubicBezTo>
                  <a:cubicBezTo>
                    <a:pt x="62" y="1"/>
                    <a:pt x="46" y="2"/>
                    <a:pt x="25" y="9"/>
                  </a:cubicBezTo>
                  <a:cubicBezTo>
                    <a:pt x="15" y="12"/>
                    <a:pt x="6" y="17"/>
                    <a:pt x="0" y="20"/>
                  </a:cubicBezTo>
                  <a:cubicBezTo>
                    <a:pt x="6" y="21"/>
                    <a:pt x="11" y="23"/>
                    <a:pt x="17" y="24"/>
                  </a:cubicBezTo>
                  <a:cubicBezTo>
                    <a:pt x="15" y="30"/>
                    <a:pt x="13" y="36"/>
                    <a:pt x="10" y="42"/>
                  </a:cubicBezTo>
                  <a:cubicBezTo>
                    <a:pt x="12" y="42"/>
                    <a:pt x="13" y="41"/>
                    <a:pt x="14" y="40"/>
                  </a:cubicBezTo>
                  <a:close/>
                </a:path>
              </a:pathLst>
            </a:custGeom>
            <a:solidFill>
              <a:srgbClr val="359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6" name="Freeform 829">
              <a:extLst>
                <a:ext uri="{FF2B5EF4-FFF2-40B4-BE49-F238E27FC236}">
                  <a16:creationId xmlns:a16="http://schemas.microsoft.com/office/drawing/2014/main" id="{D762813D-FFE0-4E57-8497-F32CB65B8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005" y="2789510"/>
              <a:ext cx="289300" cy="456782"/>
            </a:xfrm>
            <a:custGeom>
              <a:avLst/>
              <a:gdLst>
                <a:gd name="T0" fmla="*/ 4 w 89"/>
                <a:gd name="T1" fmla="*/ 22 h 142"/>
                <a:gd name="T2" fmla="*/ 42 w 89"/>
                <a:gd name="T3" fmla="*/ 59 h 142"/>
                <a:gd name="T4" fmla="*/ 66 w 89"/>
                <a:gd name="T5" fmla="*/ 131 h 142"/>
                <a:gd name="T6" fmla="*/ 77 w 89"/>
                <a:gd name="T7" fmla="*/ 142 h 142"/>
                <a:gd name="T8" fmla="*/ 89 w 89"/>
                <a:gd name="T9" fmla="*/ 127 h 142"/>
                <a:gd name="T10" fmla="*/ 66 w 89"/>
                <a:gd name="T11" fmla="*/ 52 h 142"/>
                <a:gd name="T12" fmla="*/ 37 w 89"/>
                <a:gd name="T13" fmla="*/ 16 h 142"/>
                <a:gd name="T14" fmla="*/ 15 w 89"/>
                <a:gd name="T15" fmla="*/ 0 h 142"/>
                <a:gd name="T16" fmla="*/ 20 w 89"/>
                <a:gd name="T17" fmla="*/ 16 h 142"/>
                <a:gd name="T18" fmla="*/ 0 w 89"/>
                <a:gd name="T19" fmla="*/ 20 h 142"/>
                <a:gd name="T20" fmla="*/ 4 w 89"/>
                <a:gd name="T21" fmla="*/ 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2">
                  <a:moveTo>
                    <a:pt x="4" y="22"/>
                  </a:moveTo>
                  <a:cubicBezTo>
                    <a:pt x="14" y="29"/>
                    <a:pt x="29" y="40"/>
                    <a:pt x="42" y="59"/>
                  </a:cubicBezTo>
                  <a:cubicBezTo>
                    <a:pt x="62" y="88"/>
                    <a:pt x="65" y="118"/>
                    <a:pt x="66" y="131"/>
                  </a:cubicBezTo>
                  <a:cubicBezTo>
                    <a:pt x="69" y="135"/>
                    <a:pt x="73" y="138"/>
                    <a:pt x="77" y="142"/>
                  </a:cubicBezTo>
                  <a:cubicBezTo>
                    <a:pt x="81" y="137"/>
                    <a:pt x="85" y="132"/>
                    <a:pt x="89" y="127"/>
                  </a:cubicBezTo>
                  <a:cubicBezTo>
                    <a:pt x="88" y="111"/>
                    <a:pt x="83" y="81"/>
                    <a:pt x="66" y="52"/>
                  </a:cubicBezTo>
                  <a:cubicBezTo>
                    <a:pt x="62" y="45"/>
                    <a:pt x="53" y="31"/>
                    <a:pt x="37" y="16"/>
                  </a:cubicBezTo>
                  <a:cubicBezTo>
                    <a:pt x="29" y="9"/>
                    <a:pt x="21" y="4"/>
                    <a:pt x="15" y="0"/>
                  </a:cubicBezTo>
                  <a:cubicBezTo>
                    <a:pt x="16" y="5"/>
                    <a:pt x="18" y="11"/>
                    <a:pt x="20" y="16"/>
                  </a:cubicBezTo>
                  <a:cubicBezTo>
                    <a:pt x="13" y="18"/>
                    <a:pt x="7" y="19"/>
                    <a:pt x="0" y="20"/>
                  </a:cubicBezTo>
                  <a:cubicBezTo>
                    <a:pt x="2" y="21"/>
                    <a:pt x="3" y="21"/>
                    <a:pt x="4" y="22"/>
                  </a:cubicBezTo>
                  <a:close/>
                </a:path>
              </a:pathLst>
            </a:custGeom>
            <a:solidFill>
              <a:srgbClr val="52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7" name="Freeform 830">
              <a:extLst>
                <a:ext uri="{FF2B5EF4-FFF2-40B4-BE49-F238E27FC236}">
                  <a16:creationId xmlns:a16="http://schemas.microsoft.com/office/drawing/2014/main" id="{F8DD7AE0-7614-4725-9317-745DC381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005" y="3246292"/>
              <a:ext cx="289300" cy="426330"/>
            </a:xfrm>
            <a:custGeom>
              <a:avLst/>
              <a:gdLst>
                <a:gd name="T0" fmla="*/ 68 w 92"/>
                <a:gd name="T1" fmla="*/ 4 h 130"/>
                <a:gd name="T2" fmla="*/ 55 w 92"/>
                <a:gd name="T3" fmla="*/ 56 h 130"/>
                <a:gd name="T4" fmla="*/ 4 w 92"/>
                <a:gd name="T5" fmla="*/ 112 h 130"/>
                <a:gd name="T6" fmla="*/ 0 w 92"/>
                <a:gd name="T7" fmla="*/ 127 h 130"/>
                <a:gd name="T8" fmla="*/ 19 w 92"/>
                <a:gd name="T9" fmla="*/ 130 h 130"/>
                <a:gd name="T10" fmla="*/ 73 w 92"/>
                <a:gd name="T11" fmla="*/ 73 h 130"/>
                <a:gd name="T12" fmla="*/ 89 w 92"/>
                <a:gd name="T13" fmla="*/ 30 h 130"/>
                <a:gd name="T14" fmla="*/ 92 w 92"/>
                <a:gd name="T15" fmla="*/ 2 h 130"/>
                <a:gd name="T16" fmla="*/ 80 w 92"/>
                <a:gd name="T17" fmla="*/ 15 h 130"/>
                <a:gd name="T18" fmla="*/ 68 w 92"/>
                <a:gd name="T19" fmla="*/ 0 h 130"/>
                <a:gd name="T20" fmla="*/ 68 w 92"/>
                <a:gd name="T21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30">
                  <a:moveTo>
                    <a:pt x="68" y="4"/>
                  </a:moveTo>
                  <a:cubicBezTo>
                    <a:pt x="67" y="16"/>
                    <a:pt x="65" y="35"/>
                    <a:pt x="55" y="56"/>
                  </a:cubicBezTo>
                  <a:cubicBezTo>
                    <a:pt x="40" y="88"/>
                    <a:pt x="16" y="105"/>
                    <a:pt x="4" y="112"/>
                  </a:cubicBezTo>
                  <a:cubicBezTo>
                    <a:pt x="3" y="117"/>
                    <a:pt x="2" y="122"/>
                    <a:pt x="0" y="127"/>
                  </a:cubicBezTo>
                  <a:cubicBezTo>
                    <a:pt x="7" y="128"/>
                    <a:pt x="13" y="129"/>
                    <a:pt x="19" y="130"/>
                  </a:cubicBezTo>
                  <a:cubicBezTo>
                    <a:pt x="33" y="121"/>
                    <a:pt x="56" y="102"/>
                    <a:pt x="73" y="73"/>
                  </a:cubicBezTo>
                  <a:cubicBezTo>
                    <a:pt x="77" y="66"/>
                    <a:pt x="85" y="51"/>
                    <a:pt x="89" y="30"/>
                  </a:cubicBezTo>
                  <a:cubicBezTo>
                    <a:pt x="92" y="19"/>
                    <a:pt x="92" y="9"/>
                    <a:pt x="92" y="2"/>
                  </a:cubicBezTo>
                  <a:cubicBezTo>
                    <a:pt x="88" y="6"/>
                    <a:pt x="84" y="11"/>
                    <a:pt x="80" y="15"/>
                  </a:cubicBezTo>
                  <a:cubicBezTo>
                    <a:pt x="76" y="10"/>
                    <a:pt x="72" y="5"/>
                    <a:pt x="68" y="0"/>
                  </a:cubicBezTo>
                  <a:cubicBezTo>
                    <a:pt x="68" y="1"/>
                    <a:pt x="68" y="3"/>
                    <a:pt x="68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8" name="Freeform 831">
              <a:extLst>
                <a:ext uri="{FF2B5EF4-FFF2-40B4-BE49-F238E27FC236}">
                  <a16:creationId xmlns:a16="http://schemas.microsoft.com/office/drawing/2014/main" id="{53FD27E6-4ABD-4F60-9450-10BE34458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771" y="3611717"/>
              <a:ext cx="502465" cy="137039"/>
            </a:xfrm>
            <a:custGeom>
              <a:avLst/>
              <a:gdLst>
                <a:gd name="T0" fmla="*/ 141 w 155"/>
                <a:gd name="T1" fmla="*/ 1 h 41"/>
                <a:gd name="T2" fmla="*/ 89 w 155"/>
                <a:gd name="T3" fmla="*/ 16 h 41"/>
                <a:gd name="T4" fmla="*/ 16 w 155"/>
                <a:gd name="T5" fmla="*/ 1 h 41"/>
                <a:gd name="T6" fmla="*/ 0 w 155"/>
                <a:gd name="T7" fmla="*/ 5 h 41"/>
                <a:gd name="T8" fmla="*/ 7 w 155"/>
                <a:gd name="T9" fmla="*/ 23 h 41"/>
                <a:gd name="T10" fmla="*/ 84 w 155"/>
                <a:gd name="T11" fmla="*/ 41 h 41"/>
                <a:gd name="T12" fmla="*/ 129 w 155"/>
                <a:gd name="T13" fmla="*/ 33 h 41"/>
                <a:gd name="T14" fmla="*/ 155 w 155"/>
                <a:gd name="T15" fmla="*/ 22 h 41"/>
                <a:gd name="T16" fmla="*/ 138 w 155"/>
                <a:gd name="T17" fmla="*/ 18 h 41"/>
                <a:gd name="T18" fmla="*/ 144 w 155"/>
                <a:gd name="T19" fmla="*/ 0 h 41"/>
                <a:gd name="T20" fmla="*/ 141 w 155"/>
                <a:gd name="T2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41">
                  <a:moveTo>
                    <a:pt x="141" y="1"/>
                  </a:moveTo>
                  <a:cubicBezTo>
                    <a:pt x="130" y="7"/>
                    <a:pt x="112" y="15"/>
                    <a:pt x="89" y="16"/>
                  </a:cubicBezTo>
                  <a:cubicBezTo>
                    <a:pt x="54" y="19"/>
                    <a:pt x="27" y="7"/>
                    <a:pt x="16" y="1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3" y="11"/>
                    <a:pt x="5" y="17"/>
                    <a:pt x="7" y="23"/>
                  </a:cubicBezTo>
                  <a:cubicBezTo>
                    <a:pt x="22" y="30"/>
                    <a:pt x="50" y="41"/>
                    <a:pt x="84" y="41"/>
                  </a:cubicBezTo>
                  <a:cubicBezTo>
                    <a:pt x="92" y="40"/>
                    <a:pt x="109" y="40"/>
                    <a:pt x="129" y="33"/>
                  </a:cubicBezTo>
                  <a:cubicBezTo>
                    <a:pt x="140" y="30"/>
                    <a:pt x="148" y="25"/>
                    <a:pt x="155" y="22"/>
                  </a:cubicBezTo>
                  <a:cubicBezTo>
                    <a:pt x="149" y="21"/>
                    <a:pt x="143" y="19"/>
                    <a:pt x="138" y="18"/>
                  </a:cubicBezTo>
                  <a:cubicBezTo>
                    <a:pt x="140" y="12"/>
                    <a:pt x="142" y="6"/>
                    <a:pt x="144" y="0"/>
                  </a:cubicBezTo>
                  <a:cubicBezTo>
                    <a:pt x="143" y="0"/>
                    <a:pt x="142" y="1"/>
                    <a:pt x="141" y="1"/>
                  </a:cubicBezTo>
                  <a:close/>
                </a:path>
              </a:pathLst>
            </a:custGeom>
            <a:solidFill>
              <a:srgbClr val="27A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39" name="Freeform 832">
              <a:extLst>
                <a:ext uri="{FF2B5EF4-FFF2-40B4-BE49-F238E27FC236}">
                  <a16:creationId xmlns:a16="http://schemas.microsoft.com/office/drawing/2014/main" id="{17D3DBB7-F28C-45E3-94F1-A8ADBF660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32" y="3200609"/>
              <a:ext cx="274069" cy="456782"/>
            </a:xfrm>
            <a:custGeom>
              <a:avLst/>
              <a:gdLst>
                <a:gd name="T0" fmla="*/ 85 w 88"/>
                <a:gd name="T1" fmla="*/ 120 h 143"/>
                <a:gd name="T2" fmla="*/ 46 w 88"/>
                <a:gd name="T3" fmla="*/ 83 h 143"/>
                <a:gd name="T4" fmla="*/ 24 w 88"/>
                <a:gd name="T5" fmla="*/ 11 h 143"/>
                <a:gd name="T6" fmla="*/ 13 w 88"/>
                <a:gd name="T7" fmla="*/ 0 h 143"/>
                <a:gd name="T8" fmla="*/ 0 w 88"/>
                <a:gd name="T9" fmla="*/ 15 h 143"/>
                <a:gd name="T10" fmla="*/ 23 w 88"/>
                <a:gd name="T11" fmla="*/ 90 h 143"/>
                <a:gd name="T12" fmla="*/ 51 w 88"/>
                <a:gd name="T13" fmla="*/ 126 h 143"/>
                <a:gd name="T14" fmla="*/ 74 w 88"/>
                <a:gd name="T15" fmla="*/ 143 h 143"/>
                <a:gd name="T16" fmla="*/ 69 w 88"/>
                <a:gd name="T17" fmla="*/ 126 h 143"/>
                <a:gd name="T18" fmla="*/ 88 w 88"/>
                <a:gd name="T19" fmla="*/ 123 h 143"/>
                <a:gd name="T20" fmla="*/ 85 w 88"/>
                <a:gd name="T21" fmla="*/ 1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43">
                  <a:moveTo>
                    <a:pt x="85" y="120"/>
                  </a:moveTo>
                  <a:cubicBezTo>
                    <a:pt x="75" y="114"/>
                    <a:pt x="59" y="102"/>
                    <a:pt x="46" y="83"/>
                  </a:cubicBezTo>
                  <a:cubicBezTo>
                    <a:pt x="27" y="54"/>
                    <a:pt x="24" y="24"/>
                    <a:pt x="24" y="11"/>
                  </a:cubicBezTo>
                  <a:cubicBezTo>
                    <a:pt x="20" y="7"/>
                    <a:pt x="16" y="4"/>
                    <a:pt x="13" y="0"/>
                  </a:cubicBezTo>
                  <a:cubicBezTo>
                    <a:pt x="9" y="5"/>
                    <a:pt x="5" y="10"/>
                    <a:pt x="0" y="15"/>
                  </a:cubicBezTo>
                  <a:cubicBezTo>
                    <a:pt x="2" y="31"/>
                    <a:pt x="6" y="61"/>
                    <a:pt x="23" y="90"/>
                  </a:cubicBezTo>
                  <a:cubicBezTo>
                    <a:pt x="27" y="97"/>
                    <a:pt x="35" y="111"/>
                    <a:pt x="51" y="126"/>
                  </a:cubicBezTo>
                  <a:cubicBezTo>
                    <a:pt x="60" y="133"/>
                    <a:pt x="68" y="139"/>
                    <a:pt x="74" y="143"/>
                  </a:cubicBezTo>
                  <a:cubicBezTo>
                    <a:pt x="72" y="137"/>
                    <a:pt x="70" y="132"/>
                    <a:pt x="69" y="126"/>
                  </a:cubicBezTo>
                  <a:cubicBezTo>
                    <a:pt x="75" y="125"/>
                    <a:pt x="82" y="124"/>
                    <a:pt x="88" y="123"/>
                  </a:cubicBezTo>
                  <a:cubicBezTo>
                    <a:pt x="87" y="122"/>
                    <a:pt x="86" y="121"/>
                    <a:pt x="85" y="120"/>
                  </a:cubicBezTo>
                  <a:close/>
                </a:path>
              </a:pathLst>
            </a:custGeom>
            <a:solidFill>
              <a:srgbClr val="59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141" name="Título 1">
            <a:extLst>
              <a:ext uri="{FF2B5EF4-FFF2-40B4-BE49-F238E27FC236}">
                <a16:creationId xmlns:a16="http://schemas.microsoft.com/office/drawing/2014/main" id="{3FDE07E5-696B-4C80-A202-892FD722878B}"/>
              </a:ext>
            </a:extLst>
          </p:cNvPr>
          <p:cNvSpPr txBox="1">
            <a:spLocks/>
          </p:cNvSpPr>
          <p:nvPr/>
        </p:nvSpPr>
        <p:spPr>
          <a:xfrm>
            <a:off x="557775" y="339899"/>
            <a:ext cx="7886700" cy="5731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B0F0"/>
                </a:solidFill>
                <a:latin typeface="Anton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Enter the title text here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553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B3F55DE-A430-4159-91AC-0AB9BE4EEC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D9DDE3-F9DB-4ACE-989D-E9F1536E1F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50716" y="2863396"/>
            <a:ext cx="2426149" cy="1779176"/>
          </a:xfrm>
        </p:spPr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6040D4B-43CC-47A6-B9BA-D8346329B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0716" y="583292"/>
            <a:ext cx="2426149" cy="1779176"/>
          </a:xfrm>
        </p:spPr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9E09EAFB-AB23-48FE-9250-4C36933994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59A54B97-07DB-44CD-A2C4-CA0044276431}"/>
              </a:ext>
            </a:extLst>
          </p:cNvPr>
          <p:cNvSpPr txBox="1"/>
          <p:nvPr/>
        </p:nvSpPr>
        <p:spPr>
          <a:xfrm>
            <a:off x="3681713" y="2393012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A9B28AA4-4344-4DA3-BB9A-BAB827FBB60F}"/>
              </a:ext>
            </a:extLst>
          </p:cNvPr>
          <p:cNvSpPr txBox="1"/>
          <p:nvPr/>
        </p:nvSpPr>
        <p:spPr>
          <a:xfrm>
            <a:off x="6448817" y="2393012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cs typeface="Arial" pitchFamily="34" charset="0"/>
              </a:rPr>
              <a:t>Contents Here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1CF56284-C21B-4038-A7C9-EEDD66ADDBBE}"/>
              </a:ext>
            </a:extLst>
          </p:cNvPr>
          <p:cNvSpPr txBox="1"/>
          <p:nvPr/>
        </p:nvSpPr>
        <p:spPr>
          <a:xfrm>
            <a:off x="3829980" y="4669668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F78827E-ECAA-488A-891D-1F449B634FF3}"/>
              </a:ext>
            </a:extLst>
          </p:cNvPr>
          <p:cNvSpPr txBox="1"/>
          <p:nvPr/>
        </p:nvSpPr>
        <p:spPr>
          <a:xfrm>
            <a:off x="6529524" y="4669668"/>
            <a:ext cx="2520280" cy="338554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FC02FEA9-8125-44B6-A494-D2E8CE0460FB}"/>
              </a:ext>
            </a:extLst>
          </p:cNvPr>
          <p:cNvSpPr txBox="1"/>
          <p:nvPr/>
        </p:nvSpPr>
        <p:spPr>
          <a:xfrm>
            <a:off x="309464" y="2571750"/>
            <a:ext cx="1968787" cy="1938992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A0023CA7-DCDE-4238-82AF-436B29697341}"/>
              </a:ext>
            </a:extLst>
          </p:cNvPr>
          <p:cNvSpPr txBox="1"/>
          <p:nvPr/>
        </p:nvSpPr>
        <p:spPr>
          <a:xfrm>
            <a:off x="309464" y="748796"/>
            <a:ext cx="2837209" cy="166199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DBA854D-1E2A-48D9-86B4-EBE3E87A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87" y="2651511"/>
            <a:ext cx="1023434" cy="22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79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id="{30FBB416-8496-4074-A75D-178601057139}"/>
              </a:ext>
            </a:extLst>
          </p:cNvPr>
          <p:cNvGrpSpPr/>
          <p:nvPr/>
        </p:nvGrpSpPr>
        <p:grpSpPr>
          <a:xfrm>
            <a:off x="1543052" y="2562918"/>
            <a:ext cx="2254112" cy="1377444"/>
            <a:chOff x="3017860" y="4363106"/>
            <a:chExt cx="1654565" cy="1377444"/>
          </a:xfrm>
        </p:grpSpPr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198A4FA0-E2D5-417D-BA5B-8A9FD4645EF9}"/>
                </a:ext>
              </a:extLst>
            </p:cNvPr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21D339B7-28E0-4485-95DA-843C9F8440CF}"/>
                </a:ext>
              </a:extLst>
            </p:cNvPr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Easy to change colors.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AD9DB220-D213-441A-8222-78A978364B97}"/>
              </a:ext>
            </a:extLst>
          </p:cNvPr>
          <p:cNvGrpSpPr/>
          <p:nvPr/>
        </p:nvGrpSpPr>
        <p:grpSpPr>
          <a:xfrm>
            <a:off x="4002256" y="2562918"/>
            <a:ext cx="2254112" cy="1377444"/>
            <a:chOff x="3017860" y="4363106"/>
            <a:chExt cx="1654565" cy="1377444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B020EDA6-DE06-4C0E-81C5-51E9A7175E47}"/>
                </a:ext>
              </a:extLst>
            </p:cNvPr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26B6CAF3-84F7-444D-9B8C-78D0D8270ACE}"/>
                </a:ext>
              </a:extLst>
            </p:cNvPr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Easy to change colors.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110E2C3D-ACB5-4276-845E-F715B09113E0}"/>
              </a:ext>
            </a:extLst>
          </p:cNvPr>
          <p:cNvGrpSpPr/>
          <p:nvPr/>
        </p:nvGrpSpPr>
        <p:grpSpPr>
          <a:xfrm>
            <a:off x="6461460" y="2562918"/>
            <a:ext cx="2254112" cy="1377444"/>
            <a:chOff x="3017860" y="4363106"/>
            <a:chExt cx="1654565" cy="1377444"/>
          </a:xfrm>
        </p:grpSpPr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5EEDB4C7-970C-4909-AE51-D6DD1F36216B}"/>
                </a:ext>
              </a:extLst>
            </p:cNvPr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1" name="TextBox 17">
              <a:extLst>
                <a:ext uri="{FF2B5EF4-FFF2-40B4-BE49-F238E27FC236}">
                  <a16:creationId xmlns:a16="http://schemas.microsoft.com/office/drawing/2014/main" id="{282FD816-9C7C-48C4-A6F4-D08724FCAE88}"/>
                </a:ext>
              </a:extLst>
            </p:cNvPr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cs typeface="Arial" pitchFamily="34" charset="0"/>
                </a:rPr>
                <a:t>Easy to change colors.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9A1F0-6B9B-4404-B854-D94993CE3C2C}"/>
              </a:ext>
            </a:extLst>
          </p:cNvPr>
          <p:cNvSpPr/>
          <p:nvPr/>
        </p:nvSpPr>
        <p:spPr>
          <a:xfrm>
            <a:off x="1770008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3390D31B-F635-4D07-99D5-F96D8875FC73}"/>
              </a:ext>
            </a:extLst>
          </p:cNvPr>
          <p:cNvSpPr txBox="1"/>
          <p:nvPr/>
        </p:nvSpPr>
        <p:spPr>
          <a:xfrm>
            <a:off x="2161116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Option A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74DE4808-2ED6-4AF3-A861-02F907E593B2}"/>
              </a:ext>
            </a:extLst>
          </p:cNvPr>
          <p:cNvSpPr/>
          <p:nvPr/>
        </p:nvSpPr>
        <p:spPr>
          <a:xfrm>
            <a:off x="4229212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3F47D1C1-F5B8-4321-85E4-10D73F0B1409}"/>
              </a:ext>
            </a:extLst>
          </p:cNvPr>
          <p:cNvSpPr txBox="1"/>
          <p:nvPr/>
        </p:nvSpPr>
        <p:spPr>
          <a:xfrm>
            <a:off x="4620320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Option B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3FB47AD7-2C8D-4305-A6AB-548EDEB53314}"/>
              </a:ext>
            </a:extLst>
          </p:cNvPr>
          <p:cNvSpPr/>
          <p:nvPr/>
        </p:nvSpPr>
        <p:spPr>
          <a:xfrm>
            <a:off x="6688416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188D5482-33E8-4AD9-97CA-C20B19D52A04}"/>
              </a:ext>
            </a:extLst>
          </p:cNvPr>
          <p:cNvSpPr txBox="1"/>
          <p:nvPr/>
        </p:nvSpPr>
        <p:spPr>
          <a:xfrm>
            <a:off x="7079524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Option C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4DB8386-E5F0-4D0B-B4EC-85FC7BD7578A}"/>
              </a:ext>
            </a:extLst>
          </p:cNvPr>
          <p:cNvSpPr/>
          <p:nvPr/>
        </p:nvSpPr>
        <p:spPr>
          <a:xfrm>
            <a:off x="-33352" y="-10270"/>
            <a:ext cx="1598267" cy="51537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16D8FF6-6FF5-4390-A501-C80059C2B16D}"/>
              </a:ext>
            </a:extLst>
          </p:cNvPr>
          <p:cNvGrpSpPr/>
          <p:nvPr/>
        </p:nvGrpSpPr>
        <p:grpSpPr>
          <a:xfrm>
            <a:off x="1798296" y="2015420"/>
            <a:ext cx="1870575" cy="442121"/>
            <a:chOff x="9348788" y="-69850"/>
            <a:chExt cx="3606800" cy="852488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C5CD280-935A-4A87-BF3F-28A1E5B9A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-69850"/>
              <a:ext cx="3606800" cy="769938"/>
            </a:xfrm>
            <a:custGeom>
              <a:avLst/>
              <a:gdLst>
                <a:gd name="T0" fmla="*/ 396 w 960"/>
                <a:gd name="T1" fmla="*/ 190 h 205"/>
                <a:gd name="T2" fmla="*/ 385 w 960"/>
                <a:gd name="T3" fmla="*/ 170 h 205"/>
                <a:gd name="T4" fmla="*/ 334 w 960"/>
                <a:gd name="T5" fmla="*/ 130 h 205"/>
                <a:gd name="T6" fmla="*/ 130 w 960"/>
                <a:gd name="T7" fmla="*/ 68 h 205"/>
                <a:gd name="T8" fmla="*/ 90 w 960"/>
                <a:gd name="T9" fmla="*/ 66 h 205"/>
                <a:gd name="T10" fmla="*/ 39 w 960"/>
                <a:gd name="T11" fmla="*/ 81 h 205"/>
                <a:gd name="T12" fmla="*/ 23 w 960"/>
                <a:gd name="T13" fmla="*/ 78 h 205"/>
                <a:gd name="T14" fmla="*/ 64 w 960"/>
                <a:gd name="T15" fmla="*/ 56 h 205"/>
                <a:gd name="T16" fmla="*/ 4 w 960"/>
                <a:gd name="T17" fmla="*/ 43 h 205"/>
                <a:gd name="T18" fmla="*/ 4 w 960"/>
                <a:gd name="T19" fmla="*/ 40 h 205"/>
                <a:gd name="T20" fmla="*/ 20 w 960"/>
                <a:gd name="T21" fmla="*/ 36 h 205"/>
                <a:gd name="T22" fmla="*/ 0 w 960"/>
                <a:gd name="T23" fmla="*/ 32 h 205"/>
                <a:gd name="T24" fmla="*/ 0 w 960"/>
                <a:gd name="T25" fmla="*/ 27 h 205"/>
                <a:gd name="T26" fmla="*/ 28 w 960"/>
                <a:gd name="T27" fmla="*/ 24 h 205"/>
                <a:gd name="T28" fmla="*/ 28 w 960"/>
                <a:gd name="T29" fmla="*/ 21 h 205"/>
                <a:gd name="T30" fmla="*/ 4 w 960"/>
                <a:gd name="T31" fmla="*/ 16 h 205"/>
                <a:gd name="T32" fmla="*/ 72 w 960"/>
                <a:gd name="T33" fmla="*/ 11 h 205"/>
                <a:gd name="T34" fmla="*/ 226 w 960"/>
                <a:gd name="T35" fmla="*/ 50 h 205"/>
                <a:gd name="T36" fmla="*/ 269 w 960"/>
                <a:gd name="T37" fmla="*/ 63 h 205"/>
                <a:gd name="T38" fmla="*/ 294 w 960"/>
                <a:gd name="T39" fmla="*/ 69 h 205"/>
                <a:gd name="T40" fmla="*/ 407 w 960"/>
                <a:gd name="T41" fmla="*/ 87 h 205"/>
                <a:gd name="T42" fmla="*/ 436 w 960"/>
                <a:gd name="T43" fmla="*/ 73 h 205"/>
                <a:gd name="T44" fmla="*/ 480 w 960"/>
                <a:gd name="T45" fmla="*/ 36 h 205"/>
                <a:gd name="T46" fmla="*/ 524 w 960"/>
                <a:gd name="T47" fmla="*/ 73 h 205"/>
                <a:gd name="T48" fmla="*/ 556 w 960"/>
                <a:gd name="T49" fmla="*/ 86 h 205"/>
                <a:gd name="T50" fmla="*/ 659 w 960"/>
                <a:gd name="T51" fmla="*/ 69 h 205"/>
                <a:gd name="T52" fmla="*/ 681 w 960"/>
                <a:gd name="T53" fmla="*/ 66 h 205"/>
                <a:gd name="T54" fmla="*/ 803 w 960"/>
                <a:gd name="T55" fmla="*/ 38 h 205"/>
                <a:gd name="T56" fmla="*/ 873 w 960"/>
                <a:gd name="T57" fmla="*/ 17 h 205"/>
                <a:gd name="T58" fmla="*/ 929 w 960"/>
                <a:gd name="T59" fmla="*/ 3 h 205"/>
                <a:gd name="T60" fmla="*/ 957 w 960"/>
                <a:gd name="T61" fmla="*/ 16 h 205"/>
                <a:gd name="T62" fmla="*/ 931 w 960"/>
                <a:gd name="T63" fmla="*/ 21 h 205"/>
                <a:gd name="T64" fmla="*/ 932 w 960"/>
                <a:gd name="T65" fmla="*/ 25 h 205"/>
                <a:gd name="T66" fmla="*/ 959 w 960"/>
                <a:gd name="T67" fmla="*/ 27 h 205"/>
                <a:gd name="T68" fmla="*/ 960 w 960"/>
                <a:gd name="T69" fmla="*/ 32 h 205"/>
                <a:gd name="T70" fmla="*/ 938 w 960"/>
                <a:gd name="T71" fmla="*/ 36 h 205"/>
                <a:gd name="T72" fmla="*/ 956 w 960"/>
                <a:gd name="T73" fmla="*/ 39 h 205"/>
                <a:gd name="T74" fmla="*/ 956 w 960"/>
                <a:gd name="T75" fmla="*/ 43 h 205"/>
                <a:gd name="T76" fmla="*/ 895 w 960"/>
                <a:gd name="T77" fmla="*/ 56 h 205"/>
                <a:gd name="T78" fmla="*/ 931 w 960"/>
                <a:gd name="T79" fmla="*/ 74 h 205"/>
                <a:gd name="T80" fmla="*/ 930 w 960"/>
                <a:gd name="T81" fmla="*/ 80 h 205"/>
                <a:gd name="T82" fmla="*/ 917 w 960"/>
                <a:gd name="T83" fmla="*/ 80 h 205"/>
                <a:gd name="T84" fmla="*/ 864 w 960"/>
                <a:gd name="T85" fmla="*/ 64 h 205"/>
                <a:gd name="T86" fmla="*/ 835 w 960"/>
                <a:gd name="T87" fmla="*/ 65 h 205"/>
                <a:gd name="T88" fmla="*/ 622 w 960"/>
                <a:gd name="T89" fmla="*/ 131 h 205"/>
                <a:gd name="T90" fmla="*/ 593 w 960"/>
                <a:gd name="T91" fmla="*/ 146 h 205"/>
                <a:gd name="T92" fmla="*/ 550 w 960"/>
                <a:gd name="T93" fmla="*/ 197 h 205"/>
                <a:gd name="T94" fmla="*/ 502 w 960"/>
                <a:gd name="T95" fmla="*/ 189 h 205"/>
                <a:gd name="T96" fmla="*/ 457 w 960"/>
                <a:gd name="T97" fmla="*/ 186 h 205"/>
                <a:gd name="T98" fmla="*/ 395 w 960"/>
                <a:gd name="T99" fmla="*/ 190 h 205"/>
                <a:gd name="T100" fmla="*/ 396 w 960"/>
                <a:gd name="T101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0" h="205">
                  <a:moveTo>
                    <a:pt x="396" y="190"/>
                  </a:moveTo>
                  <a:cubicBezTo>
                    <a:pt x="392" y="184"/>
                    <a:pt x="388" y="177"/>
                    <a:pt x="385" y="170"/>
                  </a:cubicBezTo>
                  <a:cubicBezTo>
                    <a:pt x="375" y="147"/>
                    <a:pt x="357" y="136"/>
                    <a:pt x="334" y="130"/>
                  </a:cubicBezTo>
                  <a:cubicBezTo>
                    <a:pt x="265" y="113"/>
                    <a:pt x="195" y="97"/>
                    <a:pt x="130" y="68"/>
                  </a:cubicBezTo>
                  <a:cubicBezTo>
                    <a:pt x="119" y="62"/>
                    <a:pt x="103" y="64"/>
                    <a:pt x="90" y="66"/>
                  </a:cubicBezTo>
                  <a:cubicBezTo>
                    <a:pt x="73" y="69"/>
                    <a:pt x="56" y="76"/>
                    <a:pt x="39" y="81"/>
                  </a:cubicBezTo>
                  <a:cubicBezTo>
                    <a:pt x="36" y="82"/>
                    <a:pt x="33" y="80"/>
                    <a:pt x="23" y="78"/>
                  </a:cubicBezTo>
                  <a:cubicBezTo>
                    <a:pt x="38" y="70"/>
                    <a:pt x="48" y="65"/>
                    <a:pt x="64" y="56"/>
                  </a:cubicBezTo>
                  <a:cubicBezTo>
                    <a:pt x="41" y="51"/>
                    <a:pt x="23" y="47"/>
                    <a:pt x="4" y="43"/>
                  </a:cubicBezTo>
                  <a:cubicBezTo>
                    <a:pt x="4" y="42"/>
                    <a:pt x="4" y="41"/>
                    <a:pt x="4" y="40"/>
                  </a:cubicBezTo>
                  <a:cubicBezTo>
                    <a:pt x="9" y="39"/>
                    <a:pt x="14" y="37"/>
                    <a:pt x="20" y="36"/>
                  </a:cubicBezTo>
                  <a:cubicBezTo>
                    <a:pt x="13" y="34"/>
                    <a:pt x="7" y="33"/>
                    <a:pt x="0" y="32"/>
                  </a:cubicBezTo>
                  <a:cubicBezTo>
                    <a:pt x="0" y="31"/>
                    <a:pt x="0" y="29"/>
                    <a:pt x="0" y="27"/>
                  </a:cubicBezTo>
                  <a:cubicBezTo>
                    <a:pt x="9" y="26"/>
                    <a:pt x="18" y="25"/>
                    <a:pt x="28" y="24"/>
                  </a:cubicBezTo>
                  <a:cubicBezTo>
                    <a:pt x="28" y="23"/>
                    <a:pt x="28" y="22"/>
                    <a:pt x="28" y="21"/>
                  </a:cubicBezTo>
                  <a:cubicBezTo>
                    <a:pt x="21" y="20"/>
                    <a:pt x="13" y="18"/>
                    <a:pt x="4" y="16"/>
                  </a:cubicBezTo>
                  <a:cubicBezTo>
                    <a:pt x="26" y="0"/>
                    <a:pt x="51" y="0"/>
                    <a:pt x="72" y="11"/>
                  </a:cubicBezTo>
                  <a:cubicBezTo>
                    <a:pt x="121" y="36"/>
                    <a:pt x="174" y="40"/>
                    <a:pt x="226" y="50"/>
                  </a:cubicBezTo>
                  <a:cubicBezTo>
                    <a:pt x="241" y="53"/>
                    <a:pt x="255" y="59"/>
                    <a:pt x="269" y="63"/>
                  </a:cubicBezTo>
                  <a:cubicBezTo>
                    <a:pt x="278" y="65"/>
                    <a:pt x="286" y="68"/>
                    <a:pt x="294" y="69"/>
                  </a:cubicBezTo>
                  <a:cubicBezTo>
                    <a:pt x="332" y="75"/>
                    <a:pt x="370" y="82"/>
                    <a:pt x="407" y="87"/>
                  </a:cubicBezTo>
                  <a:cubicBezTo>
                    <a:pt x="420" y="89"/>
                    <a:pt x="431" y="88"/>
                    <a:pt x="436" y="73"/>
                  </a:cubicBezTo>
                  <a:cubicBezTo>
                    <a:pt x="443" y="52"/>
                    <a:pt x="455" y="36"/>
                    <a:pt x="480" y="36"/>
                  </a:cubicBezTo>
                  <a:cubicBezTo>
                    <a:pt x="505" y="36"/>
                    <a:pt x="517" y="52"/>
                    <a:pt x="524" y="73"/>
                  </a:cubicBezTo>
                  <a:cubicBezTo>
                    <a:pt x="530" y="89"/>
                    <a:pt x="541" y="89"/>
                    <a:pt x="556" y="86"/>
                  </a:cubicBezTo>
                  <a:cubicBezTo>
                    <a:pt x="590" y="80"/>
                    <a:pt x="625" y="75"/>
                    <a:pt x="659" y="69"/>
                  </a:cubicBezTo>
                  <a:cubicBezTo>
                    <a:pt x="666" y="68"/>
                    <a:pt x="674" y="68"/>
                    <a:pt x="681" y="66"/>
                  </a:cubicBezTo>
                  <a:cubicBezTo>
                    <a:pt x="722" y="57"/>
                    <a:pt x="762" y="48"/>
                    <a:pt x="803" y="38"/>
                  </a:cubicBezTo>
                  <a:cubicBezTo>
                    <a:pt x="826" y="32"/>
                    <a:pt x="849" y="23"/>
                    <a:pt x="873" y="17"/>
                  </a:cubicBezTo>
                  <a:cubicBezTo>
                    <a:pt x="891" y="11"/>
                    <a:pt x="910" y="5"/>
                    <a:pt x="929" y="3"/>
                  </a:cubicBezTo>
                  <a:cubicBezTo>
                    <a:pt x="937" y="2"/>
                    <a:pt x="946" y="11"/>
                    <a:pt x="957" y="16"/>
                  </a:cubicBezTo>
                  <a:cubicBezTo>
                    <a:pt x="947" y="18"/>
                    <a:pt x="939" y="20"/>
                    <a:pt x="931" y="21"/>
                  </a:cubicBezTo>
                  <a:cubicBezTo>
                    <a:pt x="931" y="22"/>
                    <a:pt x="932" y="24"/>
                    <a:pt x="932" y="25"/>
                  </a:cubicBezTo>
                  <a:cubicBezTo>
                    <a:pt x="941" y="25"/>
                    <a:pt x="950" y="26"/>
                    <a:pt x="959" y="27"/>
                  </a:cubicBezTo>
                  <a:cubicBezTo>
                    <a:pt x="959" y="29"/>
                    <a:pt x="960" y="30"/>
                    <a:pt x="960" y="32"/>
                  </a:cubicBezTo>
                  <a:cubicBezTo>
                    <a:pt x="953" y="33"/>
                    <a:pt x="947" y="34"/>
                    <a:pt x="938" y="36"/>
                  </a:cubicBezTo>
                  <a:cubicBezTo>
                    <a:pt x="945" y="37"/>
                    <a:pt x="950" y="38"/>
                    <a:pt x="956" y="39"/>
                  </a:cubicBezTo>
                  <a:cubicBezTo>
                    <a:pt x="956" y="40"/>
                    <a:pt x="956" y="41"/>
                    <a:pt x="956" y="43"/>
                  </a:cubicBezTo>
                  <a:cubicBezTo>
                    <a:pt x="938" y="47"/>
                    <a:pt x="919" y="51"/>
                    <a:pt x="895" y="56"/>
                  </a:cubicBezTo>
                  <a:cubicBezTo>
                    <a:pt x="911" y="64"/>
                    <a:pt x="921" y="69"/>
                    <a:pt x="931" y="74"/>
                  </a:cubicBezTo>
                  <a:cubicBezTo>
                    <a:pt x="931" y="76"/>
                    <a:pt x="931" y="78"/>
                    <a:pt x="930" y="80"/>
                  </a:cubicBezTo>
                  <a:cubicBezTo>
                    <a:pt x="926" y="80"/>
                    <a:pt x="921" y="81"/>
                    <a:pt x="917" y="80"/>
                  </a:cubicBezTo>
                  <a:cubicBezTo>
                    <a:pt x="899" y="75"/>
                    <a:pt x="882" y="68"/>
                    <a:pt x="864" y="64"/>
                  </a:cubicBezTo>
                  <a:cubicBezTo>
                    <a:pt x="855" y="62"/>
                    <a:pt x="843" y="62"/>
                    <a:pt x="835" y="65"/>
                  </a:cubicBezTo>
                  <a:cubicBezTo>
                    <a:pt x="767" y="96"/>
                    <a:pt x="694" y="113"/>
                    <a:pt x="622" y="131"/>
                  </a:cubicBezTo>
                  <a:cubicBezTo>
                    <a:pt x="612" y="134"/>
                    <a:pt x="600" y="139"/>
                    <a:pt x="593" y="146"/>
                  </a:cubicBezTo>
                  <a:cubicBezTo>
                    <a:pt x="577" y="162"/>
                    <a:pt x="564" y="180"/>
                    <a:pt x="550" y="197"/>
                  </a:cubicBezTo>
                  <a:cubicBezTo>
                    <a:pt x="532" y="205"/>
                    <a:pt x="516" y="200"/>
                    <a:pt x="502" y="189"/>
                  </a:cubicBezTo>
                  <a:cubicBezTo>
                    <a:pt x="488" y="178"/>
                    <a:pt x="473" y="173"/>
                    <a:pt x="457" y="186"/>
                  </a:cubicBezTo>
                  <a:cubicBezTo>
                    <a:pt x="437" y="196"/>
                    <a:pt x="417" y="205"/>
                    <a:pt x="395" y="190"/>
                  </a:cubicBezTo>
                  <a:lnTo>
                    <a:pt x="396" y="19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45BA77A-66EC-44B7-9EE4-12464BD7B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581025"/>
              <a:ext cx="1622425" cy="201613"/>
            </a:xfrm>
            <a:custGeom>
              <a:avLst/>
              <a:gdLst>
                <a:gd name="T0" fmla="*/ 198 w 432"/>
                <a:gd name="T1" fmla="*/ 13 h 54"/>
                <a:gd name="T2" fmla="*/ 243 w 432"/>
                <a:gd name="T3" fmla="*/ 16 h 54"/>
                <a:gd name="T4" fmla="*/ 291 w 432"/>
                <a:gd name="T5" fmla="*/ 24 h 54"/>
                <a:gd name="T6" fmla="*/ 304 w 432"/>
                <a:gd name="T7" fmla="*/ 16 h 54"/>
                <a:gd name="T8" fmla="*/ 348 w 432"/>
                <a:gd name="T9" fmla="*/ 17 h 54"/>
                <a:gd name="T10" fmla="*/ 409 w 432"/>
                <a:gd name="T11" fmla="*/ 18 h 54"/>
                <a:gd name="T12" fmla="*/ 423 w 432"/>
                <a:gd name="T13" fmla="*/ 10 h 54"/>
                <a:gd name="T14" fmla="*/ 430 w 432"/>
                <a:gd name="T15" fmla="*/ 9 h 54"/>
                <a:gd name="T16" fmla="*/ 431 w 432"/>
                <a:gd name="T17" fmla="*/ 18 h 54"/>
                <a:gd name="T18" fmla="*/ 349 w 432"/>
                <a:gd name="T19" fmla="*/ 34 h 54"/>
                <a:gd name="T20" fmla="*/ 302 w 432"/>
                <a:gd name="T21" fmla="*/ 33 h 54"/>
                <a:gd name="T22" fmla="*/ 241 w 432"/>
                <a:gd name="T23" fmla="*/ 33 h 54"/>
                <a:gd name="T24" fmla="*/ 196 w 432"/>
                <a:gd name="T25" fmla="*/ 32 h 54"/>
                <a:gd name="T26" fmla="*/ 131 w 432"/>
                <a:gd name="T27" fmla="*/ 31 h 54"/>
                <a:gd name="T28" fmla="*/ 89 w 432"/>
                <a:gd name="T29" fmla="*/ 32 h 54"/>
                <a:gd name="T30" fmla="*/ 23 w 432"/>
                <a:gd name="T31" fmla="*/ 31 h 54"/>
                <a:gd name="T32" fmla="*/ 9 w 432"/>
                <a:gd name="T33" fmla="*/ 24 h 54"/>
                <a:gd name="T34" fmla="*/ 0 w 432"/>
                <a:gd name="T35" fmla="*/ 12 h 54"/>
                <a:gd name="T36" fmla="*/ 5 w 432"/>
                <a:gd name="T37" fmla="*/ 7 h 54"/>
                <a:gd name="T38" fmla="*/ 31 w 432"/>
                <a:gd name="T39" fmla="*/ 22 h 54"/>
                <a:gd name="T40" fmla="*/ 79 w 432"/>
                <a:gd name="T41" fmla="*/ 23 h 54"/>
                <a:gd name="T42" fmla="*/ 137 w 432"/>
                <a:gd name="T43" fmla="*/ 17 h 54"/>
                <a:gd name="T44" fmla="*/ 136 w 432"/>
                <a:gd name="T45" fmla="*/ 17 h 54"/>
                <a:gd name="T46" fmla="*/ 198 w 432"/>
                <a:gd name="T47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2" h="54">
                  <a:moveTo>
                    <a:pt x="198" y="13"/>
                  </a:moveTo>
                  <a:cubicBezTo>
                    <a:pt x="214" y="0"/>
                    <a:pt x="229" y="5"/>
                    <a:pt x="243" y="16"/>
                  </a:cubicBezTo>
                  <a:cubicBezTo>
                    <a:pt x="257" y="27"/>
                    <a:pt x="273" y="32"/>
                    <a:pt x="291" y="24"/>
                  </a:cubicBezTo>
                  <a:cubicBezTo>
                    <a:pt x="295" y="21"/>
                    <a:pt x="300" y="19"/>
                    <a:pt x="304" y="16"/>
                  </a:cubicBezTo>
                  <a:cubicBezTo>
                    <a:pt x="319" y="5"/>
                    <a:pt x="333" y="6"/>
                    <a:pt x="348" y="17"/>
                  </a:cubicBezTo>
                  <a:cubicBezTo>
                    <a:pt x="376" y="38"/>
                    <a:pt x="380" y="38"/>
                    <a:pt x="409" y="18"/>
                  </a:cubicBezTo>
                  <a:cubicBezTo>
                    <a:pt x="413" y="15"/>
                    <a:pt x="418" y="12"/>
                    <a:pt x="423" y="10"/>
                  </a:cubicBezTo>
                  <a:cubicBezTo>
                    <a:pt x="424" y="9"/>
                    <a:pt x="427" y="9"/>
                    <a:pt x="430" y="9"/>
                  </a:cubicBezTo>
                  <a:cubicBezTo>
                    <a:pt x="430" y="12"/>
                    <a:pt x="432" y="16"/>
                    <a:pt x="431" y="18"/>
                  </a:cubicBezTo>
                  <a:cubicBezTo>
                    <a:pt x="414" y="45"/>
                    <a:pt x="374" y="53"/>
                    <a:pt x="349" y="34"/>
                  </a:cubicBezTo>
                  <a:cubicBezTo>
                    <a:pt x="333" y="21"/>
                    <a:pt x="318" y="21"/>
                    <a:pt x="302" y="33"/>
                  </a:cubicBezTo>
                  <a:cubicBezTo>
                    <a:pt x="273" y="54"/>
                    <a:pt x="269" y="54"/>
                    <a:pt x="241" y="33"/>
                  </a:cubicBezTo>
                  <a:cubicBezTo>
                    <a:pt x="226" y="22"/>
                    <a:pt x="211" y="21"/>
                    <a:pt x="196" y="32"/>
                  </a:cubicBezTo>
                  <a:cubicBezTo>
                    <a:pt x="165" y="54"/>
                    <a:pt x="164" y="54"/>
                    <a:pt x="131" y="31"/>
                  </a:cubicBezTo>
                  <a:cubicBezTo>
                    <a:pt x="117" y="21"/>
                    <a:pt x="104" y="21"/>
                    <a:pt x="89" y="32"/>
                  </a:cubicBezTo>
                  <a:cubicBezTo>
                    <a:pt x="57" y="54"/>
                    <a:pt x="57" y="54"/>
                    <a:pt x="23" y="31"/>
                  </a:cubicBezTo>
                  <a:cubicBezTo>
                    <a:pt x="19" y="28"/>
                    <a:pt x="13" y="27"/>
                    <a:pt x="9" y="24"/>
                  </a:cubicBezTo>
                  <a:cubicBezTo>
                    <a:pt x="5" y="21"/>
                    <a:pt x="3" y="16"/>
                    <a:pt x="0" y="12"/>
                  </a:cubicBezTo>
                  <a:cubicBezTo>
                    <a:pt x="1" y="10"/>
                    <a:pt x="3" y="8"/>
                    <a:pt x="5" y="7"/>
                  </a:cubicBezTo>
                  <a:cubicBezTo>
                    <a:pt x="14" y="11"/>
                    <a:pt x="23" y="15"/>
                    <a:pt x="31" y="22"/>
                  </a:cubicBezTo>
                  <a:cubicBezTo>
                    <a:pt x="47" y="36"/>
                    <a:pt x="64" y="37"/>
                    <a:pt x="79" y="23"/>
                  </a:cubicBezTo>
                  <a:cubicBezTo>
                    <a:pt x="98" y="7"/>
                    <a:pt x="116" y="3"/>
                    <a:pt x="137" y="17"/>
                  </a:cubicBezTo>
                  <a:cubicBezTo>
                    <a:pt x="137" y="17"/>
                    <a:pt x="136" y="17"/>
                    <a:pt x="136" y="17"/>
                  </a:cubicBezTo>
                  <a:cubicBezTo>
                    <a:pt x="149" y="40"/>
                    <a:pt x="177" y="38"/>
                    <a:pt x="198" y="13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3FEA388-5007-4B90-8002-8390CC07736F}"/>
              </a:ext>
            </a:extLst>
          </p:cNvPr>
          <p:cNvGrpSpPr/>
          <p:nvPr/>
        </p:nvGrpSpPr>
        <p:grpSpPr>
          <a:xfrm>
            <a:off x="6755039" y="1950101"/>
            <a:ext cx="1782693" cy="586686"/>
            <a:chOff x="8951568" y="-462583"/>
            <a:chExt cx="3125788" cy="10287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4B5FDF0-8CA5-479F-A43C-A3D914C1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568" y="-462583"/>
              <a:ext cx="3125788" cy="984250"/>
            </a:xfrm>
            <a:custGeom>
              <a:avLst/>
              <a:gdLst>
                <a:gd name="T0" fmla="*/ 388 w 832"/>
                <a:gd name="T1" fmla="*/ 232 h 262"/>
                <a:gd name="T2" fmla="*/ 344 w 832"/>
                <a:gd name="T3" fmla="*/ 249 h 262"/>
                <a:gd name="T4" fmla="*/ 334 w 832"/>
                <a:gd name="T5" fmla="*/ 194 h 262"/>
                <a:gd name="T6" fmla="*/ 284 w 832"/>
                <a:gd name="T7" fmla="*/ 155 h 262"/>
                <a:gd name="T8" fmla="*/ 193 w 832"/>
                <a:gd name="T9" fmla="*/ 159 h 262"/>
                <a:gd name="T10" fmla="*/ 148 w 832"/>
                <a:gd name="T11" fmla="*/ 172 h 262"/>
                <a:gd name="T12" fmla="*/ 81 w 832"/>
                <a:gd name="T13" fmla="*/ 193 h 262"/>
                <a:gd name="T14" fmla="*/ 59 w 832"/>
                <a:gd name="T15" fmla="*/ 208 h 262"/>
                <a:gd name="T16" fmla="*/ 44 w 832"/>
                <a:gd name="T17" fmla="*/ 217 h 262"/>
                <a:gd name="T18" fmla="*/ 35 w 832"/>
                <a:gd name="T19" fmla="*/ 227 h 262"/>
                <a:gd name="T20" fmla="*/ 7 w 832"/>
                <a:gd name="T21" fmla="*/ 262 h 262"/>
                <a:gd name="T22" fmla="*/ 1 w 832"/>
                <a:gd name="T23" fmla="*/ 247 h 262"/>
                <a:gd name="T24" fmla="*/ 51 w 832"/>
                <a:gd name="T25" fmla="*/ 172 h 262"/>
                <a:gd name="T26" fmla="*/ 93 w 832"/>
                <a:gd name="T27" fmla="*/ 146 h 262"/>
                <a:gd name="T28" fmla="*/ 188 w 832"/>
                <a:gd name="T29" fmla="*/ 108 h 262"/>
                <a:gd name="T30" fmla="*/ 288 w 832"/>
                <a:gd name="T31" fmla="*/ 73 h 262"/>
                <a:gd name="T32" fmla="*/ 324 w 832"/>
                <a:gd name="T33" fmla="*/ 64 h 262"/>
                <a:gd name="T34" fmla="*/ 370 w 832"/>
                <a:gd name="T35" fmla="*/ 61 h 262"/>
                <a:gd name="T36" fmla="*/ 419 w 832"/>
                <a:gd name="T37" fmla="*/ 0 h 262"/>
                <a:gd name="T38" fmla="*/ 461 w 832"/>
                <a:gd name="T39" fmla="*/ 60 h 262"/>
                <a:gd name="T40" fmla="*/ 507 w 832"/>
                <a:gd name="T41" fmla="*/ 64 h 262"/>
                <a:gd name="T42" fmla="*/ 558 w 832"/>
                <a:gd name="T43" fmla="*/ 83 h 262"/>
                <a:gd name="T44" fmla="*/ 615 w 832"/>
                <a:gd name="T45" fmla="*/ 104 h 262"/>
                <a:gd name="T46" fmla="*/ 672 w 832"/>
                <a:gd name="T47" fmla="*/ 113 h 262"/>
                <a:gd name="T48" fmla="*/ 721 w 832"/>
                <a:gd name="T49" fmla="*/ 135 h 262"/>
                <a:gd name="T50" fmla="*/ 788 w 832"/>
                <a:gd name="T51" fmla="*/ 177 h 262"/>
                <a:gd name="T52" fmla="*/ 822 w 832"/>
                <a:gd name="T53" fmla="*/ 224 h 262"/>
                <a:gd name="T54" fmla="*/ 832 w 832"/>
                <a:gd name="T55" fmla="*/ 252 h 262"/>
                <a:gd name="T56" fmla="*/ 827 w 832"/>
                <a:gd name="T57" fmla="*/ 256 h 262"/>
                <a:gd name="T58" fmla="*/ 811 w 832"/>
                <a:gd name="T59" fmla="*/ 248 h 262"/>
                <a:gd name="T60" fmla="*/ 770 w 832"/>
                <a:gd name="T61" fmla="*/ 203 h 262"/>
                <a:gd name="T62" fmla="*/ 760 w 832"/>
                <a:gd name="T63" fmla="*/ 195 h 262"/>
                <a:gd name="T64" fmla="*/ 667 w 832"/>
                <a:gd name="T65" fmla="*/ 164 h 262"/>
                <a:gd name="T66" fmla="*/ 620 w 832"/>
                <a:gd name="T67" fmla="*/ 158 h 262"/>
                <a:gd name="T68" fmla="*/ 555 w 832"/>
                <a:gd name="T69" fmla="*/ 156 h 262"/>
                <a:gd name="T70" fmla="*/ 495 w 832"/>
                <a:gd name="T71" fmla="*/ 197 h 262"/>
                <a:gd name="T72" fmla="*/ 492 w 832"/>
                <a:gd name="T73" fmla="*/ 210 h 262"/>
                <a:gd name="T74" fmla="*/ 437 w 832"/>
                <a:gd name="T75" fmla="*/ 238 h 262"/>
                <a:gd name="T76" fmla="*/ 388 w 832"/>
                <a:gd name="T77" fmla="*/ 23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2" h="262">
                  <a:moveTo>
                    <a:pt x="388" y="232"/>
                  </a:moveTo>
                  <a:cubicBezTo>
                    <a:pt x="374" y="237"/>
                    <a:pt x="360" y="242"/>
                    <a:pt x="344" y="249"/>
                  </a:cubicBezTo>
                  <a:cubicBezTo>
                    <a:pt x="340" y="227"/>
                    <a:pt x="338" y="210"/>
                    <a:pt x="334" y="194"/>
                  </a:cubicBezTo>
                  <a:cubicBezTo>
                    <a:pt x="327" y="165"/>
                    <a:pt x="313" y="154"/>
                    <a:pt x="284" y="155"/>
                  </a:cubicBezTo>
                  <a:cubicBezTo>
                    <a:pt x="254" y="156"/>
                    <a:pt x="223" y="156"/>
                    <a:pt x="193" y="159"/>
                  </a:cubicBezTo>
                  <a:cubicBezTo>
                    <a:pt x="178" y="161"/>
                    <a:pt x="163" y="167"/>
                    <a:pt x="148" y="172"/>
                  </a:cubicBezTo>
                  <a:cubicBezTo>
                    <a:pt x="125" y="179"/>
                    <a:pt x="103" y="185"/>
                    <a:pt x="81" y="193"/>
                  </a:cubicBezTo>
                  <a:cubicBezTo>
                    <a:pt x="73" y="196"/>
                    <a:pt x="66" y="203"/>
                    <a:pt x="59" y="208"/>
                  </a:cubicBezTo>
                  <a:cubicBezTo>
                    <a:pt x="54" y="211"/>
                    <a:pt x="49" y="214"/>
                    <a:pt x="44" y="217"/>
                  </a:cubicBezTo>
                  <a:cubicBezTo>
                    <a:pt x="41" y="220"/>
                    <a:pt x="38" y="224"/>
                    <a:pt x="35" y="227"/>
                  </a:cubicBezTo>
                  <a:cubicBezTo>
                    <a:pt x="26" y="238"/>
                    <a:pt x="18" y="248"/>
                    <a:pt x="7" y="262"/>
                  </a:cubicBezTo>
                  <a:cubicBezTo>
                    <a:pt x="3" y="253"/>
                    <a:pt x="0" y="249"/>
                    <a:pt x="1" y="247"/>
                  </a:cubicBezTo>
                  <a:cubicBezTo>
                    <a:pt x="13" y="219"/>
                    <a:pt x="19" y="187"/>
                    <a:pt x="51" y="172"/>
                  </a:cubicBezTo>
                  <a:cubicBezTo>
                    <a:pt x="66" y="165"/>
                    <a:pt x="81" y="157"/>
                    <a:pt x="93" y="146"/>
                  </a:cubicBezTo>
                  <a:cubicBezTo>
                    <a:pt x="121" y="122"/>
                    <a:pt x="153" y="113"/>
                    <a:pt x="188" y="108"/>
                  </a:cubicBezTo>
                  <a:cubicBezTo>
                    <a:pt x="223" y="103"/>
                    <a:pt x="259" y="100"/>
                    <a:pt x="288" y="73"/>
                  </a:cubicBezTo>
                  <a:cubicBezTo>
                    <a:pt x="296" y="66"/>
                    <a:pt x="311" y="66"/>
                    <a:pt x="324" y="64"/>
                  </a:cubicBezTo>
                  <a:cubicBezTo>
                    <a:pt x="339" y="62"/>
                    <a:pt x="354" y="62"/>
                    <a:pt x="370" y="61"/>
                  </a:cubicBezTo>
                  <a:cubicBezTo>
                    <a:pt x="375" y="31"/>
                    <a:pt x="380" y="0"/>
                    <a:pt x="419" y="0"/>
                  </a:cubicBezTo>
                  <a:cubicBezTo>
                    <a:pt x="442" y="0"/>
                    <a:pt x="454" y="19"/>
                    <a:pt x="461" y="60"/>
                  </a:cubicBezTo>
                  <a:cubicBezTo>
                    <a:pt x="476" y="62"/>
                    <a:pt x="491" y="63"/>
                    <a:pt x="507" y="64"/>
                  </a:cubicBezTo>
                  <a:cubicBezTo>
                    <a:pt x="526" y="65"/>
                    <a:pt x="542" y="72"/>
                    <a:pt x="558" y="83"/>
                  </a:cubicBezTo>
                  <a:cubicBezTo>
                    <a:pt x="575" y="93"/>
                    <a:pt x="596" y="98"/>
                    <a:pt x="615" y="104"/>
                  </a:cubicBezTo>
                  <a:cubicBezTo>
                    <a:pt x="634" y="108"/>
                    <a:pt x="654" y="108"/>
                    <a:pt x="672" y="113"/>
                  </a:cubicBezTo>
                  <a:cubicBezTo>
                    <a:pt x="689" y="118"/>
                    <a:pt x="706" y="126"/>
                    <a:pt x="721" y="135"/>
                  </a:cubicBezTo>
                  <a:cubicBezTo>
                    <a:pt x="744" y="147"/>
                    <a:pt x="768" y="160"/>
                    <a:pt x="788" y="177"/>
                  </a:cubicBezTo>
                  <a:cubicBezTo>
                    <a:pt x="803" y="189"/>
                    <a:pt x="812" y="208"/>
                    <a:pt x="822" y="224"/>
                  </a:cubicBezTo>
                  <a:cubicBezTo>
                    <a:pt x="827" y="233"/>
                    <a:pt x="829" y="243"/>
                    <a:pt x="832" y="252"/>
                  </a:cubicBezTo>
                  <a:cubicBezTo>
                    <a:pt x="830" y="254"/>
                    <a:pt x="829" y="255"/>
                    <a:pt x="827" y="256"/>
                  </a:cubicBezTo>
                  <a:cubicBezTo>
                    <a:pt x="821" y="253"/>
                    <a:pt x="814" y="252"/>
                    <a:pt x="811" y="248"/>
                  </a:cubicBezTo>
                  <a:cubicBezTo>
                    <a:pt x="800" y="231"/>
                    <a:pt x="784" y="217"/>
                    <a:pt x="770" y="203"/>
                  </a:cubicBezTo>
                  <a:cubicBezTo>
                    <a:pt x="767" y="200"/>
                    <a:pt x="763" y="196"/>
                    <a:pt x="760" y="195"/>
                  </a:cubicBezTo>
                  <a:cubicBezTo>
                    <a:pt x="729" y="184"/>
                    <a:pt x="699" y="173"/>
                    <a:pt x="667" y="164"/>
                  </a:cubicBezTo>
                  <a:cubicBezTo>
                    <a:pt x="652" y="160"/>
                    <a:pt x="636" y="160"/>
                    <a:pt x="620" y="158"/>
                  </a:cubicBezTo>
                  <a:cubicBezTo>
                    <a:pt x="598" y="157"/>
                    <a:pt x="576" y="157"/>
                    <a:pt x="555" y="156"/>
                  </a:cubicBezTo>
                  <a:cubicBezTo>
                    <a:pt x="520" y="153"/>
                    <a:pt x="504" y="163"/>
                    <a:pt x="495" y="197"/>
                  </a:cubicBezTo>
                  <a:cubicBezTo>
                    <a:pt x="494" y="201"/>
                    <a:pt x="493" y="206"/>
                    <a:pt x="492" y="210"/>
                  </a:cubicBezTo>
                  <a:cubicBezTo>
                    <a:pt x="485" y="245"/>
                    <a:pt x="470" y="253"/>
                    <a:pt x="437" y="238"/>
                  </a:cubicBezTo>
                  <a:cubicBezTo>
                    <a:pt x="422" y="227"/>
                    <a:pt x="406" y="217"/>
                    <a:pt x="388" y="2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19E3F17-3128-4647-BA96-900E52766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2768" y="351804"/>
              <a:ext cx="1622425" cy="214313"/>
            </a:xfrm>
            <a:custGeom>
              <a:avLst/>
              <a:gdLst>
                <a:gd name="T0" fmla="*/ 199 w 432"/>
                <a:gd name="T1" fmla="*/ 15 h 57"/>
                <a:gd name="T2" fmla="*/ 248 w 432"/>
                <a:gd name="T3" fmla="*/ 21 h 57"/>
                <a:gd name="T4" fmla="*/ 283 w 432"/>
                <a:gd name="T5" fmla="*/ 32 h 57"/>
                <a:gd name="T6" fmla="*/ 304 w 432"/>
                <a:gd name="T7" fmla="*/ 19 h 57"/>
                <a:gd name="T8" fmla="*/ 349 w 432"/>
                <a:gd name="T9" fmla="*/ 20 h 57"/>
                <a:gd name="T10" fmla="*/ 410 w 432"/>
                <a:gd name="T11" fmla="*/ 20 h 57"/>
                <a:gd name="T12" fmla="*/ 432 w 432"/>
                <a:gd name="T13" fmla="*/ 8 h 57"/>
                <a:gd name="T14" fmla="*/ 430 w 432"/>
                <a:gd name="T15" fmla="*/ 24 h 57"/>
                <a:gd name="T16" fmla="*/ 385 w 432"/>
                <a:gd name="T17" fmla="*/ 49 h 57"/>
                <a:gd name="T18" fmla="*/ 356 w 432"/>
                <a:gd name="T19" fmla="*/ 41 h 57"/>
                <a:gd name="T20" fmla="*/ 298 w 432"/>
                <a:gd name="T21" fmla="*/ 39 h 57"/>
                <a:gd name="T22" fmla="*/ 245 w 432"/>
                <a:gd name="T23" fmla="*/ 38 h 57"/>
                <a:gd name="T24" fmla="*/ 195 w 432"/>
                <a:gd name="T25" fmla="*/ 36 h 57"/>
                <a:gd name="T26" fmla="*/ 135 w 432"/>
                <a:gd name="T27" fmla="*/ 36 h 57"/>
                <a:gd name="T28" fmla="*/ 88 w 432"/>
                <a:gd name="T29" fmla="*/ 35 h 57"/>
                <a:gd name="T30" fmla="*/ 27 w 432"/>
                <a:gd name="T31" fmla="*/ 35 h 57"/>
                <a:gd name="T32" fmla="*/ 11 w 432"/>
                <a:gd name="T33" fmla="*/ 27 h 57"/>
                <a:gd name="T34" fmla="*/ 0 w 432"/>
                <a:gd name="T35" fmla="*/ 16 h 57"/>
                <a:gd name="T36" fmla="*/ 5 w 432"/>
                <a:gd name="T37" fmla="*/ 9 h 57"/>
                <a:gd name="T38" fmla="*/ 31 w 432"/>
                <a:gd name="T39" fmla="*/ 23 h 57"/>
                <a:gd name="T40" fmla="*/ 81 w 432"/>
                <a:gd name="T41" fmla="*/ 25 h 57"/>
                <a:gd name="T42" fmla="*/ 142 w 432"/>
                <a:gd name="T43" fmla="*/ 26 h 57"/>
                <a:gd name="T44" fmla="*/ 199 w 432"/>
                <a:gd name="T45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2" h="57">
                  <a:moveTo>
                    <a:pt x="199" y="15"/>
                  </a:moveTo>
                  <a:cubicBezTo>
                    <a:pt x="217" y="0"/>
                    <a:pt x="233" y="10"/>
                    <a:pt x="248" y="21"/>
                  </a:cubicBezTo>
                  <a:cubicBezTo>
                    <a:pt x="256" y="36"/>
                    <a:pt x="269" y="38"/>
                    <a:pt x="283" y="32"/>
                  </a:cubicBezTo>
                  <a:cubicBezTo>
                    <a:pt x="291" y="29"/>
                    <a:pt x="297" y="24"/>
                    <a:pt x="304" y="19"/>
                  </a:cubicBezTo>
                  <a:cubicBezTo>
                    <a:pt x="319" y="7"/>
                    <a:pt x="334" y="8"/>
                    <a:pt x="349" y="20"/>
                  </a:cubicBezTo>
                  <a:cubicBezTo>
                    <a:pt x="377" y="41"/>
                    <a:pt x="381" y="40"/>
                    <a:pt x="410" y="20"/>
                  </a:cubicBezTo>
                  <a:cubicBezTo>
                    <a:pt x="416" y="16"/>
                    <a:pt x="422" y="13"/>
                    <a:pt x="432" y="8"/>
                  </a:cubicBezTo>
                  <a:cubicBezTo>
                    <a:pt x="431" y="16"/>
                    <a:pt x="432" y="23"/>
                    <a:pt x="430" y="24"/>
                  </a:cubicBezTo>
                  <a:cubicBezTo>
                    <a:pt x="415" y="33"/>
                    <a:pt x="401" y="44"/>
                    <a:pt x="385" y="49"/>
                  </a:cubicBezTo>
                  <a:cubicBezTo>
                    <a:pt x="377" y="52"/>
                    <a:pt x="364" y="46"/>
                    <a:pt x="356" y="41"/>
                  </a:cubicBezTo>
                  <a:cubicBezTo>
                    <a:pt x="328" y="22"/>
                    <a:pt x="324" y="21"/>
                    <a:pt x="298" y="39"/>
                  </a:cubicBezTo>
                  <a:cubicBezTo>
                    <a:pt x="275" y="55"/>
                    <a:pt x="267" y="55"/>
                    <a:pt x="245" y="38"/>
                  </a:cubicBezTo>
                  <a:cubicBezTo>
                    <a:pt x="224" y="22"/>
                    <a:pt x="215" y="22"/>
                    <a:pt x="195" y="36"/>
                  </a:cubicBezTo>
                  <a:cubicBezTo>
                    <a:pt x="167" y="56"/>
                    <a:pt x="162" y="56"/>
                    <a:pt x="135" y="36"/>
                  </a:cubicBezTo>
                  <a:cubicBezTo>
                    <a:pt x="119" y="24"/>
                    <a:pt x="104" y="23"/>
                    <a:pt x="88" y="35"/>
                  </a:cubicBezTo>
                  <a:cubicBezTo>
                    <a:pt x="59" y="57"/>
                    <a:pt x="55" y="56"/>
                    <a:pt x="27" y="35"/>
                  </a:cubicBezTo>
                  <a:cubicBezTo>
                    <a:pt x="22" y="32"/>
                    <a:pt x="16" y="30"/>
                    <a:pt x="11" y="27"/>
                  </a:cubicBezTo>
                  <a:cubicBezTo>
                    <a:pt x="7" y="24"/>
                    <a:pt x="4" y="19"/>
                    <a:pt x="0" y="16"/>
                  </a:cubicBezTo>
                  <a:cubicBezTo>
                    <a:pt x="2" y="13"/>
                    <a:pt x="4" y="11"/>
                    <a:pt x="5" y="9"/>
                  </a:cubicBezTo>
                  <a:cubicBezTo>
                    <a:pt x="14" y="14"/>
                    <a:pt x="23" y="17"/>
                    <a:pt x="31" y="23"/>
                  </a:cubicBezTo>
                  <a:cubicBezTo>
                    <a:pt x="52" y="38"/>
                    <a:pt x="61" y="39"/>
                    <a:pt x="81" y="25"/>
                  </a:cubicBezTo>
                  <a:cubicBezTo>
                    <a:pt x="111" y="5"/>
                    <a:pt x="114" y="5"/>
                    <a:pt x="142" y="26"/>
                  </a:cubicBezTo>
                  <a:cubicBezTo>
                    <a:pt x="162" y="41"/>
                    <a:pt x="177" y="38"/>
                    <a:pt x="199" y="15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FDC1F36-5ABC-44E9-BC83-9694F6034C12}"/>
              </a:ext>
            </a:extLst>
          </p:cNvPr>
          <p:cNvGrpSpPr/>
          <p:nvPr/>
        </p:nvGrpSpPr>
        <p:grpSpPr>
          <a:xfrm>
            <a:off x="4406945" y="1577353"/>
            <a:ext cx="1338462" cy="908450"/>
            <a:chOff x="10055226" y="1076325"/>
            <a:chExt cx="2193925" cy="1489075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20FA3AFA-326F-4997-A6BE-14C151C4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6" y="1076325"/>
              <a:ext cx="2193925" cy="1412875"/>
            </a:xfrm>
            <a:custGeom>
              <a:avLst/>
              <a:gdLst>
                <a:gd name="T0" fmla="*/ 216 w 584"/>
                <a:gd name="T1" fmla="*/ 365 h 376"/>
                <a:gd name="T2" fmla="*/ 204 w 584"/>
                <a:gd name="T3" fmla="*/ 329 h 376"/>
                <a:gd name="T4" fmla="*/ 196 w 584"/>
                <a:gd name="T5" fmla="*/ 317 h 376"/>
                <a:gd name="T6" fmla="*/ 143 w 584"/>
                <a:gd name="T7" fmla="*/ 244 h 376"/>
                <a:gd name="T8" fmla="*/ 124 w 584"/>
                <a:gd name="T9" fmla="*/ 209 h 376"/>
                <a:gd name="T10" fmla="*/ 17 w 584"/>
                <a:gd name="T11" fmla="*/ 53 h 376"/>
                <a:gd name="T12" fmla="*/ 0 w 584"/>
                <a:gd name="T13" fmla="*/ 30 h 376"/>
                <a:gd name="T14" fmla="*/ 6 w 584"/>
                <a:gd name="T15" fmla="*/ 11 h 376"/>
                <a:gd name="T16" fmla="*/ 20 w 584"/>
                <a:gd name="T17" fmla="*/ 26 h 376"/>
                <a:gd name="T18" fmla="*/ 16 w 584"/>
                <a:gd name="T19" fmla="*/ 4 h 376"/>
                <a:gd name="T20" fmla="*/ 20 w 584"/>
                <a:gd name="T21" fmla="*/ 0 h 376"/>
                <a:gd name="T22" fmla="*/ 42 w 584"/>
                <a:gd name="T23" fmla="*/ 26 h 376"/>
                <a:gd name="T24" fmla="*/ 62 w 584"/>
                <a:gd name="T25" fmla="*/ 42 h 376"/>
                <a:gd name="T26" fmla="*/ 70 w 584"/>
                <a:gd name="T27" fmla="*/ 67 h 376"/>
                <a:gd name="T28" fmla="*/ 84 w 584"/>
                <a:gd name="T29" fmla="*/ 99 h 376"/>
                <a:gd name="T30" fmla="*/ 130 w 584"/>
                <a:gd name="T31" fmla="*/ 140 h 376"/>
                <a:gd name="T32" fmla="*/ 198 w 584"/>
                <a:gd name="T33" fmla="*/ 220 h 376"/>
                <a:gd name="T34" fmla="*/ 236 w 584"/>
                <a:gd name="T35" fmla="*/ 216 h 376"/>
                <a:gd name="T36" fmla="*/ 248 w 584"/>
                <a:gd name="T37" fmla="*/ 208 h 376"/>
                <a:gd name="T38" fmla="*/ 330 w 584"/>
                <a:gd name="T39" fmla="*/ 207 h 376"/>
                <a:gd name="T40" fmla="*/ 347 w 584"/>
                <a:gd name="T41" fmla="*/ 215 h 376"/>
                <a:gd name="T42" fmla="*/ 367 w 584"/>
                <a:gd name="T43" fmla="*/ 218 h 376"/>
                <a:gd name="T44" fmla="*/ 388 w 584"/>
                <a:gd name="T45" fmla="*/ 212 h 376"/>
                <a:gd name="T46" fmla="*/ 502 w 584"/>
                <a:gd name="T47" fmla="*/ 93 h 376"/>
                <a:gd name="T48" fmla="*/ 510 w 584"/>
                <a:gd name="T49" fmla="*/ 74 h 376"/>
                <a:gd name="T50" fmla="*/ 527 w 584"/>
                <a:gd name="T51" fmla="*/ 43 h 376"/>
                <a:gd name="T52" fmla="*/ 535 w 584"/>
                <a:gd name="T53" fmla="*/ 30 h 376"/>
                <a:gd name="T54" fmla="*/ 558 w 584"/>
                <a:gd name="T55" fmla="*/ 0 h 376"/>
                <a:gd name="T56" fmla="*/ 564 w 584"/>
                <a:gd name="T57" fmla="*/ 3 h 376"/>
                <a:gd name="T58" fmla="*/ 561 w 584"/>
                <a:gd name="T59" fmla="*/ 14 h 376"/>
                <a:gd name="T60" fmla="*/ 559 w 584"/>
                <a:gd name="T61" fmla="*/ 27 h 376"/>
                <a:gd name="T62" fmla="*/ 573 w 584"/>
                <a:gd name="T63" fmla="*/ 10 h 376"/>
                <a:gd name="T64" fmla="*/ 577 w 584"/>
                <a:gd name="T65" fmla="*/ 25 h 376"/>
                <a:gd name="T66" fmla="*/ 584 w 584"/>
                <a:gd name="T67" fmla="*/ 27 h 376"/>
                <a:gd name="T68" fmla="*/ 462 w 584"/>
                <a:gd name="T69" fmla="*/ 200 h 376"/>
                <a:gd name="T70" fmla="*/ 435 w 584"/>
                <a:gd name="T71" fmla="*/ 252 h 376"/>
                <a:gd name="T72" fmla="*/ 383 w 584"/>
                <a:gd name="T73" fmla="*/ 317 h 376"/>
                <a:gd name="T74" fmla="*/ 376 w 584"/>
                <a:gd name="T75" fmla="*/ 331 h 376"/>
                <a:gd name="T76" fmla="*/ 370 w 584"/>
                <a:gd name="T77" fmla="*/ 360 h 376"/>
                <a:gd name="T78" fmla="*/ 310 w 584"/>
                <a:gd name="T79" fmla="*/ 353 h 376"/>
                <a:gd name="T80" fmla="*/ 266 w 584"/>
                <a:gd name="T81" fmla="*/ 353 h 376"/>
                <a:gd name="T82" fmla="*/ 215 w 584"/>
                <a:gd name="T83" fmla="*/ 365 h 376"/>
                <a:gd name="T84" fmla="*/ 216 w 584"/>
                <a:gd name="T85" fmla="*/ 3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4" h="376">
                  <a:moveTo>
                    <a:pt x="216" y="365"/>
                  </a:moveTo>
                  <a:cubicBezTo>
                    <a:pt x="209" y="354"/>
                    <a:pt x="192" y="346"/>
                    <a:pt x="204" y="329"/>
                  </a:cubicBezTo>
                  <a:cubicBezTo>
                    <a:pt x="205" y="327"/>
                    <a:pt x="199" y="319"/>
                    <a:pt x="196" y="317"/>
                  </a:cubicBezTo>
                  <a:cubicBezTo>
                    <a:pt x="165" y="301"/>
                    <a:pt x="152" y="275"/>
                    <a:pt x="143" y="244"/>
                  </a:cubicBezTo>
                  <a:cubicBezTo>
                    <a:pt x="139" y="231"/>
                    <a:pt x="132" y="220"/>
                    <a:pt x="124" y="209"/>
                  </a:cubicBezTo>
                  <a:cubicBezTo>
                    <a:pt x="89" y="157"/>
                    <a:pt x="53" y="105"/>
                    <a:pt x="17" y="53"/>
                  </a:cubicBezTo>
                  <a:cubicBezTo>
                    <a:pt x="11" y="44"/>
                    <a:pt x="4" y="36"/>
                    <a:pt x="0" y="30"/>
                  </a:cubicBezTo>
                  <a:cubicBezTo>
                    <a:pt x="2" y="23"/>
                    <a:pt x="4" y="17"/>
                    <a:pt x="6" y="11"/>
                  </a:cubicBezTo>
                  <a:cubicBezTo>
                    <a:pt x="10" y="15"/>
                    <a:pt x="14" y="19"/>
                    <a:pt x="20" y="26"/>
                  </a:cubicBezTo>
                  <a:cubicBezTo>
                    <a:pt x="18" y="16"/>
                    <a:pt x="17" y="10"/>
                    <a:pt x="16" y="4"/>
                  </a:cubicBezTo>
                  <a:cubicBezTo>
                    <a:pt x="17" y="3"/>
                    <a:pt x="18" y="1"/>
                    <a:pt x="20" y="0"/>
                  </a:cubicBezTo>
                  <a:cubicBezTo>
                    <a:pt x="27" y="9"/>
                    <a:pt x="35" y="17"/>
                    <a:pt x="42" y="26"/>
                  </a:cubicBezTo>
                  <a:cubicBezTo>
                    <a:pt x="48" y="32"/>
                    <a:pt x="45" y="49"/>
                    <a:pt x="62" y="42"/>
                  </a:cubicBezTo>
                  <a:cubicBezTo>
                    <a:pt x="65" y="50"/>
                    <a:pt x="72" y="60"/>
                    <a:pt x="70" y="67"/>
                  </a:cubicBezTo>
                  <a:cubicBezTo>
                    <a:pt x="64" y="84"/>
                    <a:pt x="72" y="90"/>
                    <a:pt x="84" y="99"/>
                  </a:cubicBezTo>
                  <a:cubicBezTo>
                    <a:pt x="100" y="111"/>
                    <a:pt x="116" y="125"/>
                    <a:pt x="130" y="140"/>
                  </a:cubicBezTo>
                  <a:cubicBezTo>
                    <a:pt x="154" y="166"/>
                    <a:pt x="176" y="194"/>
                    <a:pt x="198" y="220"/>
                  </a:cubicBezTo>
                  <a:cubicBezTo>
                    <a:pt x="212" y="219"/>
                    <a:pt x="224" y="218"/>
                    <a:pt x="236" y="216"/>
                  </a:cubicBezTo>
                  <a:cubicBezTo>
                    <a:pt x="241" y="215"/>
                    <a:pt x="245" y="212"/>
                    <a:pt x="248" y="208"/>
                  </a:cubicBezTo>
                  <a:cubicBezTo>
                    <a:pt x="272" y="179"/>
                    <a:pt x="307" y="179"/>
                    <a:pt x="330" y="207"/>
                  </a:cubicBezTo>
                  <a:cubicBezTo>
                    <a:pt x="334" y="212"/>
                    <a:pt x="341" y="214"/>
                    <a:pt x="347" y="215"/>
                  </a:cubicBezTo>
                  <a:cubicBezTo>
                    <a:pt x="354" y="217"/>
                    <a:pt x="361" y="215"/>
                    <a:pt x="367" y="218"/>
                  </a:cubicBezTo>
                  <a:cubicBezTo>
                    <a:pt x="377" y="223"/>
                    <a:pt x="381" y="218"/>
                    <a:pt x="388" y="212"/>
                  </a:cubicBezTo>
                  <a:cubicBezTo>
                    <a:pt x="429" y="175"/>
                    <a:pt x="452" y="121"/>
                    <a:pt x="502" y="93"/>
                  </a:cubicBezTo>
                  <a:cubicBezTo>
                    <a:pt x="507" y="90"/>
                    <a:pt x="510" y="81"/>
                    <a:pt x="510" y="74"/>
                  </a:cubicBezTo>
                  <a:cubicBezTo>
                    <a:pt x="511" y="60"/>
                    <a:pt x="501" y="44"/>
                    <a:pt x="527" y="43"/>
                  </a:cubicBezTo>
                  <a:cubicBezTo>
                    <a:pt x="530" y="43"/>
                    <a:pt x="532" y="35"/>
                    <a:pt x="535" y="30"/>
                  </a:cubicBezTo>
                  <a:cubicBezTo>
                    <a:pt x="543" y="20"/>
                    <a:pt x="551" y="10"/>
                    <a:pt x="558" y="0"/>
                  </a:cubicBezTo>
                  <a:cubicBezTo>
                    <a:pt x="560" y="1"/>
                    <a:pt x="562" y="2"/>
                    <a:pt x="564" y="3"/>
                  </a:cubicBezTo>
                  <a:cubicBezTo>
                    <a:pt x="563" y="7"/>
                    <a:pt x="561" y="10"/>
                    <a:pt x="561" y="14"/>
                  </a:cubicBezTo>
                  <a:cubicBezTo>
                    <a:pt x="560" y="17"/>
                    <a:pt x="560" y="20"/>
                    <a:pt x="559" y="27"/>
                  </a:cubicBezTo>
                  <a:cubicBezTo>
                    <a:pt x="565" y="20"/>
                    <a:pt x="569" y="15"/>
                    <a:pt x="573" y="10"/>
                  </a:cubicBezTo>
                  <a:cubicBezTo>
                    <a:pt x="575" y="16"/>
                    <a:pt x="576" y="20"/>
                    <a:pt x="577" y="25"/>
                  </a:cubicBezTo>
                  <a:cubicBezTo>
                    <a:pt x="580" y="25"/>
                    <a:pt x="582" y="26"/>
                    <a:pt x="584" y="27"/>
                  </a:cubicBezTo>
                  <a:cubicBezTo>
                    <a:pt x="543" y="84"/>
                    <a:pt x="502" y="142"/>
                    <a:pt x="462" y="200"/>
                  </a:cubicBezTo>
                  <a:cubicBezTo>
                    <a:pt x="451" y="216"/>
                    <a:pt x="443" y="235"/>
                    <a:pt x="435" y="252"/>
                  </a:cubicBezTo>
                  <a:cubicBezTo>
                    <a:pt x="423" y="278"/>
                    <a:pt x="412" y="304"/>
                    <a:pt x="383" y="317"/>
                  </a:cubicBezTo>
                  <a:cubicBezTo>
                    <a:pt x="379" y="319"/>
                    <a:pt x="375" y="329"/>
                    <a:pt x="376" y="331"/>
                  </a:cubicBezTo>
                  <a:cubicBezTo>
                    <a:pt x="384" y="344"/>
                    <a:pt x="374" y="351"/>
                    <a:pt x="370" y="360"/>
                  </a:cubicBezTo>
                  <a:cubicBezTo>
                    <a:pt x="337" y="376"/>
                    <a:pt x="332" y="375"/>
                    <a:pt x="310" y="353"/>
                  </a:cubicBezTo>
                  <a:cubicBezTo>
                    <a:pt x="295" y="338"/>
                    <a:pt x="280" y="341"/>
                    <a:pt x="266" y="353"/>
                  </a:cubicBezTo>
                  <a:cubicBezTo>
                    <a:pt x="251" y="366"/>
                    <a:pt x="235" y="371"/>
                    <a:pt x="215" y="365"/>
                  </a:cubicBezTo>
                  <a:lnTo>
                    <a:pt x="216" y="36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93087F9-2622-41BD-AFEA-ECDA369A8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926" y="2373312"/>
              <a:ext cx="1619250" cy="192088"/>
            </a:xfrm>
            <a:custGeom>
              <a:avLst/>
              <a:gdLst>
                <a:gd name="T0" fmla="*/ 239 w 431"/>
                <a:gd name="T1" fmla="*/ 8 h 51"/>
                <a:gd name="T2" fmla="*/ 299 w 431"/>
                <a:gd name="T3" fmla="*/ 15 h 51"/>
                <a:gd name="T4" fmla="*/ 354 w 431"/>
                <a:gd name="T5" fmla="*/ 19 h 51"/>
                <a:gd name="T6" fmla="*/ 401 w 431"/>
                <a:gd name="T7" fmla="*/ 20 h 51"/>
                <a:gd name="T8" fmla="*/ 431 w 431"/>
                <a:gd name="T9" fmla="*/ 0 h 51"/>
                <a:gd name="T10" fmla="*/ 428 w 431"/>
                <a:gd name="T11" fmla="*/ 19 h 51"/>
                <a:gd name="T12" fmla="*/ 390 w 431"/>
                <a:gd name="T13" fmla="*/ 41 h 51"/>
                <a:gd name="T14" fmla="*/ 354 w 431"/>
                <a:gd name="T15" fmla="*/ 34 h 51"/>
                <a:gd name="T16" fmla="*/ 297 w 431"/>
                <a:gd name="T17" fmla="*/ 33 h 51"/>
                <a:gd name="T18" fmla="*/ 244 w 431"/>
                <a:gd name="T19" fmla="*/ 32 h 51"/>
                <a:gd name="T20" fmla="*/ 192 w 431"/>
                <a:gd name="T21" fmla="*/ 32 h 51"/>
                <a:gd name="T22" fmla="*/ 134 w 431"/>
                <a:gd name="T23" fmla="*/ 30 h 51"/>
                <a:gd name="T24" fmla="*/ 89 w 431"/>
                <a:gd name="T25" fmla="*/ 29 h 51"/>
                <a:gd name="T26" fmla="*/ 24 w 431"/>
                <a:gd name="T27" fmla="*/ 29 h 51"/>
                <a:gd name="T28" fmla="*/ 9 w 431"/>
                <a:gd name="T29" fmla="*/ 20 h 51"/>
                <a:gd name="T30" fmla="*/ 0 w 431"/>
                <a:gd name="T31" fmla="*/ 8 h 51"/>
                <a:gd name="T32" fmla="*/ 5 w 431"/>
                <a:gd name="T33" fmla="*/ 3 h 51"/>
                <a:gd name="T34" fmla="*/ 34 w 431"/>
                <a:gd name="T35" fmla="*/ 21 h 51"/>
                <a:gd name="T36" fmla="*/ 74 w 431"/>
                <a:gd name="T37" fmla="*/ 23 h 51"/>
                <a:gd name="T38" fmla="*/ 145 w 431"/>
                <a:gd name="T39" fmla="*/ 20 h 51"/>
                <a:gd name="T40" fmla="*/ 144 w 431"/>
                <a:gd name="T41" fmla="*/ 20 h 51"/>
                <a:gd name="T42" fmla="*/ 184 w 431"/>
                <a:gd name="T43" fmla="*/ 21 h 51"/>
                <a:gd name="T44" fmla="*/ 239 w 431"/>
                <a:gd name="T45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1" h="51">
                  <a:moveTo>
                    <a:pt x="239" y="8"/>
                  </a:moveTo>
                  <a:cubicBezTo>
                    <a:pt x="261" y="30"/>
                    <a:pt x="266" y="31"/>
                    <a:pt x="299" y="15"/>
                  </a:cubicBezTo>
                  <a:cubicBezTo>
                    <a:pt x="318" y="0"/>
                    <a:pt x="337" y="2"/>
                    <a:pt x="354" y="19"/>
                  </a:cubicBezTo>
                  <a:cubicBezTo>
                    <a:pt x="369" y="33"/>
                    <a:pt x="385" y="32"/>
                    <a:pt x="401" y="20"/>
                  </a:cubicBezTo>
                  <a:cubicBezTo>
                    <a:pt x="409" y="14"/>
                    <a:pt x="418" y="9"/>
                    <a:pt x="431" y="0"/>
                  </a:cubicBezTo>
                  <a:cubicBezTo>
                    <a:pt x="429" y="10"/>
                    <a:pt x="430" y="17"/>
                    <a:pt x="428" y="19"/>
                  </a:cubicBezTo>
                  <a:cubicBezTo>
                    <a:pt x="416" y="28"/>
                    <a:pt x="404" y="38"/>
                    <a:pt x="390" y="41"/>
                  </a:cubicBezTo>
                  <a:cubicBezTo>
                    <a:pt x="379" y="44"/>
                    <a:pt x="364" y="40"/>
                    <a:pt x="354" y="34"/>
                  </a:cubicBezTo>
                  <a:cubicBezTo>
                    <a:pt x="327" y="16"/>
                    <a:pt x="324" y="15"/>
                    <a:pt x="297" y="33"/>
                  </a:cubicBezTo>
                  <a:cubicBezTo>
                    <a:pt x="275" y="49"/>
                    <a:pt x="265" y="49"/>
                    <a:pt x="244" y="32"/>
                  </a:cubicBezTo>
                  <a:cubicBezTo>
                    <a:pt x="222" y="16"/>
                    <a:pt x="215" y="16"/>
                    <a:pt x="192" y="32"/>
                  </a:cubicBezTo>
                  <a:cubicBezTo>
                    <a:pt x="167" y="50"/>
                    <a:pt x="160" y="50"/>
                    <a:pt x="134" y="30"/>
                  </a:cubicBezTo>
                  <a:cubicBezTo>
                    <a:pt x="119" y="19"/>
                    <a:pt x="105" y="17"/>
                    <a:pt x="89" y="29"/>
                  </a:cubicBezTo>
                  <a:cubicBezTo>
                    <a:pt x="57" y="51"/>
                    <a:pt x="56" y="50"/>
                    <a:pt x="24" y="29"/>
                  </a:cubicBezTo>
                  <a:cubicBezTo>
                    <a:pt x="19" y="25"/>
                    <a:pt x="13" y="24"/>
                    <a:pt x="9" y="20"/>
                  </a:cubicBezTo>
                  <a:cubicBezTo>
                    <a:pt x="5" y="17"/>
                    <a:pt x="3" y="12"/>
                    <a:pt x="0" y="8"/>
                  </a:cubicBezTo>
                  <a:cubicBezTo>
                    <a:pt x="2" y="6"/>
                    <a:pt x="3" y="4"/>
                    <a:pt x="5" y="3"/>
                  </a:cubicBezTo>
                  <a:cubicBezTo>
                    <a:pt x="15" y="8"/>
                    <a:pt x="25" y="14"/>
                    <a:pt x="34" y="21"/>
                  </a:cubicBezTo>
                  <a:cubicBezTo>
                    <a:pt x="48" y="31"/>
                    <a:pt x="63" y="33"/>
                    <a:pt x="74" y="23"/>
                  </a:cubicBezTo>
                  <a:cubicBezTo>
                    <a:pt x="98" y="1"/>
                    <a:pt x="121" y="1"/>
                    <a:pt x="145" y="20"/>
                  </a:cubicBezTo>
                  <a:cubicBezTo>
                    <a:pt x="145" y="20"/>
                    <a:pt x="144" y="20"/>
                    <a:pt x="144" y="20"/>
                  </a:cubicBezTo>
                  <a:cubicBezTo>
                    <a:pt x="157" y="35"/>
                    <a:pt x="172" y="31"/>
                    <a:pt x="184" y="21"/>
                  </a:cubicBezTo>
                  <a:cubicBezTo>
                    <a:pt x="201" y="8"/>
                    <a:pt x="218" y="0"/>
                    <a:pt x="239" y="8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B53F3904-C678-44E6-B35A-72A174E0304F}"/>
              </a:ext>
            </a:extLst>
          </p:cNvPr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ko-KR" sz="4000"/>
              <a:t>Our Services</a:t>
            </a:r>
            <a:endParaRPr lang="ko-KR" altLang="en-US" sz="400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F18C184-AB82-4FD3-8AB5-3CFE33AE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03" y="4434315"/>
            <a:ext cx="2557062" cy="7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2549400" y="1841217"/>
            <a:ext cx="40452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Whoa!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subTitle" idx="1"/>
          </p:nvPr>
        </p:nvSpPr>
        <p:spPr>
          <a:xfrm>
            <a:off x="1260797" y="3061380"/>
            <a:ext cx="6622406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en" b="0" dirty="0">
                <a:solidFill>
                  <a:schemeClr val="accent6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can</a:t>
            </a:r>
            <a:r>
              <a:rPr lang="en" b="0" dirty="0">
                <a:solidFill>
                  <a:schemeClr val="accent6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 the part of the presentation where you introduce yourself, write your email…</a:t>
            </a:r>
            <a:endParaRPr b="0" dirty="0">
              <a:solidFill>
                <a:schemeClr val="accent6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>
            <a:extLst>
              <a:ext uri="{FF2B5EF4-FFF2-40B4-BE49-F238E27FC236}">
                <a16:creationId xmlns:a16="http://schemas.microsoft.com/office/drawing/2014/main" id="{B93362B6-AC98-4F87-87E8-5A7A74629B78}"/>
              </a:ext>
            </a:extLst>
          </p:cNvPr>
          <p:cNvGrpSpPr/>
          <p:nvPr/>
        </p:nvGrpSpPr>
        <p:grpSpPr>
          <a:xfrm>
            <a:off x="410671" y="432257"/>
            <a:ext cx="8322657" cy="4278986"/>
            <a:chOff x="616226" y="339509"/>
            <a:chExt cx="11194774" cy="5755648"/>
          </a:xfrm>
        </p:grpSpPr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1EB26F40-D812-4367-99AA-3BEC6DBCCB23}"/>
                </a:ext>
              </a:extLst>
            </p:cNvPr>
            <p:cNvSpPr txBox="1">
              <a:spLocks/>
            </p:cNvSpPr>
            <p:nvPr/>
          </p:nvSpPr>
          <p:spPr>
            <a:xfrm>
              <a:off x="616226" y="339509"/>
              <a:ext cx="11194774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/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nton" pitchFamily="2" charset="0"/>
                </a:rPr>
                <a:t>Infographic Style</a:t>
              </a:r>
            </a:p>
          </p:txBody>
        </p:sp>
        <p:grpSp>
          <p:nvGrpSpPr>
            <p:cNvPr id="28" name="Graphic 15">
              <a:extLst>
                <a:ext uri="{FF2B5EF4-FFF2-40B4-BE49-F238E27FC236}">
                  <a16:creationId xmlns:a16="http://schemas.microsoft.com/office/drawing/2014/main" id="{B5FC8635-9469-48EB-8B44-9316754DC425}"/>
                </a:ext>
              </a:extLst>
            </p:cNvPr>
            <p:cNvGrpSpPr/>
            <p:nvPr/>
          </p:nvGrpSpPr>
          <p:grpSpPr>
            <a:xfrm>
              <a:off x="4221380" y="1615977"/>
              <a:ext cx="3749240" cy="4326438"/>
              <a:chOff x="3124470" y="0"/>
              <a:chExt cx="5943060" cy="6858000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905B2CA5-6C30-4230-ABDC-BBED86047AD3}"/>
                  </a:ext>
                </a:extLst>
              </p:cNvPr>
              <p:cNvSpPr/>
              <p:nvPr/>
            </p:nvSpPr>
            <p:spPr>
              <a:xfrm>
                <a:off x="7819811" y="3837079"/>
                <a:ext cx="8097" cy="8097"/>
              </a:xfrm>
              <a:custGeom>
                <a:avLst/>
                <a:gdLst>
                  <a:gd name="connsiteX0" fmla="*/ 7287 w 0"/>
                  <a:gd name="connsiteY0" fmla="*/ 0 h 0"/>
                  <a:gd name="connsiteX1" fmla="*/ 0 w 0"/>
                  <a:gd name="connsiteY1" fmla="*/ 1619 h 0"/>
                  <a:gd name="connsiteX2" fmla="*/ 7287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7287" y="0"/>
                    </a:moveTo>
                    <a:cubicBezTo>
                      <a:pt x="4858" y="810"/>
                      <a:pt x="2429" y="810"/>
                      <a:pt x="0" y="1619"/>
                    </a:cubicBezTo>
                    <a:cubicBezTo>
                      <a:pt x="2429" y="1619"/>
                      <a:pt x="4858" y="810"/>
                      <a:pt x="7287" y="0"/>
                    </a:cubicBezTo>
                    <a:close/>
                  </a:path>
                </a:pathLst>
              </a:custGeom>
              <a:noFill/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0" name="Freeform: Shape 18">
                <a:extLst>
                  <a:ext uri="{FF2B5EF4-FFF2-40B4-BE49-F238E27FC236}">
                    <a16:creationId xmlns:a16="http://schemas.microsoft.com/office/drawing/2014/main" id="{529D4FFE-8354-4959-832A-6CDA429ABB47}"/>
                  </a:ext>
                </a:extLst>
              </p:cNvPr>
              <p:cNvSpPr/>
              <p:nvPr/>
            </p:nvSpPr>
            <p:spPr>
              <a:xfrm>
                <a:off x="6044450" y="5964112"/>
                <a:ext cx="8097" cy="56678"/>
              </a:xfrm>
              <a:custGeom>
                <a:avLst/>
                <a:gdLst>
                  <a:gd name="connsiteX0" fmla="*/ 2159 w 0"/>
                  <a:gd name="connsiteY0" fmla="*/ 63156 h 56677"/>
                  <a:gd name="connsiteX1" fmla="*/ 2159 w 0"/>
                  <a:gd name="connsiteY1" fmla="*/ 0 h 56677"/>
                  <a:gd name="connsiteX2" fmla="*/ 2159 w 0"/>
                  <a:gd name="connsiteY2" fmla="*/ 63156 h 5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56677">
                    <a:moveTo>
                      <a:pt x="2159" y="63156"/>
                    </a:moveTo>
                    <a:lnTo>
                      <a:pt x="2159" y="0"/>
                    </a:lnTo>
                    <a:cubicBezTo>
                      <a:pt x="2159" y="21052"/>
                      <a:pt x="-2699" y="44532"/>
                      <a:pt x="2159" y="63156"/>
                    </a:cubicBezTo>
                    <a:close/>
                  </a:path>
                </a:pathLst>
              </a:custGeom>
              <a:noFill/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B840AF2B-CFE6-4F1F-BA63-2207DB35326D}"/>
                  </a:ext>
                </a:extLst>
              </p:cNvPr>
              <p:cNvSpPr/>
              <p:nvPr/>
            </p:nvSpPr>
            <p:spPr>
              <a:xfrm>
                <a:off x="4244259" y="2898472"/>
                <a:ext cx="1805589" cy="3943148"/>
              </a:xfrm>
              <a:custGeom>
                <a:avLst/>
                <a:gdLst>
                  <a:gd name="connsiteX0" fmla="*/ 1802350 w 1805589"/>
                  <a:gd name="connsiteY0" fmla="*/ 2422753 h 3943147"/>
                  <a:gd name="connsiteX1" fmla="*/ 1752960 w 1805589"/>
                  <a:gd name="connsiteY1" fmla="*/ 2258388 h 3943147"/>
                  <a:gd name="connsiteX2" fmla="*/ 1556207 w 1805589"/>
                  <a:gd name="connsiteY2" fmla="*/ 2252720 h 3943147"/>
                  <a:gd name="connsiteX3" fmla="*/ 1018579 w 1805589"/>
                  <a:gd name="connsiteY3" fmla="*/ 2139365 h 3943147"/>
                  <a:gd name="connsiteX4" fmla="*/ 1164322 w 1805589"/>
                  <a:gd name="connsiteY4" fmla="*/ 1588781 h 3943147"/>
                  <a:gd name="connsiteX5" fmla="*/ 1554588 w 1805589"/>
                  <a:gd name="connsiteY5" fmla="*/ 1623597 h 3943147"/>
                  <a:gd name="connsiteX6" fmla="*/ 1684947 w 1805589"/>
                  <a:gd name="connsiteY6" fmla="*/ 1715091 h 3943147"/>
                  <a:gd name="connsiteX7" fmla="*/ 1799921 w 1805589"/>
                  <a:gd name="connsiteY7" fmla="*/ 1524007 h 3943147"/>
                  <a:gd name="connsiteX8" fmla="*/ 1794254 w 1805589"/>
                  <a:gd name="connsiteY8" fmla="*/ 816345 h 3943147"/>
                  <a:gd name="connsiteX9" fmla="*/ 1412084 w 1805589"/>
                  <a:gd name="connsiteY9" fmla="*/ 813916 h 3943147"/>
                  <a:gd name="connsiteX10" fmla="*/ 1081734 w 1805589"/>
                  <a:gd name="connsiteY10" fmla="*/ 813916 h 3943147"/>
                  <a:gd name="connsiteX11" fmla="*/ 859072 w 1805589"/>
                  <a:gd name="connsiteY11" fmla="*/ 710277 h 3943147"/>
                  <a:gd name="connsiteX12" fmla="*/ 878504 w 1805589"/>
                  <a:gd name="connsiteY12" fmla="*/ 483566 h 3943147"/>
                  <a:gd name="connsiteX13" fmla="*/ 1005624 w 1805589"/>
                  <a:gd name="connsiteY13" fmla="*/ 226088 h 3943147"/>
                  <a:gd name="connsiteX14" fmla="*/ 713329 w 1805589"/>
                  <a:gd name="connsiteY14" fmla="*/ 3425 h 3943147"/>
                  <a:gd name="connsiteX15" fmla="*/ 332779 w 1805589"/>
                  <a:gd name="connsiteY15" fmla="*/ 122448 h 3943147"/>
                  <a:gd name="connsiteX16" fmla="*/ 359498 w 1805589"/>
                  <a:gd name="connsiteY16" fmla="*/ 452798 h 3943147"/>
                  <a:gd name="connsiteX17" fmla="*/ 467186 w 1805589"/>
                  <a:gd name="connsiteY17" fmla="*/ 625261 h 3943147"/>
                  <a:gd name="connsiteX18" fmla="*/ 247762 w 1805589"/>
                  <a:gd name="connsiteY18" fmla="*/ 805819 h 3943147"/>
                  <a:gd name="connsiteX19" fmla="*/ 0 w 1805589"/>
                  <a:gd name="connsiteY19" fmla="*/ 809058 h 3943147"/>
                  <a:gd name="connsiteX20" fmla="*/ 10526 w 1805589"/>
                  <a:gd name="connsiteY20" fmla="*/ 875452 h 3943147"/>
                  <a:gd name="connsiteX21" fmla="*/ 56678 w 1805589"/>
                  <a:gd name="connsiteY21" fmla="*/ 925652 h 3943147"/>
                  <a:gd name="connsiteX22" fmla="*/ 124691 w 1805589"/>
                  <a:gd name="connsiteY22" fmla="*/ 940226 h 3943147"/>
                  <a:gd name="connsiteX23" fmla="*/ 48581 w 1805589"/>
                  <a:gd name="connsiteY23" fmla="*/ 957230 h 3943147"/>
                  <a:gd name="connsiteX24" fmla="*/ 12955 w 1805589"/>
                  <a:gd name="connsiteY24" fmla="*/ 1004191 h 3943147"/>
                  <a:gd name="connsiteX25" fmla="*/ 17813 w 1805589"/>
                  <a:gd name="connsiteY25" fmla="*/ 1051962 h 3943147"/>
                  <a:gd name="connsiteX26" fmla="*/ 55868 w 1805589"/>
                  <a:gd name="connsiteY26" fmla="*/ 1351545 h 3943147"/>
                  <a:gd name="connsiteX27" fmla="*/ 114975 w 1805589"/>
                  <a:gd name="connsiteY27" fmla="*/ 1524816 h 3943147"/>
                  <a:gd name="connsiteX28" fmla="*/ 113355 w 1805589"/>
                  <a:gd name="connsiteY28" fmla="*/ 1547487 h 3943147"/>
                  <a:gd name="connsiteX29" fmla="*/ 101210 w 1805589"/>
                  <a:gd name="connsiteY29" fmla="*/ 1637362 h 3943147"/>
                  <a:gd name="connsiteX30" fmla="*/ 107688 w 1805589"/>
                  <a:gd name="connsiteY30" fmla="*/ 1664081 h 3943147"/>
                  <a:gd name="connsiteX31" fmla="*/ 220233 w 1805589"/>
                  <a:gd name="connsiteY31" fmla="*/ 1973380 h 3943147"/>
                  <a:gd name="connsiteX32" fmla="*/ 238046 w 1805589"/>
                  <a:gd name="connsiteY32" fmla="*/ 2004957 h 3943147"/>
                  <a:gd name="connsiteX33" fmla="*/ 251001 w 1805589"/>
                  <a:gd name="connsiteY33" fmla="*/ 2015483 h 3943147"/>
                  <a:gd name="connsiteX34" fmla="*/ 269624 w 1805589"/>
                  <a:gd name="connsiteY34" fmla="*/ 2047061 h 3943147"/>
                  <a:gd name="connsiteX35" fmla="*/ 309298 w 1805589"/>
                  <a:gd name="connsiteY35" fmla="*/ 2157178 h 3943147"/>
                  <a:gd name="connsiteX36" fmla="*/ 462328 w 1805589"/>
                  <a:gd name="connsiteY36" fmla="*/ 2425182 h 3943147"/>
                  <a:gd name="connsiteX37" fmla="*/ 470425 w 1805589"/>
                  <a:gd name="connsiteY37" fmla="*/ 2475382 h 3943147"/>
                  <a:gd name="connsiteX38" fmla="*/ 431560 w 1805589"/>
                  <a:gd name="connsiteY38" fmla="*/ 2644605 h 3943147"/>
                  <a:gd name="connsiteX39" fmla="*/ 365976 w 1805589"/>
                  <a:gd name="connsiteY39" fmla="*/ 3081024 h 3943147"/>
                  <a:gd name="connsiteX40" fmla="*/ 353831 w 1805589"/>
                  <a:gd name="connsiteY40" fmla="*/ 3219479 h 3943147"/>
                  <a:gd name="connsiteX41" fmla="*/ 346544 w 1805589"/>
                  <a:gd name="connsiteY41" fmla="*/ 3341741 h 3943147"/>
                  <a:gd name="connsiteX42" fmla="*/ 345734 w 1805589"/>
                  <a:gd name="connsiteY42" fmla="*/ 3382225 h 3943147"/>
                  <a:gd name="connsiteX43" fmla="*/ 346544 w 1805589"/>
                  <a:gd name="connsiteY43" fmla="*/ 3577358 h 3943147"/>
                  <a:gd name="connsiteX44" fmla="*/ 375692 w 1805589"/>
                  <a:gd name="connsiteY44" fmla="*/ 3728769 h 3943147"/>
                  <a:gd name="connsiteX45" fmla="*/ 405650 w 1805589"/>
                  <a:gd name="connsiteY45" fmla="*/ 3775730 h 3943147"/>
                  <a:gd name="connsiteX46" fmla="*/ 540057 w 1805589"/>
                  <a:gd name="connsiteY46" fmla="*/ 3890705 h 3943147"/>
                  <a:gd name="connsiteX47" fmla="*/ 591877 w 1805589"/>
                  <a:gd name="connsiteY47" fmla="*/ 3906089 h 3943147"/>
                  <a:gd name="connsiteX48" fmla="*/ 710900 w 1805589"/>
                  <a:gd name="connsiteY48" fmla="*/ 3889085 h 3943147"/>
                  <a:gd name="connsiteX49" fmla="*/ 761100 w 1805589"/>
                  <a:gd name="connsiteY49" fmla="*/ 3860747 h 3943147"/>
                  <a:gd name="connsiteX50" fmla="*/ 811301 w 1805589"/>
                  <a:gd name="connsiteY50" fmla="*/ 3794353 h 3943147"/>
                  <a:gd name="connsiteX51" fmla="*/ 853404 w 1805589"/>
                  <a:gd name="connsiteY51" fmla="*/ 3763585 h 3943147"/>
                  <a:gd name="connsiteX52" fmla="*/ 974047 w 1805589"/>
                  <a:gd name="connsiteY52" fmla="*/ 3739294 h 3943147"/>
                  <a:gd name="connsiteX53" fmla="*/ 1016150 w 1805589"/>
                  <a:gd name="connsiteY53" fmla="*/ 3710956 h 3943147"/>
                  <a:gd name="connsiteX54" fmla="*/ 1055015 w 1805589"/>
                  <a:gd name="connsiteY54" fmla="*/ 3622701 h 3943147"/>
                  <a:gd name="connsiteX55" fmla="*/ 1060682 w 1805589"/>
                  <a:gd name="connsiteY55" fmla="*/ 3570071 h 3943147"/>
                  <a:gd name="connsiteX56" fmla="*/ 1063112 w 1805589"/>
                  <a:gd name="connsiteY56" fmla="*/ 3528777 h 3943147"/>
                  <a:gd name="connsiteX57" fmla="*/ 1084163 w 1805589"/>
                  <a:gd name="connsiteY57" fmla="*/ 3505297 h 3943147"/>
                  <a:gd name="connsiteX58" fmla="*/ 1109263 w 1805589"/>
                  <a:gd name="connsiteY58" fmla="*/ 3485055 h 3943147"/>
                  <a:gd name="connsiteX59" fmla="*/ 1131934 w 1805589"/>
                  <a:gd name="connsiteY59" fmla="*/ 3429996 h 3943147"/>
                  <a:gd name="connsiteX60" fmla="*/ 1124647 w 1805589"/>
                  <a:gd name="connsiteY60" fmla="*/ 3357935 h 3943147"/>
                  <a:gd name="connsiteX61" fmla="*/ 1102786 w 1805589"/>
                  <a:gd name="connsiteY61" fmla="*/ 3161992 h 3943147"/>
                  <a:gd name="connsiteX62" fmla="*/ 1098737 w 1805589"/>
                  <a:gd name="connsiteY62" fmla="*/ 3126366 h 3943147"/>
                  <a:gd name="connsiteX63" fmla="*/ 1117360 w 1805589"/>
                  <a:gd name="connsiteY63" fmla="*/ 3111791 h 3943147"/>
                  <a:gd name="connsiteX64" fmla="*/ 1142460 w 1805589"/>
                  <a:gd name="connsiteY64" fmla="*/ 3120698 h 3943147"/>
                  <a:gd name="connsiteX65" fmla="*/ 1219380 w 1805589"/>
                  <a:gd name="connsiteY65" fmla="*/ 3161992 h 3943147"/>
                  <a:gd name="connsiteX66" fmla="*/ 1270390 w 1805589"/>
                  <a:gd name="connsiteY66" fmla="*/ 3193570 h 3943147"/>
                  <a:gd name="connsiteX67" fmla="*/ 1336784 w 1805589"/>
                  <a:gd name="connsiteY67" fmla="*/ 3208953 h 3943147"/>
                  <a:gd name="connsiteX68" fmla="*/ 1369981 w 1805589"/>
                  <a:gd name="connsiteY68" fmla="*/ 3219479 h 3943147"/>
                  <a:gd name="connsiteX69" fmla="*/ 1455807 w 1805589"/>
                  <a:gd name="connsiteY69" fmla="*/ 3289921 h 3943147"/>
                  <a:gd name="connsiteX70" fmla="*/ 1609646 w 1805589"/>
                  <a:gd name="connsiteY70" fmla="*/ 3363603 h 3943147"/>
                  <a:gd name="connsiteX71" fmla="*/ 1634746 w 1805589"/>
                  <a:gd name="connsiteY71" fmla="*/ 3407325 h 3943147"/>
                  <a:gd name="connsiteX72" fmla="*/ 1639604 w 1805589"/>
                  <a:gd name="connsiteY72" fmla="*/ 3452668 h 3943147"/>
                  <a:gd name="connsiteX73" fmla="*/ 1685756 w 1805589"/>
                  <a:gd name="connsiteY73" fmla="*/ 3598410 h 3943147"/>
                  <a:gd name="connsiteX74" fmla="*/ 1788586 w 1805589"/>
                  <a:gd name="connsiteY74" fmla="*/ 3914186 h 3943147"/>
                  <a:gd name="connsiteX75" fmla="*/ 1806399 w 1805589"/>
                  <a:gd name="connsiteY75" fmla="*/ 3944144 h 3943147"/>
                  <a:gd name="connsiteX76" fmla="*/ 1802350 w 1805589"/>
                  <a:gd name="connsiteY76" fmla="*/ 2422753 h 3943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805589" h="3943147">
                    <a:moveTo>
                      <a:pt x="1802350" y="2422753"/>
                    </a:moveTo>
                    <a:cubicBezTo>
                      <a:pt x="1802350" y="2361217"/>
                      <a:pt x="1798302" y="2304539"/>
                      <a:pt x="1752960" y="2258388"/>
                    </a:cubicBezTo>
                    <a:cubicBezTo>
                      <a:pt x="1695473" y="2204949"/>
                      <a:pt x="1625030" y="2172561"/>
                      <a:pt x="1556207" y="2252720"/>
                    </a:cubicBezTo>
                    <a:cubicBezTo>
                      <a:pt x="1365122" y="2481860"/>
                      <a:pt x="1117360" y="2426801"/>
                      <a:pt x="1018579" y="2139365"/>
                    </a:cubicBezTo>
                    <a:cubicBezTo>
                      <a:pt x="945708" y="1928847"/>
                      <a:pt x="1003195" y="1715091"/>
                      <a:pt x="1164322" y="1588781"/>
                    </a:cubicBezTo>
                    <a:cubicBezTo>
                      <a:pt x="1310064" y="1473806"/>
                      <a:pt x="1432326" y="1485142"/>
                      <a:pt x="1554588" y="1623597"/>
                    </a:cubicBezTo>
                    <a:cubicBezTo>
                      <a:pt x="1592643" y="1661653"/>
                      <a:pt x="1608027" y="1749908"/>
                      <a:pt x="1684947" y="1715091"/>
                    </a:cubicBezTo>
                    <a:cubicBezTo>
                      <a:pt x="1761866" y="1680275"/>
                      <a:pt x="1803160" y="1615501"/>
                      <a:pt x="1799921" y="1524007"/>
                    </a:cubicBezTo>
                    <a:cubicBezTo>
                      <a:pt x="1795873" y="1306202"/>
                      <a:pt x="1798302" y="1037388"/>
                      <a:pt x="1794254" y="816345"/>
                    </a:cubicBezTo>
                    <a:cubicBezTo>
                      <a:pt x="1681708" y="811487"/>
                      <a:pt x="1527059" y="813916"/>
                      <a:pt x="1412084" y="813916"/>
                    </a:cubicBezTo>
                    <a:cubicBezTo>
                      <a:pt x="1300348" y="813916"/>
                      <a:pt x="1192660" y="809868"/>
                      <a:pt x="1081734" y="813916"/>
                    </a:cubicBezTo>
                    <a:cubicBezTo>
                      <a:pt x="989430" y="817965"/>
                      <a:pt x="920608" y="779100"/>
                      <a:pt x="859072" y="710277"/>
                    </a:cubicBezTo>
                    <a:cubicBezTo>
                      <a:pt x="786200" y="629309"/>
                      <a:pt x="782152" y="556438"/>
                      <a:pt x="878504" y="483566"/>
                    </a:cubicBezTo>
                    <a:cubicBezTo>
                      <a:pt x="962711" y="422030"/>
                      <a:pt x="1059063" y="353208"/>
                      <a:pt x="1005624" y="226088"/>
                    </a:cubicBezTo>
                    <a:cubicBezTo>
                      <a:pt x="952185" y="99777"/>
                      <a:pt x="859881" y="14761"/>
                      <a:pt x="713329" y="3425"/>
                    </a:cubicBezTo>
                    <a:cubicBezTo>
                      <a:pt x="570825" y="-7910"/>
                      <a:pt x="436418" y="3425"/>
                      <a:pt x="332779" y="122448"/>
                    </a:cubicBezTo>
                    <a:cubicBezTo>
                      <a:pt x="225091" y="248759"/>
                      <a:pt x="233188" y="341062"/>
                      <a:pt x="359498" y="452798"/>
                    </a:cubicBezTo>
                    <a:cubicBezTo>
                      <a:pt x="409699" y="498950"/>
                      <a:pt x="505241" y="525670"/>
                      <a:pt x="467186" y="625261"/>
                    </a:cubicBezTo>
                    <a:cubicBezTo>
                      <a:pt x="429131" y="721613"/>
                      <a:pt x="355450" y="801771"/>
                      <a:pt x="247762" y="805819"/>
                    </a:cubicBezTo>
                    <a:cubicBezTo>
                      <a:pt x="165175" y="808248"/>
                      <a:pt x="82587" y="809058"/>
                      <a:pt x="0" y="809058"/>
                    </a:cubicBezTo>
                    <a:cubicBezTo>
                      <a:pt x="3239" y="831729"/>
                      <a:pt x="6477" y="853591"/>
                      <a:pt x="10526" y="875452"/>
                    </a:cubicBezTo>
                    <a:cubicBezTo>
                      <a:pt x="16194" y="902171"/>
                      <a:pt x="32387" y="917555"/>
                      <a:pt x="56678" y="925652"/>
                    </a:cubicBezTo>
                    <a:cubicBezTo>
                      <a:pt x="80158" y="932939"/>
                      <a:pt x="103639" y="936988"/>
                      <a:pt x="124691" y="940226"/>
                    </a:cubicBezTo>
                    <a:cubicBezTo>
                      <a:pt x="101210" y="945085"/>
                      <a:pt x="74491" y="950752"/>
                      <a:pt x="48581" y="957230"/>
                    </a:cubicBezTo>
                    <a:cubicBezTo>
                      <a:pt x="23481" y="964517"/>
                      <a:pt x="14574" y="978281"/>
                      <a:pt x="12955" y="1004191"/>
                    </a:cubicBezTo>
                    <a:cubicBezTo>
                      <a:pt x="12145" y="1020385"/>
                      <a:pt x="17003" y="1035769"/>
                      <a:pt x="17813" y="1051962"/>
                    </a:cubicBezTo>
                    <a:cubicBezTo>
                      <a:pt x="24290" y="1153173"/>
                      <a:pt x="35626" y="1252764"/>
                      <a:pt x="55868" y="1351545"/>
                    </a:cubicBezTo>
                    <a:cubicBezTo>
                      <a:pt x="68013" y="1411461"/>
                      <a:pt x="76110" y="1472997"/>
                      <a:pt x="114975" y="1524816"/>
                    </a:cubicBezTo>
                    <a:cubicBezTo>
                      <a:pt x="120642" y="1532104"/>
                      <a:pt x="117404" y="1540200"/>
                      <a:pt x="113355" y="1547487"/>
                    </a:cubicBezTo>
                    <a:cubicBezTo>
                      <a:pt x="97971" y="1576636"/>
                      <a:pt x="95542" y="1607404"/>
                      <a:pt x="101210" y="1637362"/>
                    </a:cubicBezTo>
                    <a:cubicBezTo>
                      <a:pt x="102829" y="1646268"/>
                      <a:pt x="105259" y="1655175"/>
                      <a:pt x="107688" y="1664081"/>
                    </a:cubicBezTo>
                    <a:cubicBezTo>
                      <a:pt x="140075" y="1769340"/>
                      <a:pt x="182988" y="1870550"/>
                      <a:pt x="220233" y="1973380"/>
                    </a:cubicBezTo>
                    <a:cubicBezTo>
                      <a:pt x="224282" y="1984715"/>
                      <a:pt x="229949" y="1996051"/>
                      <a:pt x="238046" y="2004957"/>
                    </a:cubicBezTo>
                    <a:cubicBezTo>
                      <a:pt x="242095" y="2009006"/>
                      <a:pt x="246143" y="2013054"/>
                      <a:pt x="251001" y="2015483"/>
                    </a:cubicBezTo>
                    <a:cubicBezTo>
                      <a:pt x="263146" y="2022770"/>
                      <a:pt x="267195" y="2034106"/>
                      <a:pt x="269624" y="2047061"/>
                    </a:cubicBezTo>
                    <a:cubicBezTo>
                      <a:pt x="275292" y="2086735"/>
                      <a:pt x="290676" y="2122361"/>
                      <a:pt x="309298" y="2157178"/>
                    </a:cubicBezTo>
                    <a:cubicBezTo>
                      <a:pt x="358689" y="2247052"/>
                      <a:pt x="404031" y="2339356"/>
                      <a:pt x="462328" y="2425182"/>
                    </a:cubicBezTo>
                    <a:cubicBezTo>
                      <a:pt x="473664" y="2441376"/>
                      <a:pt x="474473" y="2456760"/>
                      <a:pt x="470425" y="2475382"/>
                    </a:cubicBezTo>
                    <a:cubicBezTo>
                      <a:pt x="457470" y="2532060"/>
                      <a:pt x="442896" y="2587928"/>
                      <a:pt x="431560" y="2644605"/>
                    </a:cubicBezTo>
                    <a:cubicBezTo>
                      <a:pt x="401602" y="2788729"/>
                      <a:pt x="380550" y="2934472"/>
                      <a:pt x="365976" y="3081024"/>
                    </a:cubicBezTo>
                    <a:cubicBezTo>
                      <a:pt x="361118" y="3127176"/>
                      <a:pt x="357069" y="3173328"/>
                      <a:pt x="353831" y="3219479"/>
                    </a:cubicBezTo>
                    <a:cubicBezTo>
                      <a:pt x="350592" y="3259963"/>
                      <a:pt x="348163" y="3301257"/>
                      <a:pt x="346544" y="3341741"/>
                    </a:cubicBezTo>
                    <a:cubicBezTo>
                      <a:pt x="345734" y="3355506"/>
                      <a:pt x="345734" y="3368461"/>
                      <a:pt x="345734" y="3382225"/>
                    </a:cubicBezTo>
                    <a:cubicBezTo>
                      <a:pt x="344115" y="3447000"/>
                      <a:pt x="345734" y="3512584"/>
                      <a:pt x="346544" y="3577358"/>
                    </a:cubicBezTo>
                    <a:cubicBezTo>
                      <a:pt x="347353" y="3629178"/>
                      <a:pt x="355450" y="3680188"/>
                      <a:pt x="375692" y="3728769"/>
                    </a:cubicBezTo>
                    <a:cubicBezTo>
                      <a:pt x="382979" y="3745772"/>
                      <a:pt x="391076" y="3762775"/>
                      <a:pt x="405650" y="3775730"/>
                    </a:cubicBezTo>
                    <a:cubicBezTo>
                      <a:pt x="450992" y="3813785"/>
                      <a:pt x="495525" y="3851030"/>
                      <a:pt x="540057" y="3890705"/>
                    </a:cubicBezTo>
                    <a:cubicBezTo>
                      <a:pt x="555441" y="3904470"/>
                      <a:pt x="571635" y="3909328"/>
                      <a:pt x="591877" y="3906089"/>
                    </a:cubicBezTo>
                    <a:cubicBezTo>
                      <a:pt x="631551" y="3900421"/>
                      <a:pt x="671226" y="3893944"/>
                      <a:pt x="710900" y="3889085"/>
                    </a:cubicBezTo>
                    <a:cubicBezTo>
                      <a:pt x="731952" y="3886657"/>
                      <a:pt x="748145" y="3876940"/>
                      <a:pt x="761100" y="3860747"/>
                    </a:cubicBezTo>
                    <a:cubicBezTo>
                      <a:pt x="778104" y="3838885"/>
                      <a:pt x="795107" y="3817024"/>
                      <a:pt x="811301" y="3794353"/>
                    </a:cubicBezTo>
                    <a:cubicBezTo>
                      <a:pt x="821826" y="3778969"/>
                      <a:pt x="835591" y="3770062"/>
                      <a:pt x="853404" y="3763585"/>
                    </a:cubicBezTo>
                    <a:cubicBezTo>
                      <a:pt x="892269" y="3750630"/>
                      <a:pt x="932753" y="3743343"/>
                      <a:pt x="974047" y="3739294"/>
                    </a:cubicBezTo>
                    <a:cubicBezTo>
                      <a:pt x="993479" y="3736866"/>
                      <a:pt x="1008053" y="3728769"/>
                      <a:pt x="1016150" y="3710956"/>
                    </a:cubicBezTo>
                    <a:cubicBezTo>
                      <a:pt x="1028295" y="3681807"/>
                      <a:pt x="1044489" y="3652658"/>
                      <a:pt x="1055015" y="3622701"/>
                    </a:cubicBezTo>
                    <a:cubicBezTo>
                      <a:pt x="1060682" y="3605697"/>
                      <a:pt x="1067160" y="3587074"/>
                      <a:pt x="1060682" y="3570071"/>
                    </a:cubicBezTo>
                    <a:cubicBezTo>
                      <a:pt x="1055015" y="3553068"/>
                      <a:pt x="1056634" y="3540113"/>
                      <a:pt x="1063112" y="3528777"/>
                    </a:cubicBezTo>
                    <a:cubicBezTo>
                      <a:pt x="1067970" y="3520681"/>
                      <a:pt x="1075257" y="3512584"/>
                      <a:pt x="1084163" y="3505297"/>
                    </a:cubicBezTo>
                    <a:cubicBezTo>
                      <a:pt x="1092260" y="3498010"/>
                      <a:pt x="1101166" y="3491532"/>
                      <a:pt x="1109263" y="3485055"/>
                    </a:cubicBezTo>
                    <a:cubicBezTo>
                      <a:pt x="1126267" y="3470480"/>
                      <a:pt x="1135173" y="3452668"/>
                      <a:pt x="1131934" y="3429996"/>
                    </a:cubicBezTo>
                    <a:cubicBezTo>
                      <a:pt x="1127886" y="3405706"/>
                      <a:pt x="1127076" y="3382225"/>
                      <a:pt x="1124647" y="3357935"/>
                    </a:cubicBezTo>
                    <a:cubicBezTo>
                      <a:pt x="1118170" y="3292350"/>
                      <a:pt x="1109263" y="3227576"/>
                      <a:pt x="1102786" y="3161992"/>
                    </a:cubicBezTo>
                    <a:cubicBezTo>
                      <a:pt x="1101166" y="3149847"/>
                      <a:pt x="1100357" y="3138511"/>
                      <a:pt x="1098737" y="3126366"/>
                    </a:cubicBezTo>
                    <a:cubicBezTo>
                      <a:pt x="1097118" y="3109363"/>
                      <a:pt x="1104405" y="3107743"/>
                      <a:pt x="1117360" y="3111791"/>
                    </a:cubicBezTo>
                    <a:cubicBezTo>
                      <a:pt x="1126267" y="3114220"/>
                      <a:pt x="1134363" y="3117459"/>
                      <a:pt x="1142460" y="3120698"/>
                    </a:cubicBezTo>
                    <a:cubicBezTo>
                      <a:pt x="1169180" y="3132844"/>
                      <a:pt x="1194280" y="3146608"/>
                      <a:pt x="1219380" y="3161992"/>
                    </a:cubicBezTo>
                    <a:cubicBezTo>
                      <a:pt x="1236383" y="3172518"/>
                      <a:pt x="1253387" y="3183043"/>
                      <a:pt x="1270390" y="3193570"/>
                    </a:cubicBezTo>
                    <a:cubicBezTo>
                      <a:pt x="1290632" y="3206524"/>
                      <a:pt x="1311683" y="3213812"/>
                      <a:pt x="1336784" y="3208953"/>
                    </a:cubicBezTo>
                    <a:cubicBezTo>
                      <a:pt x="1348929" y="3206524"/>
                      <a:pt x="1361884" y="3205715"/>
                      <a:pt x="1369981" y="3219479"/>
                    </a:cubicBezTo>
                    <a:cubicBezTo>
                      <a:pt x="1389413" y="3254296"/>
                      <a:pt x="1421800" y="3273728"/>
                      <a:pt x="1455807" y="3289921"/>
                    </a:cubicBezTo>
                    <a:cubicBezTo>
                      <a:pt x="1507626" y="3314212"/>
                      <a:pt x="1561875" y="3332834"/>
                      <a:pt x="1609646" y="3363603"/>
                    </a:cubicBezTo>
                    <a:cubicBezTo>
                      <a:pt x="1627459" y="3374938"/>
                      <a:pt x="1639604" y="3384654"/>
                      <a:pt x="1634746" y="3407325"/>
                    </a:cubicBezTo>
                    <a:cubicBezTo>
                      <a:pt x="1631508" y="3422709"/>
                      <a:pt x="1636366" y="3437283"/>
                      <a:pt x="1639604" y="3452668"/>
                    </a:cubicBezTo>
                    <a:cubicBezTo>
                      <a:pt x="1650940" y="3502867"/>
                      <a:pt x="1670372" y="3549829"/>
                      <a:pt x="1685756" y="3598410"/>
                    </a:cubicBezTo>
                    <a:cubicBezTo>
                      <a:pt x="1718144" y="3704478"/>
                      <a:pt x="1745673" y="3811356"/>
                      <a:pt x="1788586" y="3914186"/>
                    </a:cubicBezTo>
                    <a:cubicBezTo>
                      <a:pt x="1793444" y="3925521"/>
                      <a:pt x="1798302" y="3936047"/>
                      <a:pt x="1806399" y="3944144"/>
                    </a:cubicBezTo>
                    <a:cubicBezTo>
                      <a:pt x="1802350" y="3947383"/>
                      <a:pt x="1802350" y="2637318"/>
                      <a:pt x="1802350" y="2422753"/>
                    </a:cubicBezTo>
                    <a:close/>
                  </a:path>
                </a:pathLst>
              </a:custGeom>
              <a:solidFill>
                <a:srgbClr val="73CDCD"/>
              </a:solidFill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2" name="Freeform: Shape 20">
                <a:extLst>
                  <a:ext uri="{FF2B5EF4-FFF2-40B4-BE49-F238E27FC236}">
                    <a16:creationId xmlns:a16="http://schemas.microsoft.com/office/drawing/2014/main" id="{CA30562B-3A2A-4EC9-8112-C18B1BCB44DC}"/>
                  </a:ext>
                </a:extLst>
              </p:cNvPr>
              <p:cNvSpPr/>
              <p:nvPr/>
            </p:nvSpPr>
            <p:spPr>
              <a:xfrm>
                <a:off x="5278887" y="3715627"/>
                <a:ext cx="2639561" cy="3141563"/>
              </a:xfrm>
              <a:custGeom>
                <a:avLst/>
                <a:gdLst>
                  <a:gd name="connsiteX0" fmla="*/ 2644564 w 2639560"/>
                  <a:gd name="connsiteY0" fmla="*/ 17813 h 3141563"/>
                  <a:gd name="connsiteX1" fmla="*/ 2644564 w 2639560"/>
                  <a:gd name="connsiteY1" fmla="*/ 8907 h 3141563"/>
                  <a:gd name="connsiteX2" fmla="*/ 2427569 w 2639560"/>
                  <a:gd name="connsiteY2" fmla="*/ 9716 h 3141563"/>
                  <a:gd name="connsiteX3" fmla="*/ 2259155 w 2639560"/>
                  <a:gd name="connsiteY3" fmla="*/ 55868 h 3141563"/>
                  <a:gd name="connsiteX4" fmla="*/ 2255107 w 2639560"/>
                  <a:gd name="connsiteY4" fmla="*/ 232379 h 3141563"/>
                  <a:gd name="connsiteX5" fmla="*/ 2396801 w 2639560"/>
                  <a:gd name="connsiteY5" fmla="*/ 515767 h 3141563"/>
                  <a:gd name="connsiteX6" fmla="*/ 2090742 w 2639560"/>
                  <a:gd name="connsiteY6" fmla="*/ 807252 h 3141563"/>
                  <a:gd name="connsiteX7" fmla="*/ 1558781 w 2639560"/>
                  <a:gd name="connsiteY7" fmla="*/ 611310 h 3141563"/>
                  <a:gd name="connsiteX8" fmla="*/ 1620317 w 2639560"/>
                  <a:gd name="connsiteY8" fmla="*/ 258288 h 3141563"/>
                  <a:gd name="connsiteX9" fmla="*/ 1708572 w 2639560"/>
                  <a:gd name="connsiteY9" fmla="*/ 127930 h 3141563"/>
                  <a:gd name="connsiteX10" fmla="*/ 1532871 w 2639560"/>
                  <a:gd name="connsiteY10" fmla="*/ 8907 h 3141563"/>
                  <a:gd name="connsiteX11" fmla="*/ 826829 w 2639560"/>
                  <a:gd name="connsiteY11" fmla="*/ 0 h 3141563"/>
                  <a:gd name="connsiteX12" fmla="*/ 826829 w 2639560"/>
                  <a:gd name="connsiteY12" fmla="*/ 718187 h 3141563"/>
                  <a:gd name="connsiteX13" fmla="*/ 724000 w 2639560"/>
                  <a:gd name="connsiteY13" fmla="*/ 939231 h 3141563"/>
                  <a:gd name="connsiteX14" fmla="*/ 486763 w 2639560"/>
                  <a:gd name="connsiteY14" fmla="*/ 906033 h 3141563"/>
                  <a:gd name="connsiteX15" fmla="*/ 239001 w 2639560"/>
                  <a:gd name="connsiteY15" fmla="*/ 768387 h 3141563"/>
                  <a:gd name="connsiteX16" fmla="*/ 2574 w 2639560"/>
                  <a:gd name="connsiteY16" fmla="*/ 1082544 h 3141563"/>
                  <a:gd name="connsiteX17" fmla="*/ 140220 w 2639560"/>
                  <a:gd name="connsiteY17" fmla="*/ 1454188 h 3141563"/>
                  <a:gd name="connsiteX18" fmla="*/ 445469 w 2639560"/>
                  <a:gd name="connsiteY18" fmla="*/ 1427468 h 3141563"/>
                  <a:gd name="connsiteX19" fmla="*/ 643841 w 2639560"/>
                  <a:gd name="connsiteY19" fmla="*/ 1319781 h 3141563"/>
                  <a:gd name="connsiteX20" fmla="*/ 808207 w 2639560"/>
                  <a:gd name="connsiteY20" fmla="*/ 1580498 h 3141563"/>
                  <a:gd name="connsiteX21" fmla="*/ 809016 w 2639560"/>
                  <a:gd name="connsiteY21" fmla="*/ 2344837 h 3141563"/>
                  <a:gd name="connsiteX22" fmla="*/ 809016 w 2639560"/>
                  <a:gd name="connsiteY22" fmla="*/ 3143183 h 3141563"/>
                  <a:gd name="connsiteX23" fmla="*/ 810636 w 2639560"/>
                  <a:gd name="connsiteY23" fmla="*/ 3143183 h 3141563"/>
                  <a:gd name="connsiteX24" fmla="*/ 841403 w 2639560"/>
                  <a:gd name="connsiteY24" fmla="*/ 3105937 h 3141563"/>
                  <a:gd name="connsiteX25" fmla="*/ 867313 w 2639560"/>
                  <a:gd name="connsiteY25" fmla="*/ 3041972 h 3141563"/>
                  <a:gd name="connsiteX26" fmla="*/ 891604 w 2639560"/>
                  <a:gd name="connsiteY26" fmla="*/ 2986105 h 3141563"/>
                  <a:gd name="connsiteX27" fmla="*/ 978240 w 2639560"/>
                  <a:gd name="connsiteY27" fmla="*/ 2613651 h 3141563"/>
                  <a:gd name="connsiteX28" fmla="*/ 1024391 w 2639560"/>
                  <a:gd name="connsiteY28" fmla="*/ 2558593 h 3141563"/>
                  <a:gd name="connsiteX29" fmla="*/ 1068114 w 2639560"/>
                  <a:gd name="connsiteY29" fmla="*/ 2537541 h 3141563"/>
                  <a:gd name="connsiteX30" fmla="*/ 1205760 w 2639560"/>
                  <a:gd name="connsiteY30" fmla="*/ 2465480 h 3141563"/>
                  <a:gd name="connsiteX31" fmla="*/ 1272154 w 2639560"/>
                  <a:gd name="connsiteY31" fmla="*/ 2383702 h 3141563"/>
                  <a:gd name="connsiteX32" fmla="*/ 1292396 w 2639560"/>
                  <a:gd name="connsiteY32" fmla="*/ 2372366 h 3141563"/>
                  <a:gd name="connsiteX33" fmla="*/ 1426803 w 2639560"/>
                  <a:gd name="connsiteY33" fmla="*/ 2347266 h 3141563"/>
                  <a:gd name="connsiteX34" fmla="*/ 1451093 w 2639560"/>
                  <a:gd name="connsiteY34" fmla="*/ 2331882 h 3141563"/>
                  <a:gd name="connsiteX35" fmla="*/ 1504532 w 2639560"/>
                  <a:gd name="connsiteY35" fmla="*/ 2296256 h 3141563"/>
                  <a:gd name="connsiteX36" fmla="*/ 1523155 w 2639560"/>
                  <a:gd name="connsiteY36" fmla="*/ 2305162 h 3141563"/>
                  <a:gd name="connsiteX37" fmla="*/ 1530442 w 2639560"/>
                  <a:gd name="connsiteY37" fmla="*/ 2344837 h 3141563"/>
                  <a:gd name="connsiteX38" fmla="*/ 1541778 w 2639560"/>
                  <a:gd name="connsiteY38" fmla="*/ 2362650 h 3141563"/>
                  <a:gd name="connsiteX39" fmla="*/ 1545016 w 2639560"/>
                  <a:gd name="connsiteY39" fmla="*/ 2388560 h 3141563"/>
                  <a:gd name="connsiteX40" fmla="*/ 1511010 w 2639560"/>
                  <a:gd name="connsiteY40" fmla="*/ 2651706 h 3141563"/>
                  <a:gd name="connsiteX41" fmla="*/ 1562830 w 2639560"/>
                  <a:gd name="connsiteY41" fmla="*/ 2752107 h 3141563"/>
                  <a:gd name="connsiteX42" fmla="*/ 1584691 w 2639560"/>
                  <a:gd name="connsiteY42" fmla="*/ 2796639 h 3141563"/>
                  <a:gd name="connsiteX43" fmla="*/ 1597646 w 2639560"/>
                  <a:gd name="connsiteY43" fmla="*/ 2881656 h 3141563"/>
                  <a:gd name="connsiteX44" fmla="*/ 1634891 w 2639560"/>
                  <a:gd name="connsiteY44" fmla="*/ 2936714 h 3141563"/>
                  <a:gd name="connsiteX45" fmla="*/ 1678614 w 2639560"/>
                  <a:gd name="connsiteY45" fmla="*/ 2961814 h 3141563"/>
                  <a:gd name="connsiteX46" fmla="*/ 1748246 w 2639560"/>
                  <a:gd name="connsiteY46" fmla="*/ 2933475 h 3141563"/>
                  <a:gd name="connsiteX47" fmla="*/ 1757153 w 2639560"/>
                  <a:gd name="connsiteY47" fmla="*/ 2944001 h 3141563"/>
                  <a:gd name="connsiteX48" fmla="*/ 1889941 w 2639560"/>
                  <a:gd name="connsiteY48" fmla="*/ 3088124 h 3141563"/>
                  <a:gd name="connsiteX49" fmla="*/ 1937712 w 2639560"/>
                  <a:gd name="connsiteY49" fmla="*/ 3105128 h 3141563"/>
                  <a:gd name="connsiteX50" fmla="*/ 2038922 w 2639560"/>
                  <a:gd name="connsiteY50" fmla="*/ 3116463 h 3141563"/>
                  <a:gd name="connsiteX51" fmla="*/ 2102077 w 2639560"/>
                  <a:gd name="connsiteY51" fmla="*/ 3094602 h 3141563"/>
                  <a:gd name="connsiteX52" fmla="*/ 2176568 w 2639560"/>
                  <a:gd name="connsiteY52" fmla="*/ 3024160 h 3141563"/>
                  <a:gd name="connsiteX53" fmla="*/ 2272110 w 2639560"/>
                  <a:gd name="connsiteY53" fmla="*/ 2854936 h 3141563"/>
                  <a:gd name="connsiteX54" fmla="*/ 2282636 w 2639560"/>
                  <a:gd name="connsiteY54" fmla="*/ 2539970 h 3141563"/>
                  <a:gd name="connsiteX55" fmla="*/ 2263204 w 2639560"/>
                  <a:gd name="connsiteY55" fmla="*/ 2314069 h 3141563"/>
                  <a:gd name="connsiteX56" fmla="*/ 2244581 w 2639560"/>
                  <a:gd name="connsiteY56" fmla="*/ 2173184 h 3141563"/>
                  <a:gd name="connsiteX57" fmla="*/ 2217862 w 2639560"/>
                  <a:gd name="connsiteY57" fmla="*/ 2023393 h 3141563"/>
                  <a:gd name="connsiteX58" fmla="*/ 2155516 w 2639560"/>
                  <a:gd name="connsiteY58" fmla="*/ 1738386 h 3141563"/>
                  <a:gd name="connsiteX59" fmla="*/ 2119890 w 2639560"/>
                  <a:gd name="connsiteY59" fmla="*/ 1700331 h 3141563"/>
                  <a:gd name="connsiteX60" fmla="*/ 2130416 w 2639560"/>
                  <a:gd name="connsiteY60" fmla="*/ 1680089 h 3141563"/>
                  <a:gd name="connsiteX61" fmla="*/ 2195191 w 2639560"/>
                  <a:gd name="connsiteY61" fmla="*/ 1596691 h 3141563"/>
                  <a:gd name="connsiteX62" fmla="*/ 2212194 w 2639560"/>
                  <a:gd name="connsiteY62" fmla="*/ 1566733 h 3141563"/>
                  <a:gd name="connsiteX63" fmla="*/ 2326359 w 2639560"/>
                  <a:gd name="connsiteY63" fmla="*/ 1345690 h 3141563"/>
                  <a:gd name="connsiteX64" fmla="*/ 2364414 w 2639560"/>
                  <a:gd name="connsiteY64" fmla="*/ 1229096 h 3141563"/>
                  <a:gd name="connsiteX65" fmla="*/ 2357936 w 2639560"/>
                  <a:gd name="connsiteY65" fmla="*/ 1180515 h 3141563"/>
                  <a:gd name="connsiteX66" fmla="*/ 2345791 w 2639560"/>
                  <a:gd name="connsiteY66" fmla="*/ 1178086 h 3141563"/>
                  <a:gd name="connsiteX67" fmla="*/ 2357936 w 2639560"/>
                  <a:gd name="connsiteY67" fmla="*/ 1176467 h 3141563"/>
                  <a:gd name="connsiteX68" fmla="*/ 2370082 w 2639560"/>
                  <a:gd name="connsiteY68" fmla="*/ 1175657 h 3141563"/>
                  <a:gd name="connsiteX69" fmla="*/ 2423521 w 2639560"/>
                  <a:gd name="connsiteY69" fmla="*/ 1135983 h 3141563"/>
                  <a:gd name="connsiteX70" fmla="*/ 2489914 w 2639560"/>
                  <a:gd name="connsiteY70" fmla="*/ 946517 h 3141563"/>
                  <a:gd name="connsiteX71" fmla="*/ 2507727 w 2639560"/>
                  <a:gd name="connsiteY71" fmla="*/ 904414 h 3141563"/>
                  <a:gd name="connsiteX72" fmla="*/ 2537686 w 2639560"/>
                  <a:gd name="connsiteY72" fmla="*/ 808872 h 3141563"/>
                  <a:gd name="connsiteX73" fmla="*/ 2539305 w 2639560"/>
                  <a:gd name="connsiteY73" fmla="*/ 784581 h 3141563"/>
                  <a:gd name="connsiteX74" fmla="*/ 2515824 w 2639560"/>
                  <a:gd name="connsiteY74" fmla="*/ 724665 h 3141563"/>
                  <a:gd name="connsiteX75" fmla="*/ 2515015 w 2639560"/>
                  <a:gd name="connsiteY75" fmla="*/ 705232 h 3141563"/>
                  <a:gd name="connsiteX76" fmla="*/ 2560357 w 2639560"/>
                  <a:gd name="connsiteY76" fmla="*/ 625884 h 3141563"/>
                  <a:gd name="connsiteX77" fmla="*/ 2625131 w 2639560"/>
                  <a:gd name="connsiteY77" fmla="*/ 314156 h 3141563"/>
                  <a:gd name="connsiteX78" fmla="*/ 2619463 w 2639560"/>
                  <a:gd name="connsiteY78" fmla="*/ 161127 h 3141563"/>
                  <a:gd name="connsiteX79" fmla="*/ 2553070 w 2639560"/>
                  <a:gd name="connsiteY79" fmla="*/ 121452 h 3141563"/>
                  <a:gd name="connsiteX80" fmla="*/ 2552260 w 2639560"/>
                  <a:gd name="connsiteY80" fmla="*/ 121452 h 3141563"/>
                  <a:gd name="connsiteX81" fmla="*/ 2567644 w 2639560"/>
                  <a:gd name="connsiteY81" fmla="*/ 117404 h 3141563"/>
                  <a:gd name="connsiteX82" fmla="*/ 2644564 w 2639560"/>
                  <a:gd name="connsiteY82" fmla="*/ 17813 h 3141563"/>
                  <a:gd name="connsiteX83" fmla="*/ 2540115 w 2639560"/>
                  <a:gd name="connsiteY83" fmla="*/ 123072 h 3141563"/>
                  <a:gd name="connsiteX84" fmla="*/ 2547402 w 2639560"/>
                  <a:gd name="connsiteY84" fmla="*/ 121452 h 3141563"/>
                  <a:gd name="connsiteX85" fmla="*/ 2540115 w 2639560"/>
                  <a:gd name="connsiteY85" fmla="*/ 123072 h 314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639560" h="3141563">
                    <a:moveTo>
                      <a:pt x="2644564" y="17813"/>
                    </a:moveTo>
                    <a:cubicBezTo>
                      <a:pt x="2644564" y="14574"/>
                      <a:pt x="2644564" y="11335"/>
                      <a:pt x="2644564" y="8907"/>
                    </a:cubicBezTo>
                    <a:cubicBezTo>
                      <a:pt x="2571692" y="8907"/>
                      <a:pt x="2499631" y="9716"/>
                      <a:pt x="2427569" y="9716"/>
                    </a:cubicBezTo>
                    <a:cubicBezTo>
                      <a:pt x="2366033" y="9716"/>
                      <a:pt x="2309356" y="13765"/>
                      <a:pt x="2259155" y="55868"/>
                    </a:cubicBezTo>
                    <a:cubicBezTo>
                      <a:pt x="2197620" y="113355"/>
                      <a:pt x="2163613" y="166794"/>
                      <a:pt x="2255107" y="232379"/>
                    </a:cubicBezTo>
                    <a:cubicBezTo>
                      <a:pt x="2350650" y="301202"/>
                      <a:pt x="2434856" y="385408"/>
                      <a:pt x="2396801" y="515767"/>
                    </a:cubicBezTo>
                    <a:cubicBezTo>
                      <a:pt x="2350650" y="665558"/>
                      <a:pt x="2251058" y="772436"/>
                      <a:pt x="2090742" y="807252"/>
                    </a:cubicBezTo>
                    <a:cubicBezTo>
                      <a:pt x="1849457" y="857452"/>
                      <a:pt x="1665659" y="787820"/>
                      <a:pt x="1558781" y="611310"/>
                    </a:cubicBezTo>
                    <a:cubicBezTo>
                      <a:pt x="1474574" y="473664"/>
                      <a:pt x="1494007" y="377312"/>
                      <a:pt x="1620317" y="258288"/>
                    </a:cubicBezTo>
                    <a:cubicBezTo>
                      <a:pt x="1658372" y="223472"/>
                      <a:pt x="1742579" y="208088"/>
                      <a:pt x="1708572" y="127930"/>
                    </a:cubicBezTo>
                    <a:cubicBezTo>
                      <a:pt x="1677804" y="51010"/>
                      <a:pt x="1613030" y="12955"/>
                      <a:pt x="1532871" y="8907"/>
                    </a:cubicBezTo>
                    <a:cubicBezTo>
                      <a:pt x="1383890" y="4858"/>
                      <a:pt x="891604" y="2429"/>
                      <a:pt x="826829" y="0"/>
                    </a:cubicBezTo>
                    <a:cubicBezTo>
                      <a:pt x="819542" y="214566"/>
                      <a:pt x="822781" y="503622"/>
                      <a:pt x="826829" y="718187"/>
                    </a:cubicBezTo>
                    <a:cubicBezTo>
                      <a:pt x="826829" y="813730"/>
                      <a:pt x="792823" y="881743"/>
                      <a:pt x="724000" y="939231"/>
                    </a:cubicBezTo>
                    <a:cubicBezTo>
                      <a:pt x="647890" y="1000766"/>
                      <a:pt x="551538" y="998337"/>
                      <a:pt x="486763" y="906033"/>
                    </a:cubicBezTo>
                    <a:cubicBezTo>
                      <a:pt x="426037" y="825875"/>
                      <a:pt x="364501" y="718187"/>
                      <a:pt x="239001" y="768387"/>
                    </a:cubicBezTo>
                    <a:cubicBezTo>
                      <a:pt x="101355" y="821827"/>
                      <a:pt x="13909" y="925466"/>
                      <a:pt x="2574" y="1082544"/>
                    </a:cubicBezTo>
                    <a:cubicBezTo>
                      <a:pt x="-8762" y="1228286"/>
                      <a:pt x="13909" y="1358645"/>
                      <a:pt x="140220" y="1454188"/>
                    </a:cubicBezTo>
                    <a:cubicBezTo>
                      <a:pt x="265720" y="1549730"/>
                      <a:pt x="334543" y="1546491"/>
                      <a:pt x="445469" y="1427468"/>
                    </a:cubicBezTo>
                    <a:cubicBezTo>
                      <a:pt x="498908" y="1369981"/>
                      <a:pt x="536963" y="1266341"/>
                      <a:pt x="643841" y="1319781"/>
                    </a:cubicBezTo>
                    <a:cubicBezTo>
                      <a:pt x="746671" y="1369981"/>
                      <a:pt x="811445" y="1454188"/>
                      <a:pt x="808207" y="1580498"/>
                    </a:cubicBezTo>
                    <a:cubicBezTo>
                      <a:pt x="815494" y="1729479"/>
                      <a:pt x="809016" y="2344837"/>
                      <a:pt x="809016" y="2344837"/>
                    </a:cubicBezTo>
                    <a:lnTo>
                      <a:pt x="809016" y="3143183"/>
                    </a:lnTo>
                    <a:cubicBezTo>
                      <a:pt x="809826" y="3143183"/>
                      <a:pt x="809826" y="3143183"/>
                      <a:pt x="810636" y="3143183"/>
                    </a:cubicBezTo>
                    <a:cubicBezTo>
                      <a:pt x="828449" y="3136705"/>
                      <a:pt x="836545" y="3122131"/>
                      <a:pt x="841403" y="3105937"/>
                    </a:cubicBezTo>
                    <a:cubicBezTo>
                      <a:pt x="848691" y="3084076"/>
                      <a:pt x="852739" y="3060595"/>
                      <a:pt x="867313" y="3041972"/>
                    </a:cubicBezTo>
                    <a:cubicBezTo>
                      <a:pt x="880268" y="3024969"/>
                      <a:pt x="887555" y="3006347"/>
                      <a:pt x="891604" y="2986105"/>
                    </a:cubicBezTo>
                    <a:cubicBezTo>
                      <a:pt x="913465" y="2859794"/>
                      <a:pt x="933707" y="2734293"/>
                      <a:pt x="978240" y="2613651"/>
                    </a:cubicBezTo>
                    <a:cubicBezTo>
                      <a:pt x="988766" y="2586122"/>
                      <a:pt x="1000101" y="2569119"/>
                      <a:pt x="1024391" y="2558593"/>
                    </a:cubicBezTo>
                    <a:cubicBezTo>
                      <a:pt x="1038966" y="2552115"/>
                      <a:pt x="1053540" y="2544828"/>
                      <a:pt x="1068114" y="2537541"/>
                    </a:cubicBezTo>
                    <a:cubicBezTo>
                      <a:pt x="1114266" y="2514061"/>
                      <a:pt x="1161228" y="2492199"/>
                      <a:pt x="1205760" y="2465480"/>
                    </a:cubicBezTo>
                    <a:cubicBezTo>
                      <a:pt x="1238147" y="2446857"/>
                      <a:pt x="1268915" y="2426615"/>
                      <a:pt x="1272154" y="2383702"/>
                    </a:cubicBezTo>
                    <a:cubicBezTo>
                      <a:pt x="1272964" y="2371556"/>
                      <a:pt x="1282680" y="2369937"/>
                      <a:pt x="1292396" y="2372366"/>
                    </a:cubicBezTo>
                    <a:cubicBezTo>
                      <a:pt x="1342596" y="2385321"/>
                      <a:pt x="1385509" y="2370747"/>
                      <a:pt x="1426803" y="2347266"/>
                    </a:cubicBezTo>
                    <a:cubicBezTo>
                      <a:pt x="1434900" y="2342408"/>
                      <a:pt x="1442997" y="2337550"/>
                      <a:pt x="1451093" y="2331882"/>
                    </a:cubicBezTo>
                    <a:cubicBezTo>
                      <a:pt x="1468906" y="2319737"/>
                      <a:pt x="1486720" y="2308401"/>
                      <a:pt x="1504532" y="2296256"/>
                    </a:cubicBezTo>
                    <a:cubicBezTo>
                      <a:pt x="1516678" y="2288969"/>
                      <a:pt x="1523965" y="2290588"/>
                      <a:pt x="1523155" y="2305162"/>
                    </a:cubicBezTo>
                    <a:cubicBezTo>
                      <a:pt x="1523155" y="2319737"/>
                      <a:pt x="1524774" y="2332692"/>
                      <a:pt x="1530442" y="2344837"/>
                    </a:cubicBezTo>
                    <a:cubicBezTo>
                      <a:pt x="1532871" y="2351314"/>
                      <a:pt x="1536920" y="2356982"/>
                      <a:pt x="1541778" y="2362650"/>
                    </a:cubicBezTo>
                    <a:cubicBezTo>
                      <a:pt x="1548255" y="2370747"/>
                      <a:pt x="1545826" y="2379653"/>
                      <a:pt x="1545016" y="2388560"/>
                    </a:cubicBezTo>
                    <a:cubicBezTo>
                      <a:pt x="1531252" y="2476005"/>
                      <a:pt x="1522345" y="2563451"/>
                      <a:pt x="1511010" y="2651706"/>
                    </a:cubicBezTo>
                    <a:cubicBezTo>
                      <a:pt x="1503723" y="2712432"/>
                      <a:pt x="1519107" y="2729436"/>
                      <a:pt x="1562830" y="2752107"/>
                    </a:cubicBezTo>
                    <a:cubicBezTo>
                      <a:pt x="1583072" y="2762632"/>
                      <a:pt x="1588739" y="2773159"/>
                      <a:pt x="1584691" y="2796639"/>
                    </a:cubicBezTo>
                    <a:cubicBezTo>
                      <a:pt x="1579023" y="2825788"/>
                      <a:pt x="1576594" y="2856556"/>
                      <a:pt x="1597646" y="2881656"/>
                    </a:cubicBezTo>
                    <a:cubicBezTo>
                      <a:pt x="1612220" y="2898659"/>
                      <a:pt x="1625175" y="2917282"/>
                      <a:pt x="1634891" y="2936714"/>
                    </a:cubicBezTo>
                    <a:cubicBezTo>
                      <a:pt x="1643798" y="2954527"/>
                      <a:pt x="1659182" y="2962624"/>
                      <a:pt x="1678614" y="2961814"/>
                    </a:cubicBezTo>
                    <a:cubicBezTo>
                      <a:pt x="1706143" y="2961814"/>
                      <a:pt x="1735292" y="2967482"/>
                      <a:pt x="1748246" y="2933475"/>
                    </a:cubicBezTo>
                    <a:cubicBezTo>
                      <a:pt x="1754724" y="2937524"/>
                      <a:pt x="1755534" y="2940762"/>
                      <a:pt x="1757153" y="2944001"/>
                    </a:cubicBezTo>
                    <a:cubicBezTo>
                      <a:pt x="1783063" y="3007966"/>
                      <a:pt x="1842170" y="3043592"/>
                      <a:pt x="1889941" y="3088124"/>
                    </a:cubicBezTo>
                    <a:cubicBezTo>
                      <a:pt x="1902086" y="3100269"/>
                      <a:pt x="1920708" y="3102698"/>
                      <a:pt x="1937712" y="3105128"/>
                    </a:cubicBezTo>
                    <a:cubicBezTo>
                      <a:pt x="1971719" y="3109986"/>
                      <a:pt x="2005725" y="3111605"/>
                      <a:pt x="2038922" y="3116463"/>
                    </a:cubicBezTo>
                    <a:cubicBezTo>
                      <a:pt x="2064022" y="3119702"/>
                      <a:pt x="2084264" y="3112415"/>
                      <a:pt x="2102077" y="3094602"/>
                    </a:cubicBezTo>
                    <a:cubicBezTo>
                      <a:pt x="2125558" y="3070311"/>
                      <a:pt x="2150658" y="3047640"/>
                      <a:pt x="2176568" y="3024160"/>
                    </a:cubicBezTo>
                    <a:cubicBezTo>
                      <a:pt x="2226768" y="2978817"/>
                      <a:pt x="2260775" y="2924569"/>
                      <a:pt x="2272110" y="2854936"/>
                    </a:cubicBezTo>
                    <a:cubicBezTo>
                      <a:pt x="2289113" y="2750487"/>
                      <a:pt x="2289113" y="2646039"/>
                      <a:pt x="2282636" y="2539970"/>
                    </a:cubicBezTo>
                    <a:cubicBezTo>
                      <a:pt x="2278588" y="2464670"/>
                      <a:pt x="2271300" y="2389369"/>
                      <a:pt x="2263204" y="2314069"/>
                    </a:cubicBezTo>
                    <a:cubicBezTo>
                      <a:pt x="2257536" y="2267108"/>
                      <a:pt x="2251058" y="2220146"/>
                      <a:pt x="2244581" y="2173184"/>
                    </a:cubicBezTo>
                    <a:cubicBezTo>
                      <a:pt x="2237294" y="2122984"/>
                      <a:pt x="2227578" y="2072784"/>
                      <a:pt x="2217862" y="2023393"/>
                    </a:cubicBezTo>
                    <a:cubicBezTo>
                      <a:pt x="2198429" y="1927851"/>
                      <a:pt x="2175758" y="1833118"/>
                      <a:pt x="2155516" y="1738386"/>
                    </a:cubicBezTo>
                    <a:cubicBezTo>
                      <a:pt x="2151468" y="1718953"/>
                      <a:pt x="2146610" y="1699521"/>
                      <a:pt x="2119890" y="1700331"/>
                    </a:cubicBezTo>
                    <a:cubicBezTo>
                      <a:pt x="2122319" y="1691424"/>
                      <a:pt x="2125558" y="1684137"/>
                      <a:pt x="2130416" y="1680089"/>
                    </a:cubicBezTo>
                    <a:cubicBezTo>
                      <a:pt x="2160374" y="1657417"/>
                      <a:pt x="2178187" y="1627460"/>
                      <a:pt x="2195191" y="1596691"/>
                    </a:cubicBezTo>
                    <a:cubicBezTo>
                      <a:pt x="2200859" y="1586976"/>
                      <a:pt x="2206526" y="1576449"/>
                      <a:pt x="2212194" y="1566733"/>
                    </a:cubicBezTo>
                    <a:cubicBezTo>
                      <a:pt x="2254297" y="1494672"/>
                      <a:pt x="2292352" y="1420991"/>
                      <a:pt x="2326359" y="1345690"/>
                    </a:cubicBezTo>
                    <a:cubicBezTo>
                      <a:pt x="2343362" y="1308445"/>
                      <a:pt x="2357936" y="1269580"/>
                      <a:pt x="2364414" y="1229096"/>
                    </a:cubicBezTo>
                    <a:cubicBezTo>
                      <a:pt x="2361175" y="1212903"/>
                      <a:pt x="2359556" y="1196709"/>
                      <a:pt x="2357936" y="1180515"/>
                    </a:cubicBezTo>
                    <a:cubicBezTo>
                      <a:pt x="2354698" y="1178896"/>
                      <a:pt x="2350650" y="1178086"/>
                      <a:pt x="2345791" y="1178086"/>
                    </a:cubicBezTo>
                    <a:cubicBezTo>
                      <a:pt x="2349030" y="1178086"/>
                      <a:pt x="2353078" y="1177277"/>
                      <a:pt x="2357936" y="1176467"/>
                    </a:cubicBezTo>
                    <a:cubicBezTo>
                      <a:pt x="2361985" y="1175657"/>
                      <a:pt x="2366033" y="1175657"/>
                      <a:pt x="2370082" y="1175657"/>
                    </a:cubicBezTo>
                    <a:cubicBezTo>
                      <a:pt x="2397611" y="1174848"/>
                      <a:pt x="2415424" y="1162702"/>
                      <a:pt x="2423521" y="1135983"/>
                    </a:cubicBezTo>
                    <a:cubicBezTo>
                      <a:pt x="2442953" y="1072018"/>
                      <a:pt x="2470482" y="1010482"/>
                      <a:pt x="2489914" y="946517"/>
                    </a:cubicBezTo>
                    <a:cubicBezTo>
                      <a:pt x="2493963" y="931943"/>
                      <a:pt x="2499631" y="917369"/>
                      <a:pt x="2507727" y="904414"/>
                    </a:cubicBezTo>
                    <a:cubicBezTo>
                      <a:pt x="2527160" y="874456"/>
                      <a:pt x="2534447" y="842069"/>
                      <a:pt x="2537686" y="808872"/>
                    </a:cubicBezTo>
                    <a:cubicBezTo>
                      <a:pt x="2538495" y="800775"/>
                      <a:pt x="2538495" y="792678"/>
                      <a:pt x="2539305" y="784581"/>
                    </a:cubicBezTo>
                    <a:cubicBezTo>
                      <a:pt x="2540115" y="761101"/>
                      <a:pt x="2536876" y="740049"/>
                      <a:pt x="2515824" y="724665"/>
                    </a:cubicBezTo>
                    <a:cubicBezTo>
                      <a:pt x="2508537" y="718997"/>
                      <a:pt x="2505298" y="711710"/>
                      <a:pt x="2515015" y="705232"/>
                    </a:cubicBezTo>
                    <a:cubicBezTo>
                      <a:pt x="2544163" y="686610"/>
                      <a:pt x="2551450" y="655842"/>
                      <a:pt x="2560357" y="625884"/>
                    </a:cubicBezTo>
                    <a:cubicBezTo>
                      <a:pt x="2588696" y="523054"/>
                      <a:pt x="2602460" y="417796"/>
                      <a:pt x="2625131" y="314156"/>
                    </a:cubicBezTo>
                    <a:cubicBezTo>
                      <a:pt x="2636467" y="262337"/>
                      <a:pt x="2633228" y="211327"/>
                      <a:pt x="2619463" y="161127"/>
                    </a:cubicBezTo>
                    <a:cubicBezTo>
                      <a:pt x="2607318" y="115785"/>
                      <a:pt x="2599221" y="110926"/>
                      <a:pt x="2553070" y="121452"/>
                    </a:cubicBezTo>
                    <a:lnTo>
                      <a:pt x="2552260" y="121452"/>
                    </a:lnTo>
                    <a:cubicBezTo>
                      <a:pt x="2557118" y="119833"/>
                      <a:pt x="2562786" y="119023"/>
                      <a:pt x="2567644" y="117404"/>
                    </a:cubicBezTo>
                    <a:cubicBezTo>
                      <a:pt x="2620273" y="102830"/>
                      <a:pt x="2644564" y="72062"/>
                      <a:pt x="2644564" y="17813"/>
                    </a:cubicBezTo>
                    <a:close/>
                    <a:moveTo>
                      <a:pt x="2540115" y="123072"/>
                    </a:moveTo>
                    <a:cubicBezTo>
                      <a:pt x="2542544" y="122262"/>
                      <a:pt x="2544973" y="122262"/>
                      <a:pt x="2547402" y="121452"/>
                    </a:cubicBezTo>
                    <a:cubicBezTo>
                      <a:pt x="2545783" y="122262"/>
                      <a:pt x="2543354" y="123072"/>
                      <a:pt x="2540115" y="123072"/>
                    </a:cubicBezTo>
                    <a:close/>
                  </a:path>
                </a:pathLst>
              </a:custGeom>
              <a:solidFill>
                <a:srgbClr val="00AAE6"/>
              </a:solidFill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3" name="Freeform: Shape 21">
                <a:extLst>
                  <a:ext uri="{FF2B5EF4-FFF2-40B4-BE49-F238E27FC236}">
                    <a16:creationId xmlns:a16="http://schemas.microsoft.com/office/drawing/2014/main" id="{1B9C91A7-CAE1-4C3C-AFC4-7FF61F992968}"/>
                  </a:ext>
                </a:extLst>
              </p:cNvPr>
              <p:cNvSpPr/>
              <p:nvPr/>
            </p:nvSpPr>
            <p:spPr>
              <a:xfrm>
                <a:off x="5700066" y="1097928"/>
                <a:ext cx="8097" cy="8097"/>
              </a:xfrm>
              <a:custGeom>
                <a:avLst/>
                <a:gdLst>
                  <a:gd name="connsiteX0" fmla="*/ 0 w 8096"/>
                  <a:gd name="connsiteY0" fmla="*/ 0 h 0"/>
                  <a:gd name="connsiteX1" fmla="*/ 12145 w 8096"/>
                  <a:gd name="connsiteY1" fmla="*/ 4048 h 0"/>
                  <a:gd name="connsiteX2" fmla="*/ 0 w 8096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">
                    <a:moveTo>
                      <a:pt x="0" y="0"/>
                    </a:moveTo>
                    <a:cubicBezTo>
                      <a:pt x="3239" y="2429"/>
                      <a:pt x="7287" y="4858"/>
                      <a:pt x="12145" y="4048"/>
                    </a:cubicBezTo>
                    <a:cubicBezTo>
                      <a:pt x="7287" y="4048"/>
                      <a:pt x="4048" y="2429"/>
                      <a:pt x="0" y="0"/>
                    </a:cubicBezTo>
                    <a:close/>
                  </a:path>
                </a:pathLst>
              </a:custGeom>
              <a:noFill/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4" name="Freeform: Shape 22">
                <a:extLst>
                  <a:ext uri="{FF2B5EF4-FFF2-40B4-BE49-F238E27FC236}">
                    <a16:creationId xmlns:a16="http://schemas.microsoft.com/office/drawing/2014/main" id="{340D1C1F-7CA3-4161-BEBA-9BA54498AB8A}"/>
                  </a:ext>
                </a:extLst>
              </p:cNvPr>
              <p:cNvSpPr/>
              <p:nvPr/>
            </p:nvSpPr>
            <p:spPr>
              <a:xfrm>
                <a:off x="6094334" y="2429"/>
                <a:ext cx="2971530" cy="4469440"/>
              </a:xfrm>
              <a:custGeom>
                <a:avLst/>
                <a:gdLst>
                  <a:gd name="connsiteX0" fmla="*/ 2974815 w 2971530"/>
                  <a:gd name="connsiteY0" fmla="*/ 3446003 h 4469440"/>
                  <a:gd name="connsiteX1" fmla="*/ 2972387 w 2971530"/>
                  <a:gd name="connsiteY1" fmla="*/ 3412806 h 4469440"/>
                  <a:gd name="connsiteX2" fmla="*/ 2972387 w 2971530"/>
                  <a:gd name="connsiteY2" fmla="*/ 3386897 h 4469440"/>
                  <a:gd name="connsiteX3" fmla="*/ 2972387 w 2971530"/>
                  <a:gd name="connsiteY3" fmla="*/ 3360987 h 4469440"/>
                  <a:gd name="connsiteX4" fmla="*/ 2966719 w 2971530"/>
                  <a:gd name="connsiteY4" fmla="*/ 3262206 h 4469440"/>
                  <a:gd name="connsiteX5" fmla="*/ 2932712 w 2971530"/>
                  <a:gd name="connsiteY5" fmla="*/ 3072740 h 4469440"/>
                  <a:gd name="connsiteX6" fmla="*/ 2905183 w 2971530"/>
                  <a:gd name="connsiteY6" fmla="*/ 3035495 h 4469440"/>
                  <a:gd name="connsiteX7" fmla="*/ 2884131 w 2971530"/>
                  <a:gd name="connsiteY7" fmla="*/ 3001488 h 4469440"/>
                  <a:gd name="connsiteX8" fmla="*/ 2885751 w 2971530"/>
                  <a:gd name="connsiteY8" fmla="*/ 2951288 h 4469440"/>
                  <a:gd name="connsiteX9" fmla="*/ 2876844 w 2971530"/>
                  <a:gd name="connsiteY9" fmla="*/ 2892991 h 4469440"/>
                  <a:gd name="connsiteX10" fmla="*/ 2829882 w 2971530"/>
                  <a:gd name="connsiteY10" fmla="*/ 2744819 h 4469440"/>
                  <a:gd name="connsiteX11" fmla="*/ 2677662 w 2971530"/>
                  <a:gd name="connsiteY11" fmla="*/ 2385321 h 4469440"/>
                  <a:gd name="connsiteX12" fmla="*/ 2629081 w 2971530"/>
                  <a:gd name="connsiteY12" fmla="*/ 2336740 h 4469440"/>
                  <a:gd name="connsiteX13" fmla="*/ 2614507 w 2971530"/>
                  <a:gd name="connsiteY13" fmla="*/ 2316498 h 4469440"/>
                  <a:gd name="connsiteX14" fmla="*/ 2581310 w 2971530"/>
                  <a:gd name="connsiteY14" fmla="*/ 2244436 h 4469440"/>
                  <a:gd name="connsiteX15" fmla="*/ 2563498 w 2971530"/>
                  <a:gd name="connsiteY15" fmla="*/ 2220956 h 4469440"/>
                  <a:gd name="connsiteX16" fmla="*/ 2481719 w 2971530"/>
                  <a:gd name="connsiteY16" fmla="*/ 2118126 h 4469440"/>
                  <a:gd name="connsiteX17" fmla="*/ 2447713 w 2971530"/>
                  <a:gd name="connsiteY17" fmla="*/ 2099504 h 4469440"/>
                  <a:gd name="connsiteX18" fmla="*/ 2404800 w 2971530"/>
                  <a:gd name="connsiteY18" fmla="*/ 2073594 h 4469440"/>
                  <a:gd name="connsiteX19" fmla="*/ 2344074 w 2971530"/>
                  <a:gd name="connsiteY19" fmla="*/ 1999913 h 4469440"/>
                  <a:gd name="connsiteX20" fmla="*/ 2286586 w 2971530"/>
                  <a:gd name="connsiteY20" fmla="*/ 1950522 h 4469440"/>
                  <a:gd name="connsiteX21" fmla="*/ 2213715 w 2971530"/>
                  <a:gd name="connsiteY21" fmla="*/ 1875222 h 4469440"/>
                  <a:gd name="connsiteX22" fmla="*/ 2182947 w 2971530"/>
                  <a:gd name="connsiteY22" fmla="*/ 1842025 h 4469440"/>
                  <a:gd name="connsiteX23" fmla="*/ 1960285 w 2971530"/>
                  <a:gd name="connsiteY23" fmla="*/ 1684137 h 4469440"/>
                  <a:gd name="connsiteX24" fmla="*/ 1814542 w 2971530"/>
                  <a:gd name="connsiteY24" fmla="*/ 1603979 h 4469440"/>
                  <a:gd name="connsiteX25" fmla="*/ 1701187 w 2971530"/>
                  <a:gd name="connsiteY25" fmla="*/ 1557017 h 4469440"/>
                  <a:gd name="connsiteX26" fmla="*/ 1421847 w 2971530"/>
                  <a:gd name="connsiteY26" fmla="*/ 1506007 h 4469440"/>
                  <a:gd name="connsiteX27" fmla="*/ 1299585 w 2971530"/>
                  <a:gd name="connsiteY27" fmla="*/ 1495481 h 4469440"/>
                  <a:gd name="connsiteX28" fmla="*/ 1117407 w 2971530"/>
                  <a:gd name="connsiteY28" fmla="*/ 1527059 h 4469440"/>
                  <a:gd name="connsiteX29" fmla="*/ 960328 w 2971530"/>
                  <a:gd name="connsiteY29" fmla="*/ 1656608 h 4469440"/>
                  <a:gd name="connsiteX30" fmla="*/ 922274 w 2971530"/>
                  <a:gd name="connsiteY30" fmla="*/ 1778870 h 4469440"/>
                  <a:gd name="connsiteX31" fmla="*/ 878551 w 2971530"/>
                  <a:gd name="connsiteY31" fmla="*/ 1761057 h 4469440"/>
                  <a:gd name="connsiteX32" fmla="*/ 753050 w 2971530"/>
                  <a:gd name="connsiteY32" fmla="*/ 1667943 h 4469440"/>
                  <a:gd name="connsiteX33" fmla="*/ 741714 w 2971530"/>
                  <a:gd name="connsiteY33" fmla="*/ 1650940 h 4469440"/>
                  <a:gd name="connsiteX34" fmla="*/ 702850 w 2971530"/>
                  <a:gd name="connsiteY34" fmla="*/ 1557827 h 4469440"/>
                  <a:gd name="connsiteX35" fmla="*/ 643743 w 2971530"/>
                  <a:gd name="connsiteY35" fmla="*/ 1515723 h 4469440"/>
                  <a:gd name="connsiteX36" fmla="*/ 575730 w 2971530"/>
                  <a:gd name="connsiteY36" fmla="*/ 1494672 h 4469440"/>
                  <a:gd name="connsiteX37" fmla="*/ 501239 w 2971530"/>
                  <a:gd name="connsiteY37" fmla="*/ 1505197 h 4469440"/>
                  <a:gd name="connsiteX38" fmla="*/ 461565 w 2971530"/>
                  <a:gd name="connsiteY38" fmla="*/ 1515723 h 4469440"/>
                  <a:gd name="connsiteX39" fmla="*/ 483426 w 2971530"/>
                  <a:gd name="connsiteY39" fmla="*/ 1493862 h 4469440"/>
                  <a:gd name="connsiteX40" fmla="*/ 476139 w 2971530"/>
                  <a:gd name="connsiteY40" fmla="*/ 1426658 h 4469440"/>
                  <a:gd name="connsiteX41" fmla="*/ 392742 w 2971530"/>
                  <a:gd name="connsiteY41" fmla="*/ 1340832 h 4469440"/>
                  <a:gd name="connsiteX42" fmla="*/ 374119 w 2971530"/>
                  <a:gd name="connsiteY42" fmla="*/ 1318161 h 4469440"/>
                  <a:gd name="connsiteX43" fmla="*/ 348209 w 2971530"/>
                  <a:gd name="connsiteY43" fmla="*/ 1303587 h 4469440"/>
                  <a:gd name="connsiteX44" fmla="*/ 373310 w 2971530"/>
                  <a:gd name="connsiteY44" fmla="*/ 1259864 h 4469440"/>
                  <a:gd name="connsiteX45" fmla="*/ 387074 w 2971530"/>
                  <a:gd name="connsiteY45" fmla="*/ 1095499 h 4469440"/>
                  <a:gd name="connsiteX46" fmla="*/ 383026 w 2971530"/>
                  <a:gd name="connsiteY46" fmla="*/ 1033963 h 4469440"/>
                  <a:gd name="connsiteX47" fmla="*/ 401648 w 2971530"/>
                  <a:gd name="connsiteY47" fmla="*/ 882553 h 4469440"/>
                  <a:gd name="connsiteX48" fmla="*/ 400029 w 2971530"/>
                  <a:gd name="connsiteY48" fmla="*/ 695516 h 4469440"/>
                  <a:gd name="connsiteX49" fmla="*/ 361164 w 2971530"/>
                  <a:gd name="connsiteY49" fmla="*/ 545725 h 4469440"/>
                  <a:gd name="connsiteX50" fmla="*/ 325538 w 2971530"/>
                  <a:gd name="connsiteY50" fmla="*/ 384599 h 4469440"/>
                  <a:gd name="connsiteX51" fmla="*/ 298009 w 2971530"/>
                  <a:gd name="connsiteY51" fmla="*/ 263146 h 4469440"/>
                  <a:gd name="connsiteX52" fmla="*/ 158744 w 2971530"/>
                  <a:gd name="connsiteY52" fmla="*/ 153839 h 4469440"/>
                  <a:gd name="connsiteX53" fmla="*/ 147408 w 2971530"/>
                  <a:gd name="connsiteY53" fmla="*/ 161936 h 4469440"/>
                  <a:gd name="connsiteX54" fmla="*/ 153886 w 2971530"/>
                  <a:gd name="connsiteY54" fmla="*/ 151410 h 4469440"/>
                  <a:gd name="connsiteX55" fmla="*/ 138502 w 2971530"/>
                  <a:gd name="connsiteY55" fmla="*/ 107688 h 4469440"/>
                  <a:gd name="connsiteX56" fmla="*/ 3285 w 2971530"/>
                  <a:gd name="connsiteY56" fmla="*/ 0 h 4469440"/>
                  <a:gd name="connsiteX57" fmla="*/ 3285 w 2971530"/>
                  <a:gd name="connsiteY57" fmla="*/ 1317351 h 4469440"/>
                  <a:gd name="connsiteX58" fmla="*/ 3285 w 2971530"/>
                  <a:gd name="connsiteY58" fmla="*/ 1347310 h 4469440"/>
                  <a:gd name="connsiteX59" fmla="*/ 1666 w 2971530"/>
                  <a:gd name="connsiteY59" fmla="*/ 1347310 h 4469440"/>
                  <a:gd name="connsiteX60" fmla="*/ 856 w 2971530"/>
                  <a:gd name="connsiteY60" fmla="*/ 1392652 h 4469440"/>
                  <a:gd name="connsiteX61" fmla="*/ 856 w 2971530"/>
                  <a:gd name="connsiteY61" fmla="*/ 2049303 h 4469440"/>
                  <a:gd name="connsiteX62" fmla="*/ 58344 w 2971530"/>
                  <a:gd name="connsiteY62" fmla="*/ 2210430 h 4469440"/>
                  <a:gd name="connsiteX63" fmla="*/ 212183 w 2971530"/>
                  <a:gd name="connsiteY63" fmla="*/ 2206381 h 4469440"/>
                  <a:gd name="connsiteX64" fmla="*/ 527149 w 2971530"/>
                  <a:gd name="connsiteY64" fmla="*/ 2064687 h 4469440"/>
                  <a:gd name="connsiteX65" fmla="*/ 804060 w 2971530"/>
                  <a:gd name="connsiteY65" fmla="*/ 2371557 h 4469440"/>
                  <a:gd name="connsiteX66" fmla="*/ 638885 w 2971530"/>
                  <a:gd name="connsiteY66" fmla="*/ 2878417 h 4469440"/>
                  <a:gd name="connsiteX67" fmla="*/ 246999 w 2971530"/>
                  <a:gd name="connsiteY67" fmla="*/ 2836314 h 4469440"/>
                  <a:gd name="connsiteX68" fmla="*/ 112592 w 2971530"/>
                  <a:gd name="connsiteY68" fmla="*/ 2752107 h 4469440"/>
                  <a:gd name="connsiteX69" fmla="*/ 856 w 2971530"/>
                  <a:gd name="connsiteY69" fmla="*/ 2932666 h 4469440"/>
                  <a:gd name="connsiteX70" fmla="*/ 856 w 2971530"/>
                  <a:gd name="connsiteY70" fmla="*/ 3637898 h 4469440"/>
                  <a:gd name="connsiteX71" fmla="*/ 719853 w 2971530"/>
                  <a:gd name="connsiteY71" fmla="*/ 3648424 h 4469440"/>
                  <a:gd name="connsiteX72" fmla="*/ 929561 w 2971530"/>
                  <a:gd name="connsiteY72" fmla="*/ 3756921 h 4469440"/>
                  <a:gd name="connsiteX73" fmla="*/ 914177 w 2971530"/>
                  <a:gd name="connsiteY73" fmla="*/ 3982822 h 4469440"/>
                  <a:gd name="connsiteX74" fmla="*/ 780579 w 2971530"/>
                  <a:gd name="connsiteY74" fmla="*/ 4224107 h 4469440"/>
                  <a:gd name="connsiteX75" fmla="*/ 1059919 w 2971530"/>
                  <a:gd name="connsiteY75" fmla="*/ 4461344 h 4469440"/>
                  <a:gd name="connsiteX76" fmla="*/ 1434802 w 2971530"/>
                  <a:gd name="connsiteY76" fmla="*/ 4369850 h 4469440"/>
                  <a:gd name="connsiteX77" fmla="*/ 1423466 w 2971530"/>
                  <a:gd name="connsiteY77" fmla="*/ 4010351 h 4469440"/>
                  <a:gd name="connsiteX78" fmla="*/ 1327924 w 2971530"/>
                  <a:gd name="connsiteY78" fmla="*/ 3850034 h 4469440"/>
                  <a:gd name="connsiteX79" fmla="*/ 1515770 w 2971530"/>
                  <a:gd name="connsiteY79" fmla="*/ 3677572 h 4469440"/>
                  <a:gd name="connsiteX80" fmla="*/ 1831545 w 2971530"/>
                  <a:gd name="connsiteY80" fmla="*/ 3669475 h 4469440"/>
                  <a:gd name="connsiteX81" fmla="*/ 1825878 w 2971530"/>
                  <a:gd name="connsiteY81" fmla="*/ 3410377 h 4469440"/>
                  <a:gd name="connsiteX82" fmla="*/ 1804016 w 2971530"/>
                  <a:gd name="connsiteY82" fmla="*/ 3334267 h 4469440"/>
                  <a:gd name="connsiteX83" fmla="*/ 1799158 w 2971530"/>
                  <a:gd name="connsiteY83" fmla="*/ 3309167 h 4469440"/>
                  <a:gd name="connsiteX84" fmla="*/ 1795110 w 2971530"/>
                  <a:gd name="connsiteY84" fmla="*/ 3162615 h 4469440"/>
                  <a:gd name="connsiteX85" fmla="*/ 1744909 w 2971530"/>
                  <a:gd name="connsiteY85" fmla="*/ 2935094 h 4469440"/>
                  <a:gd name="connsiteX86" fmla="*/ 1727096 w 2971530"/>
                  <a:gd name="connsiteY86" fmla="*/ 2905946 h 4469440"/>
                  <a:gd name="connsiteX87" fmla="*/ 1712522 w 2971530"/>
                  <a:gd name="connsiteY87" fmla="*/ 2875988 h 4469440"/>
                  <a:gd name="connsiteX88" fmla="*/ 1639651 w 2971530"/>
                  <a:gd name="connsiteY88" fmla="*/ 2602316 h 4469440"/>
                  <a:gd name="connsiteX89" fmla="*/ 1608883 w 2971530"/>
                  <a:gd name="connsiteY89" fmla="*/ 2510822 h 4469440"/>
                  <a:gd name="connsiteX90" fmla="*/ 1610503 w 2971530"/>
                  <a:gd name="connsiteY90" fmla="*/ 2484912 h 4469440"/>
                  <a:gd name="connsiteX91" fmla="*/ 1693090 w 2971530"/>
                  <a:gd name="connsiteY91" fmla="*/ 2493009 h 4469440"/>
                  <a:gd name="connsiteX92" fmla="*/ 1845310 w 2971530"/>
                  <a:gd name="connsiteY92" fmla="*/ 2576406 h 4469440"/>
                  <a:gd name="connsiteX93" fmla="*/ 1905226 w 2971530"/>
                  <a:gd name="connsiteY93" fmla="*/ 2620129 h 4469440"/>
                  <a:gd name="connsiteX94" fmla="*/ 2044492 w 2971530"/>
                  <a:gd name="connsiteY94" fmla="*/ 2756155 h 4469440"/>
                  <a:gd name="connsiteX95" fmla="*/ 2063114 w 2971530"/>
                  <a:gd name="connsiteY95" fmla="*/ 2778016 h 4469440"/>
                  <a:gd name="connsiteX96" fmla="*/ 2093072 w 2971530"/>
                  <a:gd name="connsiteY96" fmla="*/ 2821739 h 4469440"/>
                  <a:gd name="connsiteX97" fmla="*/ 2242863 w 2971530"/>
                  <a:gd name="connsiteY97" fmla="*/ 2971530 h 4469440"/>
                  <a:gd name="connsiteX98" fmla="*/ 2279299 w 2971530"/>
                  <a:gd name="connsiteY98" fmla="*/ 2998250 h 4469440"/>
                  <a:gd name="connsiteX99" fmla="*/ 2315735 w 2971530"/>
                  <a:gd name="connsiteY99" fmla="*/ 3039544 h 4469440"/>
                  <a:gd name="connsiteX100" fmla="*/ 2349741 w 2971530"/>
                  <a:gd name="connsiteY100" fmla="*/ 3119702 h 4469440"/>
                  <a:gd name="connsiteX101" fmla="*/ 2373222 w 2971530"/>
                  <a:gd name="connsiteY101" fmla="*/ 3155328 h 4469440"/>
                  <a:gd name="connsiteX102" fmla="*/ 2542446 w 2971530"/>
                  <a:gd name="connsiteY102" fmla="*/ 3392564 h 4469440"/>
                  <a:gd name="connsiteX103" fmla="*/ 2598314 w 2971530"/>
                  <a:gd name="connsiteY103" fmla="*/ 3447623 h 4469440"/>
                  <a:gd name="connsiteX104" fmla="*/ 2696285 w 2971530"/>
                  <a:gd name="connsiteY104" fmla="*/ 3539117 h 4469440"/>
                  <a:gd name="connsiteX105" fmla="*/ 2764298 w 2971530"/>
                  <a:gd name="connsiteY105" fmla="*/ 3617656 h 4469440"/>
                  <a:gd name="connsiteX106" fmla="*/ 2833121 w 2971530"/>
                  <a:gd name="connsiteY106" fmla="*/ 3688098 h 4469440"/>
                  <a:gd name="connsiteX107" fmla="*/ 2945667 w 2971530"/>
                  <a:gd name="connsiteY107" fmla="*/ 3743966 h 4469440"/>
                  <a:gd name="connsiteX108" fmla="*/ 2969957 w 2971530"/>
                  <a:gd name="connsiteY108" fmla="*/ 3720485 h 4469440"/>
                  <a:gd name="connsiteX109" fmla="*/ 2975625 w 2971530"/>
                  <a:gd name="connsiteY109" fmla="*/ 3630611 h 4469440"/>
                  <a:gd name="connsiteX110" fmla="*/ 2975625 w 2971530"/>
                  <a:gd name="connsiteY110" fmla="*/ 3566646 h 4469440"/>
                  <a:gd name="connsiteX111" fmla="*/ 2973196 w 2971530"/>
                  <a:gd name="connsiteY111" fmla="*/ 3532639 h 4469440"/>
                  <a:gd name="connsiteX112" fmla="*/ 2975625 w 2971530"/>
                  <a:gd name="connsiteY112" fmla="*/ 3485678 h 4469440"/>
                  <a:gd name="connsiteX113" fmla="*/ 2974815 w 2971530"/>
                  <a:gd name="connsiteY113" fmla="*/ 3446003 h 446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971530" h="4469440">
                    <a:moveTo>
                      <a:pt x="2974815" y="3446003"/>
                    </a:moveTo>
                    <a:cubicBezTo>
                      <a:pt x="2969148" y="3435478"/>
                      <a:pt x="2974005" y="3423332"/>
                      <a:pt x="2972387" y="3412806"/>
                    </a:cubicBezTo>
                    <a:cubicBezTo>
                      <a:pt x="2972387" y="3403900"/>
                      <a:pt x="2972387" y="3395803"/>
                      <a:pt x="2972387" y="3386897"/>
                    </a:cubicBezTo>
                    <a:cubicBezTo>
                      <a:pt x="2972387" y="3377990"/>
                      <a:pt x="2972387" y="3369893"/>
                      <a:pt x="2972387" y="3360987"/>
                    </a:cubicBezTo>
                    <a:cubicBezTo>
                      <a:pt x="2972387" y="3327790"/>
                      <a:pt x="2968338" y="3295403"/>
                      <a:pt x="2966719" y="3262206"/>
                    </a:cubicBezTo>
                    <a:cubicBezTo>
                      <a:pt x="2962670" y="3198241"/>
                      <a:pt x="2951335" y="3134276"/>
                      <a:pt x="2932712" y="3072740"/>
                    </a:cubicBezTo>
                    <a:cubicBezTo>
                      <a:pt x="2927854" y="3057356"/>
                      <a:pt x="2921376" y="3040353"/>
                      <a:pt x="2905183" y="3035495"/>
                    </a:cubicBezTo>
                    <a:cubicBezTo>
                      <a:pt x="2886560" y="3029827"/>
                      <a:pt x="2884131" y="3017682"/>
                      <a:pt x="2884131" y="3001488"/>
                    </a:cubicBezTo>
                    <a:cubicBezTo>
                      <a:pt x="2884131" y="2984485"/>
                      <a:pt x="2885751" y="2967482"/>
                      <a:pt x="2885751" y="2951288"/>
                    </a:cubicBezTo>
                    <a:cubicBezTo>
                      <a:pt x="2885751" y="2931046"/>
                      <a:pt x="2884131" y="2911614"/>
                      <a:pt x="2876844" y="2892991"/>
                    </a:cubicBezTo>
                    <a:cubicBezTo>
                      <a:pt x="2856602" y="2844410"/>
                      <a:pt x="2846076" y="2794210"/>
                      <a:pt x="2829882" y="2744819"/>
                    </a:cubicBezTo>
                    <a:cubicBezTo>
                      <a:pt x="2791018" y="2620129"/>
                      <a:pt x="2749724" y="2496247"/>
                      <a:pt x="2677662" y="2385321"/>
                    </a:cubicBezTo>
                    <a:cubicBezTo>
                      <a:pt x="2664708" y="2365079"/>
                      <a:pt x="2652562" y="2345647"/>
                      <a:pt x="2629081" y="2336740"/>
                    </a:cubicBezTo>
                    <a:cubicBezTo>
                      <a:pt x="2618556" y="2332692"/>
                      <a:pt x="2615317" y="2326214"/>
                      <a:pt x="2614507" y="2316498"/>
                    </a:cubicBezTo>
                    <a:cubicBezTo>
                      <a:pt x="2610459" y="2288969"/>
                      <a:pt x="2596694" y="2266298"/>
                      <a:pt x="2581310" y="2244436"/>
                    </a:cubicBezTo>
                    <a:cubicBezTo>
                      <a:pt x="2575643" y="2236340"/>
                      <a:pt x="2569165" y="2228243"/>
                      <a:pt x="2563498" y="2220956"/>
                    </a:cubicBezTo>
                    <a:cubicBezTo>
                      <a:pt x="2535968" y="2186949"/>
                      <a:pt x="2505200" y="2156181"/>
                      <a:pt x="2481719" y="2118126"/>
                    </a:cubicBezTo>
                    <a:cubicBezTo>
                      <a:pt x="2474433" y="2105981"/>
                      <a:pt x="2461477" y="2098694"/>
                      <a:pt x="2447713" y="2099504"/>
                    </a:cubicBezTo>
                    <a:cubicBezTo>
                      <a:pt x="2426661" y="2100313"/>
                      <a:pt x="2415325" y="2088978"/>
                      <a:pt x="2404800" y="2073594"/>
                    </a:cubicBezTo>
                    <a:cubicBezTo>
                      <a:pt x="2386987" y="2046874"/>
                      <a:pt x="2366745" y="2022584"/>
                      <a:pt x="2344074" y="1999913"/>
                    </a:cubicBezTo>
                    <a:cubicBezTo>
                      <a:pt x="2326261" y="1982100"/>
                      <a:pt x="2306828" y="1965096"/>
                      <a:pt x="2286586" y="1950522"/>
                    </a:cubicBezTo>
                    <a:cubicBezTo>
                      <a:pt x="2257438" y="1929470"/>
                      <a:pt x="2230718" y="1907609"/>
                      <a:pt x="2213715" y="1875222"/>
                    </a:cubicBezTo>
                    <a:cubicBezTo>
                      <a:pt x="2206428" y="1861457"/>
                      <a:pt x="2194283" y="1852551"/>
                      <a:pt x="2182947" y="1842025"/>
                    </a:cubicBezTo>
                    <a:cubicBezTo>
                      <a:pt x="2113314" y="1782918"/>
                      <a:pt x="2035585" y="1735957"/>
                      <a:pt x="1960285" y="1684137"/>
                    </a:cubicBezTo>
                    <a:cubicBezTo>
                      <a:pt x="1914943" y="1652559"/>
                      <a:pt x="1863933" y="1629888"/>
                      <a:pt x="1814542" y="1603979"/>
                    </a:cubicBezTo>
                    <a:cubicBezTo>
                      <a:pt x="1778916" y="1584546"/>
                      <a:pt x="1742481" y="1565114"/>
                      <a:pt x="1701187" y="1557017"/>
                    </a:cubicBezTo>
                    <a:cubicBezTo>
                      <a:pt x="1608074" y="1539204"/>
                      <a:pt x="1515770" y="1521391"/>
                      <a:pt x="1421847" y="1506007"/>
                    </a:cubicBezTo>
                    <a:cubicBezTo>
                      <a:pt x="1381363" y="1499530"/>
                      <a:pt x="1340879" y="1487384"/>
                      <a:pt x="1299585" y="1495481"/>
                    </a:cubicBezTo>
                    <a:cubicBezTo>
                      <a:pt x="1238859" y="1506007"/>
                      <a:pt x="1177323" y="1515723"/>
                      <a:pt x="1117407" y="1527059"/>
                    </a:cubicBezTo>
                    <a:cubicBezTo>
                      <a:pt x="1041297" y="1541633"/>
                      <a:pt x="981380" y="1574830"/>
                      <a:pt x="960328" y="1656608"/>
                    </a:cubicBezTo>
                    <a:cubicBezTo>
                      <a:pt x="949803" y="1697902"/>
                      <a:pt x="918225" y="1733528"/>
                      <a:pt x="922274" y="1778870"/>
                    </a:cubicBezTo>
                    <a:cubicBezTo>
                      <a:pt x="903651" y="1779679"/>
                      <a:pt x="889077" y="1774821"/>
                      <a:pt x="878551" y="1761057"/>
                    </a:cubicBezTo>
                    <a:cubicBezTo>
                      <a:pt x="845354" y="1718953"/>
                      <a:pt x="803250" y="1687376"/>
                      <a:pt x="753050" y="1667943"/>
                    </a:cubicBezTo>
                    <a:cubicBezTo>
                      <a:pt x="745763" y="1665514"/>
                      <a:pt x="737666" y="1662276"/>
                      <a:pt x="741714" y="1650940"/>
                    </a:cubicBezTo>
                    <a:cubicBezTo>
                      <a:pt x="755479" y="1608837"/>
                      <a:pt x="734427" y="1581308"/>
                      <a:pt x="702850" y="1557827"/>
                    </a:cubicBezTo>
                    <a:cubicBezTo>
                      <a:pt x="682608" y="1544062"/>
                      <a:pt x="660746" y="1535156"/>
                      <a:pt x="643743" y="1515723"/>
                    </a:cubicBezTo>
                    <a:cubicBezTo>
                      <a:pt x="625120" y="1494672"/>
                      <a:pt x="601640" y="1489814"/>
                      <a:pt x="575730" y="1494672"/>
                    </a:cubicBezTo>
                    <a:cubicBezTo>
                      <a:pt x="550630" y="1498720"/>
                      <a:pt x="525530" y="1500339"/>
                      <a:pt x="501239" y="1505197"/>
                    </a:cubicBezTo>
                    <a:cubicBezTo>
                      <a:pt x="487475" y="1507627"/>
                      <a:pt x="473710" y="1508436"/>
                      <a:pt x="461565" y="1515723"/>
                    </a:cubicBezTo>
                    <a:cubicBezTo>
                      <a:pt x="468852" y="1509246"/>
                      <a:pt x="476139" y="1501149"/>
                      <a:pt x="483426" y="1493862"/>
                    </a:cubicBezTo>
                    <a:cubicBezTo>
                      <a:pt x="512575" y="1461475"/>
                      <a:pt x="510955" y="1450139"/>
                      <a:pt x="476139" y="1426658"/>
                    </a:cubicBezTo>
                    <a:cubicBezTo>
                      <a:pt x="442942" y="1403987"/>
                      <a:pt x="412984" y="1376458"/>
                      <a:pt x="392742" y="1340832"/>
                    </a:cubicBezTo>
                    <a:cubicBezTo>
                      <a:pt x="387884" y="1331926"/>
                      <a:pt x="381406" y="1324639"/>
                      <a:pt x="374119" y="1318161"/>
                    </a:cubicBezTo>
                    <a:cubicBezTo>
                      <a:pt x="366832" y="1311684"/>
                      <a:pt x="357926" y="1306826"/>
                      <a:pt x="348209" y="1303587"/>
                    </a:cubicBezTo>
                    <a:cubicBezTo>
                      <a:pt x="362784" y="1291442"/>
                      <a:pt x="371690" y="1276867"/>
                      <a:pt x="373310" y="1259864"/>
                    </a:cubicBezTo>
                    <a:cubicBezTo>
                      <a:pt x="381406" y="1204806"/>
                      <a:pt x="390313" y="1150557"/>
                      <a:pt x="387074" y="1095499"/>
                    </a:cubicBezTo>
                    <a:cubicBezTo>
                      <a:pt x="386264" y="1075257"/>
                      <a:pt x="379787" y="1055015"/>
                      <a:pt x="383026" y="1033963"/>
                    </a:cubicBezTo>
                    <a:cubicBezTo>
                      <a:pt x="389503" y="983763"/>
                      <a:pt x="397600" y="932753"/>
                      <a:pt x="401648" y="882553"/>
                    </a:cubicBezTo>
                    <a:cubicBezTo>
                      <a:pt x="406506" y="820207"/>
                      <a:pt x="410555" y="757862"/>
                      <a:pt x="400029" y="695516"/>
                    </a:cubicBezTo>
                    <a:cubicBezTo>
                      <a:pt x="391123" y="644506"/>
                      <a:pt x="372500" y="595925"/>
                      <a:pt x="361164" y="545725"/>
                    </a:cubicBezTo>
                    <a:cubicBezTo>
                      <a:pt x="348209" y="492286"/>
                      <a:pt x="323919" y="441276"/>
                      <a:pt x="325538" y="384599"/>
                    </a:cubicBezTo>
                    <a:cubicBezTo>
                      <a:pt x="326348" y="340876"/>
                      <a:pt x="316632" y="301201"/>
                      <a:pt x="298009" y="263146"/>
                    </a:cubicBezTo>
                    <a:cubicBezTo>
                      <a:pt x="268861" y="205659"/>
                      <a:pt x="223518" y="165985"/>
                      <a:pt x="158744" y="153839"/>
                    </a:cubicBezTo>
                    <a:cubicBezTo>
                      <a:pt x="153886" y="155459"/>
                      <a:pt x="150647" y="158698"/>
                      <a:pt x="147408" y="161936"/>
                    </a:cubicBezTo>
                    <a:cubicBezTo>
                      <a:pt x="149837" y="158698"/>
                      <a:pt x="152267" y="155459"/>
                      <a:pt x="153886" y="151410"/>
                    </a:cubicBezTo>
                    <a:cubicBezTo>
                      <a:pt x="156315" y="134407"/>
                      <a:pt x="147408" y="120643"/>
                      <a:pt x="138502" y="107688"/>
                    </a:cubicBezTo>
                    <a:cubicBezTo>
                      <a:pt x="102876" y="59107"/>
                      <a:pt x="62392" y="17003"/>
                      <a:pt x="3285" y="0"/>
                    </a:cubicBezTo>
                    <a:lnTo>
                      <a:pt x="3285" y="1317351"/>
                    </a:lnTo>
                    <a:lnTo>
                      <a:pt x="3285" y="1347310"/>
                    </a:lnTo>
                    <a:lnTo>
                      <a:pt x="1666" y="1347310"/>
                    </a:lnTo>
                    <a:cubicBezTo>
                      <a:pt x="2476" y="1361074"/>
                      <a:pt x="2476" y="1375648"/>
                      <a:pt x="856" y="1392652"/>
                    </a:cubicBezTo>
                    <a:cubicBezTo>
                      <a:pt x="856" y="1611266"/>
                      <a:pt x="856" y="1830689"/>
                      <a:pt x="856" y="2049303"/>
                    </a:cubicBezTo>
                    <a:cubicBezTo>
                      <a:pt x="856" y="2110839"/>
                      <a:pt x="8143" y="2168327"/>
                      <a:pt x="58344" y="2210430"/>
                    </a:cubicBezTo>
                    <a:cubicBezTo>
                      <a:pt x="111783" y="2260630"/>
                      <a:pt x="157934" y="2287349"/>
                      <a:pt x="212183" y="2206381"/>
                    </a:cubicBezTo>
                    <a:cubicBezTo>
                      <a:pt x="285054" y="2098694"/>
                      <a:pt x="381406" y="2014487"/>
                      <a:pt x="527149" y="2064687"/>
                    </a:cubicBezTo>
                    <a:cubicBezTo>
                      <a:pt x="669653" y="2114887"/>
                      <a:pt x="777340" y="2218527"/>
                      <a:pt x="804060" y="2371557"/>
                    </a:cubicBezTo>
                    <a:cubicBezTo>
                      <a:pt x="838876" y="2567499"/>
                      <a:pt x="815396" y="2748058"/>
                      <a:pt x="638885" y="2878417"/>
                    </a:cubicBezTo>
                    <a:cubicBezTo>
                      <a:pt x="485046" y="2990153"/>
                      <a:pt x="381406" y="2978008"/>
                      <a:pt x="246999" y="2836314"/>
                    </a:cubicBezTo>
                    <a:cubicBezTo>
                      <a:pt x="212183" y="2798258"/>
                      <a:pt x="193560" y="2713242"/>
                      <a:pt x="112592" y="2752107"/>
                    </a:cubicBezTo>
                    <a:cubicBezTo>
                      <a:pt x="43769" y="2786923"/>
                      <a:pt x="856" y="2844410"/>
                      <a:pt x="856" y="2932666"/>
                    </a:cubicBezTo>
                    <a:cubicBezTo>
                      <a:pt x="4905" y="3155328"/>
                      <a:pt x="-2383" y="3573123"/>
                      <a:pt x="856" y="3637898"/>
                    </a:cubicBezTo>
                    <a:cubicBezTo>
                      <a:pt x="222709" y="3641946"/>
                      <a:pt x="498000" y="3651662"/>
                      <a:pt x="719853" y="3648424"/>
                    </a:cubicBezTo>
                    <a:cubicBezTo>
                      <a:pt x="808108" y="3648424"/>
                      <a:pt x="876122" y="3692146"/>
                      <a:pt x="929561" y="3756921"/>
                    </a:cubicBezTo>
                    <a:cubicBezTo>
                      <a:pt x="998384" y="3837080"/>
                      <a:pt x="1013767" y="3909951"/>
                      <a:pt x="914177" y="3982822"/>
                    </a:cubicBezTo>
                    <a:cubicBezTo>
                      <a:pt x="834018" y="4040309"/>
                      <a:pt x="741714" y="4105084"/>
                      <a:pt x="780579" y="4224107"/>
                    </a:cubicBezTo>
                    <a:cubicBezTo>
                      <a:pt x="822683" y="4354466"/>
                      <a:pt x="918225" y="4441912"/>
                      <a:pt x="1059919" y="4461344"/>
                    </a:cubicBezTo>
                    <a:cubicBezTo>
                      <a:pt x="1197565" y="4480776"/>
                      <a:pt x="1327924" y="4472679"/>
                      <a:pt x="1434802" y="4369850"/>
                    </a:cubicBezTo>
                    <a:cubicBezTo>
                      <a:pt x="1568399" y="4236252"/>
                      <a:pt x="1565160" y="4132613"/>
                      <a:pt x="1423466" y="4010351"/>
                    </a:cubicBezTo>
                    <a:cubicBezTo>
                      <a:pt x="1374076" y="3968248"/>
                      <a:pt x="1289869" y="3941528"/>
                      <a:pt x="1327924" y="3850034"/>
                    </a:cubicBezTo>
                    <a:cubicBezTo>
                      <a:pt x="1362740" y="3765827"/>
                      <a:pt x="1419418" y="3681621"/>
                      <a:pt x="1515770" y="3677572"/>
                    </a:cubicBezTo>
                    <a:cubicBezTo>
                      <a:pt x="1621028" y="3672714"/>
                      <a:pt x="1726287" y="3671095"/>
                      <a:pt x="1831545" y="3669475"/>
                    </a:cubicBezTo>
                    <a:cubicBezTo>
                      <a:pt x="1829926" y="3582839"/>
                      <a:pt x="1835594" y="3496204"/>
                      <a:pt x="1825878" y="3410377"/>
                    </a:cubicBezTo>
                    <a:cubicBezTo>
                      <a:pt x="1823449" y="3383658"/>
                      <a:pt x="1820210" y="3356938"/>
                      <a:pt x="1804016" y="3334267"/>
                    </a:cubicBezTo>
                    <a:cubicBezTo>
                      <a:pt x="1798349" y="3326171"/>
                      <a:pt x="1796729" y="3317264"/>
                      <a:pt x="1799158" y="3309167"/>
                    </a:cubicBezTo>
                    <a:cubicBezTo>
                      <a:pt x="1811303" y="3259777"/>
                      <a:pt x="1801587" y="3211196"/>
                      <a:pt x="1795110" y="3162615"/>
                    </a:cubicBezTo>
                    <a:cubicBezTo>
                      <a:pt x="1784584" y="3085695"/>
                      <a:pt x="1762723" y="3011205"/>
                      <a:pt x="1744909" y="2935094"/>
                    </a:cubicBezTo>
                    <a:cubicBezTo>
                      <a:pt x="1742481" y="2922949"/>
                      <a:pt x="1737623" y="2912424"/>
                      <a:pt x="1727096" y="2905946"/>
                    </a:cubicBezTo>
                    <a:cubicBezTo>
                      <a:pt x="1715761" y="2898659"/>
                      <a:pt x="1713332" y="2888133"/>
                      <a:pt x="1712522" y="2875988"/>
                    </a:cubicBezTo>
                    <a:cubicBezTo>
                      <a:pt x="1701996" y="2781255"/>
                      <a:pt x="1672848" y="2691381"/>
                      <a:pt x="1639651" y="2602316"/>
                    </a:cubicBezTo>
                    <a:cubicBezTo>
                      <a:pt x="1628316" y="2572357"/>
                      <a:pt x="1618599" y="2541590"/>
                      <a:pt x="1608883" y="2510822"/>
                    </a:cubicBezTo>
                    <a:cubicBezTo>
                      <a:pt x="1606454" y="2502725"/>
                      <a:pt x="1598357" y="2486531"/>
                      <a:pt x="1610503" y="2484912"/>
                    </a:cubicBezTo>
                    <a:cubicBezTo>
                      <a:pt x="1638031" y="2482483"/>
                      <a:pt x="1669609" y="2472767"/>
                      <a:pt x="1693090" y="2493009"/>
                    </a:cubicBezTo>
                    <a:cubicBezTo>
                      <a:pt x="1738432" y="2530254"/>
                      <a:pt x="1791871" y="2554544"/>
                      <a:pt x="1845310" y="2576406"/>
                    </a:cubicBezTo>
                    <a:cubicBezTo>
                      <a:pt x="1868791" y="2586122"/>
                      <a:pt x="1888223" y="2599886"/>
                      <a:pt x="1905226" y="2620129"/>
                    </a:cubicBezTo>
                    <a:cubicBezTo>
                      <a:pt x="1947330" y="2670329"/>
                      <a:pt x="1988624" y="2720529"/>
                      <a:pt x="2044492" y="2756155"/>
                    </a:cubicBezTo>
                    <a:cubicBezTo>
                      <a:pt x="2052588" y="2761823"/>
                      <a:pt x="2059876" y="2768300"/>
                      <a:pt x="2063114" y="2778016"/>
                    </a:cubicBezTo>
                    <a:cubicBezTo>
                      <a:pt x="2068782" y="2795829"/>
                      <a:pt x="2080118" y="2808784"/>
                      <a:pt x="2093072" y="2821739"/>
                    </a:cubicBezTo>
                    <a:cubicBezTo>
                      <a:pt x="2143273" y="2871939"/>
                      <a:pt x="2192663" y="2921330"/>
                      <a:pt x="2242863" y="2971530"/>
                    </a:cubicBezTo>
                    <a:cubicBezTo>
                      <a:pt x="2253389" y="2982056"/>
                      <a:pt x="2264725" y="2994201"/>
                      <a:pt x="2279299" y="2998250"/>
                    </a:cubicBezTo>
                    <a:cubicBezTo>
                      <a:pt x="2301970" y="3003917"/>
                      <a:pt x="2309257" y="3019302"/>
                      <a:pt x="2315735" y="3039544"/>
                    </a:cubicBezTo>
                    <a:cubicBezTo>
                      <a:pt x="2325451" y="3067073"/>
                      <a:pt x="2335977" y="3093792"/>
                      <a:pt x="2349741" y="3119702"/>
                    </a:cubicBezTo>
                    <a:cubicBezTo>
                      <a:pt x="2356219" y="3131847"/>
                      <a:pt x="2364316" y="3143183"/>
                      <a:pt x="2373222" y="3155328"/>
                    </a:cubicBezTo>
                    <a:cubicBezTo>
                      <a:pt x="2433139" y="3231438"/>
                      <a:pt x="2501152" y="3302690"/>
                      <a:pt x="2542446" y="3392564"/>
                    </a:cubicBezTo>
                    <a:cubicBezTo>
                      <a:pt x="2554591" y="3417665"/>
                      <a:pt x="2572404" y="3436287"/>
                      <a:pt x="2598314" y="3447623"/>
                    </a:cubicBezTo>
                    <a:cubicBezTo>
                      <a:pt x="2642036" y="3467055"/>
                      <a:pt x="2672804" y="3498633"/>
                      <a:pt x="2696285" y="3539117"/>
                    </a:cubicBezTo>
                    <a:cubicBezTo>
                      <a:pt x="2714098" y="3569885"/>
                      <a:pt x="2736769" y="3595794"/>
                      <a:pt x="2764298" y="3617656"/>
                    </a:cubicBezTo>
                    <a:cubicBezTo>
                      <a:pt x="2790208" y="3637898"/>
                      <a:pt x="2815308" y="3658950"/>
                      <a:pt x="2833121" y="3688098"/>
                    </a:cubicBezTo>
                    <a:cubicBezTo>
                      <a:pt x="2858221" y="3730202"/>
                      <a:pt x="2899515" y="3742347"/>
                      <a:pt x="2945667" y="3743966"/>
                    </a:cubicBezTo>
                    <a:cubicBezTo>
                      <a:pt x="2962670" y="3744776"/>
                      <a:pt x="2970767" y="3738298"/>
                      <a:pt x="2969957" y="3720485"/>
                    </a:cubicBezTo>
                    <a:cubicBezTo>
                      <a:pt x="2969148" y="3690527"/>
                      <a:pt x="2969148" y="3660569"/>
                      <a:pt x="2975625" y="3630611"/>
                    </a:cubicBezTo>
                    <a:cubicBezTo>
                      <a:pt x="2975625" y="3609559"/>
                      <a:pt x="2975625" y="3587698"/>
                      <a:pt x="2975625" y="3566646"/>
                    </a:cubicBezTo>
                    <a:cubicBezTo>
                      <a:pt x="2969957" y="3556120"/>
                      <a:pt x="2974815" y="3543975"/>
                      <a:pt x="2973196" y="3532639"/>
                    </a:cubicBezTo>
                    <a:cubicBezTo>
                      <a:pt x="2974005" y="3517255"/>
                      <a:pt x="2970767" y="3501062"/>
                      <a:pt x="2975625" y="3485678"/>
                    </a:cubicBezTo>
                    <a:cubicBezTo>
                      <a:pt x="2974815" y="3471104"/>
                      <a:pt x="2974815" y="3458149"/>
                      <a:pt x="2974815" y="3446003"/>
                    </a:cubicBezTo>
                    <a:close/>
                  </a:path>
                </a:pathLst>
              </a:custGeom>
              <a:solidFill>
                <a:srgbClr val="05AF9B"/>
              </a:solidFill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5" name="Freeform: Shape 23">
                <a:extLst>
                  <a:ext uri="{FF2B5EF4-FFF2-40B4-BE49-F238E27FC236}">
                    <a16:creationId xmlns:a16="http://schemas.microsoft.com/office/drawing/2014/main" id="{BB438E21-FC08-4824-8A88-54148F3B820F}"/>
                  </a:ext>
                </a:extLst>
              </p:cNvPr>
              <p:cNvSpPr/>
              <p:nvPr/>
            </p:nvSpPr>
            <p:spPr>
              <a:xfrm>
                <a:off x="3122041" y="4858"/>
                <a:ext cx="3708340" cy="3740727"/>
              </a:xfrm>
              <a:custGeom>
                <a:avLst/>
                <a:gdLst>
                  <a:gd name="connsiteX0" fmla="*/ 3577981 w 3708339"/>
                  <a:gd name="connsiteY0" fmla="*/ 2197475 h 3740727"/>
                  <a:gd name="connsiteX1" fmla="*/ 3271922 w 3708339"/>
                  <a:gd name="connsiteY1" fmla="*/ 2228243 h 3740727"/>
                  <a:gd name="connsiteX2" fmla="*/ 3092173 w 3708339"/>
                  <a:gd name="connsiteY2" fmla="*/ 2339169 h 3740727"/>
                  <a:gd name="connsiteX3" fmla="*/ 2908375 w 3708339"/>
                  <a:gd name="connsiteY3" fmla="*/ 2093836 h 3740727"/>
                  <a:gd name="connsiteX4" fmla="*/ 2912423 w 3708339"/>
                  <a:gd name="connsiteY4" fmla="*/ 0 h 3740727"/>
                  <a:gd name="connsiteX5" fmla="*/ 2884894 w 3708339"/>
                  <a:gd name="connsiteY5" fmla="*/ 21052 h 3740727"/>
                  <a:gd name="connsiteX6" fmla="*/ 2807975 w 3708339"/>
                  <a:gd name="connsiteY6" fmla="*/ 116594 h 3740727"/>
                  <a:gd name="connsiteX7" fmla="*/ 2755345 w 3708339"/>
                  <a:gd name="connsiteY7" fmla="*/ 161936 h 3740727"/>
                  <a:gd name="connsiteX8" fmla="*/ 2639561 w 3708339"/>
                  <a:gd name="connsiteY8" fmla="*/ 329540 h 3740727"/>
                  <a:gd name="connsiteX9" fmla="*/ 2602316 w 3708339"/>
                  <a:gd name="connsiteY9" fmla="*/ 508480 h 3740727"/>
                  <a:gd name="connsiteX10" fmla="*/ 2535922 w 3708339"/>
                  <a:gd name="connsiteY10" fmla="*/ 849356 h 3740727"/>
                  <a:gd name="connsiteX11" fmla="*/ 2563451 w 3708339"/>
                  <a:gd name="connsiteY11" fmla="*/ 1072018 h 3740727"/>
                  <a:gd name="connsiteX12" fmla="*/ 2576406 w 3708339"/>
                  <a:gd name="connsiteY12" fmla="*/ 1091450 h 3740727"/>
                  <a:gd name="connsiteX13" fmla="*/ 2577215 w 3708339"/>
                  <a:gd name="connsiteY13" fmla="*/ 1092260 h 3740727"/>
                  <a:gd name="connsiteX14" fmla="*/ 2589361 w 3708339"/>
                  <a:gd name="connsiteY14" fmla="*/ 1096308 h 3740727"/>
                  <a:gd name="connsiteX15" fmla="*/ 2577215 w 3708339"/>
                  <a:gd name="connsiteY15" fmla="*/ 1092260 h 3740727"/>
                  <a:gd name="connsiteX16" fmla="*/ 2574786 w 3708339"/>
                  <a:gd name="connsiteY16" fmla="*/ 1090641 h 3740727"/>
                  <a:gd name="connsiteX17" fmla="*/ 2557783 w 3708339"/>
                  <a:gd name="connsiteY17" fmla="*/ 1115741 h 3740727"/>
                  <a:gd name="connsiteX18" fmla="*/ 2566690 w 3708339"/>
                  <a:gd name="connsiteY18" fmla="*/ 1263103 h 3740727"/>
                  <a:gd name="connsiteX19" fmla="*/ 2569119 w 3708339"/>
                  <a:gd name="connsiteY19" fmla="*/ 1285774 h 3740727"/>
                  <a:gd name="connsiteX20" fmla="*/ 2561022 w 3708339"/>
                  <a:gd name="connsiteY20" fmla="*/ 1338403 h 3740727"/>
                  <a:gd name="connsiteX21" fmla="*/ 2479244 w 3708339"/>
                  <a:gd name="connsiteY21" fmla="*/ 1433945 h 3740727"/>
                  <a:gd name="connsiteX22" fmla="*/ 2468718 w 3708339"/>
                  <a:gd name="connsiteY22" fmla="*/ 1488194 h 3740727"/>
                  <a:gd name="connsiteX23" fmla="*/ 2473576 w 3708339"/>
                  <a:gd name="connsiteY23" fmla="*/ 1505197 h 3740727"/>
                  <a:gd name="connsiteX24" fmla="*/ 2463050 w 3708339"/>
                  <a:gd name="connsiteY24" fmla="*/ 1507627 h 3740727"/>
                  <a:gd name="connsiteX25" fmla="*/ 2345647 w 3708339"/>
                  <a:gd name="connsiteY25" fmla="*/ 1497101 h 3740727"/>
                  <a:gd name="connsiteX26" fmla="*/ 2290588 w 3708339"/>
                  <a:gd name="connsiteY26" fmla="*/ 1512485 h 3740727"/>
                  <a:gd name="connsiteX27" fmla="*/ 2203143 w 3708339"/>
                  <a:gd name="connsiteY27" fmla="*/ 1637176 h 3740727"/>
                  <a:gd name="connsiteX28" fmla="*/ 2189378 w 3708339"/>
                  <a:gd name="connsiteY28" fmla="*/ 1655798 h 3740727"/>
                  <a:gd name="connsiteX29" fmla="*/ 2102742 w 3708339"/>
                  <a:gd name="connsiteY29" fmla="*/ 1715715 h 3740727"/>
                  <a:gd name="connsiteX30" fmla="*/ 2090597 w 3708339"/>
                  <a:gd name="connsiteY30" fmla="*/ 1727050 h 3740727"/>
                  <a:gd name="connsiteX31" fmla="*/ 2030681 w 3708339"/>
                  <a:gd name="connsiteY31" fmla="*/ 1767534 h 3740727"/>
                  <a:gd name="connsiteX32" fmla="*/ 1967525 w 3708339"/>
                  <a:gd name="connsiteY32" fmla="*/ 1598311 h 3740727"/>
                  <a:gd name="connsiteX33" fmla="*/ 1963477 w 3708339"/>
                  <a:gd name="connsiteY33" fmla="*/ 1588595 h 3740727"/>
                  <a:gd name="connsiteX34" fmla="*/ 1945664 w 3708339"/>
                  <a:gd name="connsiteY34" fmla="*/ 1569972 h 3740727"/>
                  <a:gd name="connsiteX35" fmla="*/ 1817734 w 3708339"/>
                  <a:gd name="connsiteY35" fmla="*/ 1515723 h 3740727"/>
                  <a:gd name="connsiteX36" fmla="*/ 1606408 w 3708339"/>
                  <a:gd name="connsiteY36" fmla="*/ 1509246 h 3740727"/>
                  <a:gd name="connsiteX37" fmla="*/ 1586975 w 3708339"/>
                  <a:gd name="connsiteY37" fmla="*/ 1510865 h 3740727"/>
                  <a:gd name="connsiteX38" fmla="*/ 1298729 w 3708339"/>
                  <a:gd name="connsiteY38" fmla="*/ 1552159 h 3740727"/>
                  <a:gd name="connsiteX39" fmla="*/ 1016150 w 3708339"/>
                  <a:gd name="connsiteY39" fmla="*/ 1680089 h 3740727"/>
                  <a:gd name="connsiteX40" fmla="*/ 567587 w 3708339"/>
                  <a:gd name="connsiteY40" fmla="*/ 2042016 h 3740727"/>
                  <a:gd name="connsiteX41" fmla="*/ 546535 w 3708339"/>
                  <a:gd name="connsiteY41" fmla="*/ 2067116 h 3740727"/>
                  <a:gd name="connsiteX42" fmla="*/ 263146 w 3708339"/>
                  <a:gd name="connsiteY42" fmla="*/ 2464670 h 3740727"/>
                  <a:gd name="connsiteX43" fmla="*/ 214566 w 3708339"/>
                  <a:gd name="connsiteY43" fmla="*/ 2602316 h 3740727"/>
                  <a:gd name="connsiteX44" fmla="*/ 197562 w 3708339"/>
                  <a:gd name="connsiteY44" fmla="*/ 2628225 h 3740727"/>
                  <a:gd name="connsiteX45" fmla="*/ 125501 w 3708339"/>
                  <a:gd name="connsiteY45" fmla="*/ 2732674 h 3740727"/>
                  <a:gd name="connsiteX46" fmla="*/ 83397 w 3708339"/>
                  <a:gd name="connsiteY46" fmla="*/ 2871130 h 3740727"/>
                  <a:gd name="connsiteX47" fmla="*/ 10526 w 3708339"/>
                  <a:gd name="connsiteY47" fmla="*/ 3186906 h 3740727"/>
                  <a:gd name="connsiteX48" fmla="*/ 810 w 3708339"/>
                  <a:gd name="connsiteY48" fmla="*/ 3303500 h 3740727"/>
                  <a:gd name="connsiteX49" fmla="*/ 810 w 3708339"/>
                  <a:gd name="connsiteY49" fmla="*/ 3352080 h 3740727"/>
                  <a:gd name="connsiteX50" fmla="*/ 3239 w 3708339"/>
                  <a:gd name="connsiteY50" fmla="*/ 3393374 h 3740727"/>
                  <a:gd name="connsiteX51" fmla="*/ 0 w 3708339"/>
                  <a:gd name="connsiteY51" fmla="*/ 3422523 h 3740727"/>
                  <a:gd name="connsiteX52" fmla="*/ 0 w 3708339"/>
                  <a:gd name="connsiteY52" fmla="*/ 3449242 h 3740727"/>
                  <a:gd name="connsiteX53" fmla="*/ 2429 w 3708339"/>
                  <a:gd name="connsiteY53" fmla="*/ 3521304 h 3740727"/>
                  <a:gd name="connsiteX54" fmla="*/ 0 w 3708339"/>
                  <a:gd name="connsiteY54" fmla="*/ 3556120 h 3740727"/>
                  <a:gd name="connsiteX55" fmla="*/ 0 w 3708339"/>
                  <a:gd name="connsiteY55" fmla="*/ 3588507 h 3740727"/>
                  <a:gd name="connsiteX56" fmla="*/ 2429 w 3708339"/>
                  <a:gd name="connsiteY56" fmla="*/ 3620085 h 3740727"/>
                  <a:gd name="connsiteX57" fmla="*/ 8097 w 3708339"/>
                  <a:gd name="connsiteY57" fmla="*/ 3702672 h 3740727"/>
                  <a:gd name="connsiteX58" fmla="*/ 68013 w 3708339"/>
                  <a:gd name="connsiteY58" fmla="*/ 3739918 h 3740727"/>
                  <a:gd name="connsiteX59" fmla="*/ 138455 w 3708339"/>
                  <a:gd name="connsiteY59" fmla="*/ 3674333 h 3740727"/>
                  <a:gd name="connsiteX60" fmla="*/ 178130 w 3708339"/>
                  <a:gd name="connsiteY60" fmla="*/ 3625753 h 3740727"/>
                  <a:gd name="connsiteX61" fmla="*/ 319014 w 3708339"/>
                  <a:gd name="connsiteY61" fmla="*/ 3431429 h 3740727"/>
                  <a:gd name="connsiteX62" fmla="*/ 351402 w 3708339"/>
                  <a:gd name="connsiteY62" fmla="*/ 3395803 h 3740727"/>
                  <a:gd name="connsiteX63" fmla="*/ 473664 w 3708339"/>
                  <a:gd name="connsiteY63" fmla="*/ 3310787 h 3740727"/>
                  <a:gd name="connsiteX64" fmla="*/ 547345 w 3708339"/>
                  <a:gd name="connsiteY64" fmla="*/ 3202289 h 3740727"/>
                  <a:gd name="connsiteX65" fmla="*/ 562728 w 3708339"/>
                  <a:gd name="connsiteY65" fmla="*/ 3173951 h 3740727"/>
                  <a:gd name="connsiteX66" fmla="*/ 599974 w 3708339"/>
                  <a:gd name="connsiteY66" fmla="*/ 3118892 h 3740727"/>
                  <a:gd name="connsiteX67" fmla="*/ 659081 w 3708339"/>
                  <a:gd name="connsiteY67" fmla="*/ 3024160 h 3740727"/>
                  <a:gd name="connsiteX68" fmla="*/ 699565 w 3708339"/>
                  <a:gd name="connsiteY68" fmla="*/ 2969911 h 3740727"/>
                  <a:gd name="connsiteX69" fmla="*/ 843688 w 3708339"/>
                  <a:gd name="connsiteY69" fmla="*/ 2841981 h 3740727"/>
                  <a:gd name="connsiteX70" fmla="*/ 906033 w 3708339"/>
                  <a:gd name="connsiteY70" fmla="*/ 2781255 h 3740727"/>
                  <a:gd name="connsiteX71" fmla="*/ 1049347 w 3708339"/>
                  <a:gd name="connsiteY71" fmla="*/ 2637942 h 3740727"/>
                  <a:gd name="connsiteX72" fmla="*/ 1115741 w 3708339"/>
                  <a:gd name="connsiteY72" fmla="*/ 2589361 h 3740727"/>
                  <a:gd name="connsiteX73" fmla="*/ 1241241 w 3708339"/>
                  <a:gd name="connsiteY73" fmla="*/ 2504344 h 3740727"/>
                  <a:gd name="connsiteX74" fmla="*/ 1316542 w 3708339"/>
                  <a:gd name="connsiteY74" fmla="*/ 2469528 h 3740727"/>
                  <a:gd name="connsiteX75" fmla="*/ 1334355 w 3708339"/>
                  <a:gd name="connsiteY75" fmla="*/ 2491389 h 3740727"/>
                  <a:gd name="connsiteX76" fmla="*/ 1302777 w 3708339"/>
                  <a:gd name="connsiteY76" fmla="*/ 2594219 h 3740727"/>
                  <a:gd name="connsiteX77" fmla="*/ 1244480 w 3708339"/>
                  <a:gd name="connsiteY77" fmla="*/ 2796639 h 3740727"/>
                  <a:gd name="connsiteX78" fmla="*/ 1233145 w 3708339"/>
                  <a:gd name="connsiteY78" fmla="*/ 2841981 h 3740727"/>
                  <a:gd name="connsiteX79" fmla="*/ 1256625 w 3708339"/>
                  <a:gd name="connsiteY79" fmla="*/ 2894611 h 3740727"/>
                  <a:gd name="connsiteX80" fmla="*/ 1253387 w 3708339"/>
                  <a:gd name="connsiteY80" fmla="*/ 2893801 h 3740727"/>
                  <a:gd name="connsiteX81" fmla="*/ 1195090 w 3708339"/>
                  <a:gd name="connsiteY81" fmla="*/ 2934285 h 3740727"/>
                  <a:gd name="connsiteX82" fmla="*/ 1138412 w 3708339"/>
                  <a:gd name="connsiteY82" fmla="*/ 3233867 h 3740727"/>
                  <a:gd name="connsiteX83" fmla="*/ 1134363 w 3708339"/>
                  <a:gd name="connsiteY83" fmla="*/ 3338316 h 3740727"/>
                  <a:gd name="connsiteX84" fmla="*/ 1134363 w 3708339"/>
                  <a:gd name="connsiteY84" fmla="*/ 3346413 h 3740727"/>
                  <a:gd name="connsiteX85" fmla="*/ 1112502 w 3708339"/>
                  <a:gd name="connsiteY85" fmla="*/ 3471913 h 3740727"/>
                  <a:gd name="connsiteX86" fmla="*/ 1110883 w 3708339"/>
                  <a:gd name="connsiteY86" fmla="*/ 3643566 h 3740727"/>
                  <a:gd name="connsiteX87" fmla="*/ 1289822 w 3708339"/>
                  <a:gd name="connsiteY87" fmla="*/ 3643566 h 3740727"/>
                  <a:gd name="connsiteX88" fmla="*/ 1454188 w 3708339"/>
                  <a:gd name="connsiteY88" fmla="*/ 3590127 h 3740727"/>
                  <a:gd name="connsiteX89" fmla="*/ 1454188 w 3708339"/>
                  <a:gd name="connsiteY89" fmla="*/ 3417665 h 3740727"/>
                  <a:gd name="connsiteX90" fmla="*/ 1320590 w 3708339"/>
                  <a:gd name="connsiteY90" fmla="*/ 3114844 h 3740727"/>
                  <a:gd name="connsiteX91" fmla="*/ 1641224 w 3708339"/>
                  <a:gd name="connsiteY91" fmla="*/ 2838743 h 3740727"/>
                  <a:gd name="connsiteX92" fmla="*/ 2133510 w 3708339"/>
                  <a:gd name="connsiteY92" fmla="*/ 3007156 h 3740727"/>
                  <a:gd name="connsiteX93" fmla="*/ 2099503 w 3708339"/>
                  <a:gd name="connsiteY93" fmla="*/ 3386897 h 3740727"/>
                  <a:gd name="connsiteX94" fmla="*/ 2012058 w 3708339"/>
                  <a:gd name="connsiteY94" fmla="*/ 3532639 h 3740727"/>
                  <a:gd name="connsiteX95" fmla="*/ 2206381 w 3708339"/>
                  <a:gd name="connsiteY95" fmla="*/ 3643566 h 3740727"/>
                  <a:gd name="connsiteX96" fmla="*/ 2831455 w 3708339"/>
                  <a:gd name="connsiteY96" fmla="*/ 3639517 h 3740727"/>
                  <a:gd name="connsiteX97" fmla="*/ 2910804 w 3708339"/>
                  <a:gd name="connsiteY97" fmla="*/ 3634659 h 3740727"/>
                  <a:gd name="connsiteX98" fmla="*/ 2906756 w 3708339"/>
                  <a:gd name="connsiteY98" fmla="*/ 2964243 h 3740727"/>
                  <a:gd name="connsiteX99" fmla="*/ 3006346 w 3708339"/>
                  <a:gd name="connsiteY99" fmla="*/ 2741581 h 3740727"/>
                  <a:gd name="connsiteX100" fmla="*/ 3232247 w 3708339"/>
                  <a:gd name="connsiteY100" fmla="*/ 2752916 h 3740727"/>
                  <a:gd name="connsiteX101" fmla="*/ 3484868 w 3708339"/>
                  <a:gd name="connsiteY101" fmla="*/ 2887323 h 3740727"/>
                  <a:gd name="connsiteX102" fmla="*/ 3714817 w 3708339"/>
                  <a:gd name="connsiteY102" fmla="*/ 2553735 h 3740727"/>
                  <a:gd name="connsiteX103" fmla="*/ 3577981 w 3708339"/>
                  <a:gd name="connsiteY103" fmla="*/ 2197475 h 374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3708339" h="3740727">
                    <a:moveTo>
                      <a:pt x="3577981" y="2197475"/>
                    </a:moveTo>
                    <a:cubicBezTo>
                      <a:pt x="3451671" y="2101933"/>
                      <a:pt x="3382848" y="2109220"/>
                      <a:pt x="3271922" y="2228243"/>
                    </a:cubicBezTo>
                    <a:cubicBezTo>
                      <a:pt x="3222531" y="2281682"/>
                      <a:pt x="3203099" y="2381273"/>
                      <a:pt x="3092173" y="2339169"/>
                    </a:cubicBezTo>
                    <a:cubicBezTo>
                      <a:pt x="2981246" y="2293017"/>
                      <a:pt x="2912423" y="2212859"/>
                      <a:pt x="2908375" y="2093836"/>
                    </a:cubicBezTo>
                    <a:cubicBezTo>
                      <a:pt x="2904327" y="1859838"/>
                      <a:pt x="2912423" y="0"/>
                      <a:pt x="2912423" y="0"/>
                    </a:cubicBezTo>
                    <a:cubicBezTo>
                      <a:pt x="2902707" y="5668"/>
                      <a:pt x="2892991" y="12955"/>
                      <a:pt x="2884894" y="21052"/>
                    </a:cubicBezTo>
                    <a:cubicBezTo>
                      <a:pt x="2857365" y="51010"/>
                      <a:pt x="2829026" y="81778"/>
                      <a:pt x="2807975" y="116594"/>
                    </a:cubicBezTo>
                    <a:cubicBezTo>
                      <a:pt x="2794210" y="138456"/>
                      <a:pt x="2778826" y="152220"/>
                      <a:pt x="2755345" y="161936"/>
                    </a:cubicBezTo>
                    <a:cubicBezTo>
                      <a:pt x="2682474" y="194324"/>
                      <a:pt x="2639561" y="248572"/>
                      <a:pt x="2639561" y="329540"/>
                    </a:cubicBezTo>
                    <a:cubicBezTo>
                      <a:pt x="2639561" y="392695"/>
                      <a:pt x="2624987" y="450992"/>
                      <a:pt x="2602316" y="508480"/>
                    </a:cubicBezTo>
                    <a:cubicBezTo>
                      <a:pt x="2558593" y="617787"/>
                      <a:pt x="2527825" y="729523"/>
                      <a:pt x="2535922" y="849356"/>
                    </a:cubicBezTo>
                    <a:cubicBezTo>
                      <a:pt x="2540780" y="924656"/>
                      <a:pt x="2553735" y="998337"/>
                      <a:pt x="2563451" y="1072018"/>
                    </a:cubicBezTo>
                    <a:cubicBezTo>
                      <a:pt x="2564260" y="1080925"/>
                      <a:pt x="2568309" y="1087402"/>
                      <a:pt x="2576406" y="1091450"/>
                    </a:cubicBezTo>
                    <a:cubicBezTo>
                      <a:pt x="2576406" y="1091450"/>
                      <a:pt x="2577215" y="1092260"/>
                      <a:pt x="2577215" y="1092260"/>
                    </a:cubicBezTo>
                    <a:cubicBezTo>
                      <a:pt x="2580454" y="1094689"/>
                      <a:pt x="2584502" y="1097118"/>
                      <a:pt x="2589361" y="1096308"/>
                    </a:cubicBezTo>
                    <a:cubicBezTo>
                      <a:pt x="2584502" y="1097118"/>
                      <a:pt x="2581264" y="1094689"/>
                      <a:pt x="2577215" y="1092260"/>
                    </a:cubicBezTo>
                    <a:cubicBezTo>
                      <a:pt x="2576406" y="1091450"/>
                      <a:pt x="2575596" y="1091450"/>
                      <a:pt x="2574786" y="1090641"/>
                    </a:cubicBezTo>
                    <a:cubicBezTo>
                      <a:pt x="2552925" y="1088212"/>
                      <a:pt x="2557783" y="1104405"/>
                      <a:pt x="2557783" y="1115741"/>
                    </a:cubicBezTo>
                    <a:cubicBezTo>
                      <a:pt x="2556973" y="1165131"/>
                      <a:pt x="2563451" y="1213712"/>
                      <a:pt x="2566690" y="1263103"/>
                    </a:cubicBezTo>
                    <a:cubicBezTo>
                      <a:pt x="2567499" y="1270390"/>
                      <a:pt x="2568309" y="1278487"/>
                      <a:pt x="2569119" y="1285774"/>
                    </a:cubicBezTo>
                    <a:cubicBezTo>
                      <a:pt x="2571548" y="1303587"/>
                      <a:pt x="2572357" y="1322209"/>
                      <a:pt x="2561022" y="1338403"/>
                    </a:cubicBezTo>
                    <a:cubicBezTo>
                      <a:pt x="2536731" y="1372410"/>
                      <a:pt x="2510012" y="1405607"/>
                      <a:pt x="2479244" y="1433945"/>
                    </a:cubicBezTo>
                    <a:cubicBezTo>
                      <a:pt x="2460621" y="1451758"/>
                      <a:pt x="2457383" y="1467142"/>
                      <a:pt x="2468718" y="1488194"/>
                    </a:cubicBezTo>
                    <a:cubicBezTo>
                      <a:pt x="2471147" y="1493862"/>
                      <a:pt x="2476005" y="1498720"/>
                      <a:pt x="2473576" y="1505197"/>
                    </a:cubicBezTo>
                    <a:cubicBezTo>
                      <a:pt x="2470337" y="1508436"/>
                      <a:pt x="2467099" y="1507627"/>
                      <a:pt x="2463050" y="1507627"/>
                    </a:cubicBezTo>
                    <a:cubicBezTo>
                      <a:pt x="2424186" y="1505197"/>
                      <a:pt x="2384511" y="1501959"/>
                      <a:pt x="2345647" y="1497101"/>
                    </a:cubicBezTo>
                    <a:cubicBezTo>
                      <a:pt x="2325404" y="1494672"/>
                      <a:pt x="2307592" y="1499530"/>
                      <a:pt x="2290588" y="1512485"/>
                    </a:cubicBezTo>
                    <a:cubicBezTo>
                      <a:pt x="2247675" y="1544872"/>
                      <a:pt x="2217717" y="1586166"/>
                      <a:pt x="2203143" y="1637176"/>
                    </a:cubicBezTo>
                    <a:cubicBezTo>
                      <a:pt x="2200714" y="1645272"/>
                      <a:pt x="2199094" y="1653369"/>
                      <a:pt x="2189378" y="1655798"/>
                    </a:cubicBezTo>
                    <a:cubicBezTo>
                      <a:pt x="2153752" y="1666324"/>
                      <a:pt x="2128652" y="1691424"/>
                      <a:pt x="2102742" y="1715715"/>
                    </a:cubicBezTo>
                    <a:cubicBezTo>
                      <a:pt x="2098694" y="1719763"/>
                      <a:pt x="2094645" y="1723002"/>
                      <a:pt x="2090597" y="1727050"/>
                    </a:cubicBezTo>
                    <a:cubicBezTo>
                      <a:pt x="2071974" y="1744053"/>
                      <a:pt x="2053352" y="1759437"/>
                      <a:pt x="2030681" y="1767534"/>
                    </a:cubicBezTo>
                    <a:cubicBezTo>
                      <a:pt x="2003151" y="1711666"/>
                      <a:pt x="1982100" y="1655798"/>
                      <a:pt x="1967525" y="1598311"/>
                    </a:cubicBezTo>
                    <a:cubicBezTo>
                      <a:pt x="1966716" y="1595072"/>
                      <a:pt x="1965096" y="1591833"/>
                      <a:pt x="1963477" y="1588595"/>
                    </a:cubicBezTo>
                    <a:cubicBezTo>
                      <a:pt x="1956999" y="1582927"/>
                      <a:pt x="1950522" y="1576449"/>
                      <a:pt x="1945664" y="1569972"/>
                    </a:cubicBezTo>
                    <a:cubicBezTo>
                      <a:pt x="1905180" y="1547301"/>
                      <a:pt x="1864696" y="1523820"/>
                      <a:pt x="1817734" y="1515723"/>
                    </a:cubicBezTo>
                    <a:cubicBezTo>
                      <a:pt x="1748102" y="1503578"/>
                      <a:pt x="1677659" y="1504388"/>
                      <a:pt x="1606408" y="1509246"/>
                    </a:cubicBezTo>
                    <a:cubicBezTo>
                      <a:pt x="1599930" y="1510056"/>
                      <a:pt x="1593453" y="1510056"/>
                      <a:pt x="1586975" y="1510865"/>
                    </a:cubicBezTo>
                    <a:cubicBezTo>
                      <a:pt x="1489813" y="1518152"/>
                      <a:pt x="1393461" y="1528678"/>
                      <a:pt x="1298729" y="1552159"/>
                    </a:cubicBezTo>
                    <a:cubicBezTo>
                      <a:pt x="1197519" y="1578069"/>
                      <a:pt x="1105215" y="1625840"/>
                      <a:pt x="1016150" y="1680089"/>
                    </a:cubicBezTo>
                    <a:cubicBezTo>
                      <a:pt x="850975" y="1781299"/>
                      <a:pt x="692277" y="1890606"/>
                      <a:pt x="567587" y="2042016"/>
                    </a:cubicBezTo>
                    <a:cubicBezTo>
                      <a:pt x="560299" y="2050113"/>
                      <a:pt x="553822" y="2058210"/>
                      <a:pt x="546535" y="2067116"/>
                    </a:cubicBezTo>
                    <a:cubicBezTo>
                      <a:pt x="441276" y="2191807"/>
                      <a:pt x="334398" y="2315688"/>
                      <a:pt x="263146" y="2464670"/>
                    </a:cubicBezTo>
                    <a:cubicBezTo>
                      <a:pt x="241285" y="2508393"/>
                      <a:pt x="214566" y="2550496"/>
                      <a:pt x="214566" y="2602316"/>
                    </a:cubicBezTo>
                    <a:cubicBezTo>
                      <a:pt x="214566" y="2614461"/>
                      <a:pt x="207278" y="2621748"/>
                      <a:pt x="197562" y="2628225"/>
                    </a:cubicBezTo>
                    <a:cubicBezTo>
                      <a:pt x="161936" y="2654135"/>
                      <a:pt x="140075" y="2691381"/>
                      <a:pt x="125501" y="2732674"/>
                    </a:cubicBezTo>
                    <a:cubicBezTo>
                      <a:pt x="109307" y="2778017"/>
                      <a:pt x="96352" y="2824168"/>
                      <a:pt x="83397" y="2871130"/>
                    </a:cubicBezTo>
                    <a:cubicBezTo>
                      <a:pt x="54249" y="2975579"/>
                      <a:pt x="25100" y="3079218"/>
                      <a:pt x="10526" y="3186906"/>
                    </a:cubicBezTo>
                    <a:cubicBezTo>
                      <a:pt x="4858" y="3225770"/>
                      <a:pt x="8097" y="3264635"/>
                      <a:pt x="810" y="3303500"/>
                    </a:cubicBezTo>
                    <a:cubicBezTo>
                      <a:pt x="810" y="3319693"/>
                      <a:pt x="810" y="3335887"/>
                      <a:pt x="810" y="3352080"/>
                    </a:cubicBezTo>
                    <a:cubicBezTo>
                      <a:pt x="6477" y="3365845"/>
                      <a:pt x="1619" y="3379610"/>
                      <a:pt x="3239" y="3393374"/>
                    </a:cubicBezTo>
                    <a:cubicBezTo>
                      <a:pt x="1619" y="3403900"/>
                      <a:pt x="5668" y="3413616"/>
                      <a:pt x="0" y="3422523"/>
                    </a:cubicBezTo>
                    <a:cubicBezTo>
                      <a:pt x="0" y="3431429"/>
                      <a:pt x="0" y="3440336"/>
                      <a:pt x="0" y="3449242"/>
                    </a:cubicBezTo>
                    <a:cubicBezTo>
                      <a:pt x="5668" y="3473533"/>
                      <a:pt x="810" y="3497823"/>
                      <a:pt x="2429" y="3521304"/>
                    </a:cubicBezTo>
                    <a:cubicBezTo>
                      <a:pt x="1619" y="3533449"/>
                      <a:pt x="4858" y="3544784"/>
                      <a:pt x="0" y="3556120"/>
                    </a:cubicBezTo>
                    <a:cubicBezTo>
                      <a:pt x="0" y="3566646"/>
                      <a:pt x="0" y="3577172"/>
                      <a:pt x="0" y="3588507"/>
                    </a:cubicBezTo>
                    <a:cubicBezTo>
                      <a:pt x="5668" y="3599033"/>
                      <a:pt x="810" y="3609559"/>
                      <a:pt x="2429" y="3620085"/>
                    </a:cubicBezTo>
                    <a:cubicBezTo>
                      <a:pt x="3239" y="3647614"/>
                      <a:pt x="4858" y="3675143"/>
                      <a:pt x="8097" y="3702672"/>
                    </a:cubicBezTo>
                    <a:cubicBezTo>
                      <a:pt x="12145" y="3736679"/>
                      <a:pt x="35626" y="3752873"/>
                      <a:pt x="68013" y="3739918"/>
                    </a:cubicBezTo>
                    <a:cubicBezTo>
                      <a:pt x="100400" y="3727772"/>
                      <a:pt x="123881" y="3705911"/>
                      <a:pt x="138455" y="3674333"/>
                    </a:cubicBezTo>
                    <a:cubicBezTo>
                      <a:pt x="147362" y="3654901"/>
                      <a:pt x="157888" y="3637088"/>
                      <a:pt x="178130" y="3625753"/>
                    </a:cubicBezTo>
                    <a:cubicBezTo>
                      <a:pt x="256669" y="3583649"/>
                      <a:pt x="300392" y="3515636"/>
                      <a:pt x="319014" y="3431429"/>
                    </a:cubicBezTo>
                    <a:cubicBezTo>
                      <a:pt x="323873" y="3410377"/>
                      <a:pt x="331160" y="3400661"/>
                      <a:pt x="351402" y="3395803"/>
                    </a:cubicBezTo>
                    <a:cubicBezTo>
                      <a:pt x="403221" y="3383658"/>
                      <a:pt x="442896" y="3355319"/>
                      <a:pt x="473664" y="3310787"/>
                    </a:cubicBezTo>
                    <a:cubicBezTo>
                      <a:pt x="498764" y="3275161"/>
                      <a:pt x="525483" y="3239535"/>
                      <a:pt x="547345" y="3202289"/>
                    </a:cubicBezTo>
                    <a:cubicBezTo>
                      <a:pt x="553012" y="3193383"/>
                      <a:pt x="557870" y="3183667"/>
                      <a:pt x="562728" y="3173951"/>
                    </a:cubicBezTo>
                    <a:cubicBezTo>
                      <a:pt x="573254" y="3153709"/>
                      <a:pt x="584590" y="3135086"/>
                      <a:pt x="599974" y="3118892"/>
                    </a:cubicBezTo>
                    <a:cubicBezTo>
                      <a:pt x="626693" y="3092173"/>
                      <a:pt x="646935" y="3060595"/>
                      <a:pt x="659081" y="3024160"/>
                    </a:cubicBezTo>
                    <a:cubicBezTo>
                      <a:pt x="666368" y="3001488"/>
                      <a:pt x="680132" y="2983675"/>
                      <a:pt x="699565" y="2969911"/>
                    </a:cubicBezTo>
                    <a:cubicBezTo>
                      <a:pt x="752194" y="2932665"/>
                      <a:pt x="797536" y="2886514"/>
                      <a:pt x="843688" y="2841981"/>
                    </a:cubicBezTo>
                    <a:cubicBezTo>
                      <a:pt x="864740" y="2821739"/>
                      <a:pt x="884982" y="2801497"/>
                      <a:pt x="906033" y="2781255"/>
                    </a:cubicBezTo>
                    <a:cubicBezTo>
                      <a:pt x="953804" y="2733484"/>
                      <a:pt x="1001576" y="2685713"/>
                      <a:pt x="1049347" y="2637942"/>
                    </a:cubicBezTo>
                    <a:cubicBezTo>
                      <a:pt x="1069589" y="2617699"/>
                      <a:pt x="1091450" y="2602316"/>
                      <a:pt x="1115741" y="2589361"/>
                    </a:cubicBezTo>
                    <a:cubicBezTo>
                      <a:pt x="1161083" y="2565880"/>
                      <a:pt x="1207235" y="2542399"/>
                      <a:pt x="1241241" y="2504344"/>
                    </a:cubicBezTo>
                    <a:cubicBezTo>
                      <a:pt x="1262293" y="2481673"/>
                      <a:pt x="1286584" y="2471957"/>
                      <a:pt x="1316542" y="2469528"/>
                    </a:cubicBezTo>
                    <a:cubicBezTo>
                      <a:pt x="1337593" y="2467908"/>
                      <a:pt x="1341642" y="2471147"/>
                      <a:pt x="1334355" y="2491389"/>
                    </a:cubicBezTo>
                    <a:cubicBezTo>
                      <a:pt x="1323019" y="2525396"/>
                      <a:pt x="1312493" y="2559403"/>
                      <a:pt x="1302777" y="2594219"/>
                    </a:cubicBezTo>
                    <a:cubicBezTo>
                      <a:pt x="1281725" y="2661422"/>
                      <a:pt x="1262293" y="2728626"/>
                      <a:pt x="1244480" y="2796639"/>
                    </a:cubicBezTo>
                    <a:cubicBezTo>
                      <a:pt x="1240432" y="2812023"/>
                      <a:pt x="1236383" y="2826597"/>
                      <a:pt x="1233145" y="2841981"/>
                    </a:cubicBezTo>
                    <a:cubicBezTo>
                      <a:pt x="1225857" y="2871130"/>
                      <a:pt x="1230715" y="2882465"/>
                      <a:pt x="1256625" y="2894611"/>
                    </a:cubicBezTo>
                    <a:cubicBezTo>
                      <a:pt x="1255816" y="2894611"/>
                      <a:pt x="1254196" y="2893801"/>
                      <a:pt x="1253387" y="2893801"/>
                    </a:cubicBezTo>
                    <a:cubicBezTo>
                      <a:pt x="1220999" y="2886514"/>
                      <a:pt x="1203186" y="2899469"/>
                      <a:pt x="1195090" y="2934285"/>
                    </a:cubicBezTo>
                    <a:cubicBezTo>
                      <a:pt x="1174848" y="3033876"/>
                      <a:pt x="1156225" y="3133467"/>
                      <a:pt x="1138412" y="3233867"/>
                    </a:cubicBezTo>
                    <a:cubicBezTo>
                      <a:pt x="1132744" y="3267874"/>
                      <a:pt x="1115741" y="3302690"/>
                      <a:pt x="1134363" y="3338316"/>
                    </a:cubicBezTo>
                    <a:cubicBezTo>
                      <a:pt x="1135173" y="3340745"/>
                      <a:pt x="1135173" y="3343984"/>
                      <a:pt x="1134363" y="3346413"/>
                    </a:cubicBezTo>
                    <a:cubicBezTo>
                      <a:pt x="1114121" y="3386087"/>
                      <a:pt x="1115741" y="3429810"/>
                      <a:pt x="1112502" y="3471913"/>
                    </a:cubicBezTo>
                    <a:cubicBezTo>
                      <a:pt x="1107644" y="3529401"/>
                      <a:pt x="1106834" y="3586888"/>
                      <a:pt x="1110883" y="3643566"/>
                    </a:cubicBezTo>
                    <a:cubicBezTo>
                      <a:pt x="1170799" y="3643566"/>
                      <a:pt x="1229906" y="3643566"/>
                      <a:pt x="1289822" y="3643566"/>
                    </a:cubicBezTo>
                    <a:cubicBezTo>
                      <a:pt x="1350548" y="3643566"/>
                      <a:pt x="1403987" y="3636279"/>
                      <a:pt x="1454188" y="3590127"/>
                    </a:cubicBezTo>
                    <a:cubicBezTo>
                      <a:pt x="1518962" y="3528591"/>
                      <a:pt x="1545682" y="3479200"/>
                      <a:pt x="1454188" y="3417665"/>
                    </a:cubicBezTo>
                    <a:cubicBezTo>
                      <a:pt x="1351358" y="3344793"/>
                      <a:pt x="1271200" y="3249251"/>
                      <a:pt x="1320590" y="3114844"/>
                    </a:cubicBezTo>
                    <a:cubicBezTo>
                      <a:pt x="1374029" y="2969101"/>
                      <a:pt x="1476859" y="2858175"/>
                      <a:pt x="1641224" y="2838743"/>
                    </a:cubicBezTo>
                    <a:cubicBezTo>
                      <a:pt x="1828260" y="2816071"/>
                      <a:pt x="2007200" y="2827407"/>
                      <a:pt x="2133510" y="3007156"/>
                    </a:cubicBezTo>
                    <a:cubicBezTo>
                      <a:pt x="2240388" y="3156947"/>
                      <a:pt x="2229052" y="3260586"/>
                      <a:pt x="2099503" y="3386897"/>
                    </a:cubicBezTo>
                    <a:cubicBezTo>
                      <a:pt x="2057400" y="3424952"/>
                      <a:pt x="1965906" y="3448432"/>
                      <a:pt x="2012058" y="3532639"/>
                    </a:cubicBezTo>
                    <a:cubicBezTo>
                      <a:pt x="2050113" y="3605511"/>
                      <a:pt x="2118936" y="3643566"/>
                      <a:pt x="2206381" y="3643566"/>
                    </a:cubicBezTo>
                    <a:cubicBezTo>
                      <a:pt x="2416089" y="3639517"/>
                      <a:pt x="2621748" y="3650853"/>
                      <a:pt x="2831455" y="3639517"/>
                    </a:cubicBezTo>
                    <a:cubicBezTo>
                      <a:pt x="2891372" y="3637088"/>
                      <a:pt x="2873559" y="3638708"/>
                      <a:pt x="2910804" y="3634659"/>
                    </a:cubicBezTo>
                    <a:cubicBezTo>
                      <a:pt x="2910804" y="3634659"/>
                      <a:pt x="2910804" y="3102698"/>
                      <a:pt x="2906756" y="2964243"/>
                    </a:cubicBezTo>
                    <a:cubicBezTo>
                      <a:pt x="2902707" y="2871939"/>
                      <a:pt x="2941572" y="2799068"/>
                      <a:pt x="3006346" y="2741581"/>
                    </a:cubicBezTo>
                    <a:cubicBezTo>
                      <a:pt x="3083266" y="2672758"/>
                      <a:pt x="3155328" y="2657374"/>
                      <a:pt x="3232247" y="2752916"/>
                    </a:cubicBezTo>
                    <a:cubicBezTo>
                      <a:pt x="3293783" y="2833075"/>
                      <a:pt x="3354509" y="2933475"/>
                      <a:pt x="3484868" y="2887323"/>
                    </a:cubicBezTo>
                    <a:cubicBezTo>
                      <a:pt x="3622514" y="2841172"/>
                      <a:pt x="3706721" y="2710813"/>
                      <a:pt x="3714817" y="2553735"/>
                    </a:cubicBezTo>
                    <a:cubicBezTo>
                      <a:pt x="3722914" y="2412850"/>
                      <a:pt x="3700243" y="2289779"/>
                      <a:pt x="3577981" y="2197475"/>
                    </a:cubicBezTo>
                    <a:close/>
                  </a:path>
                </a:pathLst>
              </a:custGeom>
              <a:solidFill>
                <a:srgbClr val="64C8F0"/>
              </a:solidFill>
              <a:ln w="80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36" name="TextBox 24">
              <a:extLst>
                <a:ext uri="{FF2B5EF4-FFF2-40B4-BE49-F238E27FC236}">
                  <a16:creationId xmlns:a16="http://schemas.microsoft.com/office/drawing/2014/main" id="{AE99F6EE-B1FF-454C-9AF7-6987E41665B2}"/>
                </a:ext>
              </a:extLst>
            </p:cNvPr>
            <p:cNvSpPr txBox="1"/>
            <p:nvPr/>
          </p:nvSpPr>
          <p:spPr>
            <a:xfrm>
              <a:off x="8996570" y="3668067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Simply Impress</a:t>
              </a:r>
            </a:p>
            <a:p>
              <a:pPr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8E9DBAC4-24E5-4A3D-9048-60FAC5F921B6}"/>
                </a:ext>
              </a:extLst>
            </p:cNvPr>
            <p:cNvSpPr txBox="1"/>
            <p:nvPr/>
          </p:nvSpPr>
          <p:spPr>
            <a:xfrm>
              <a:off x="1524002" y="3668067"/>
              <a:ext cx="165324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Simply Impress</a:t>
              </a:r>
            </a:p>
            <a:p>
              <a:pPr algn="r"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D3EA41AD-6829-4A94-81BD-8FECA2A9E802}"/>
                </a:ext>
              </a:extLst>
            </p:cNvPr>
            <p:cNvSpPr txBox="1"/>
            <p:nvPr/>
          </p:nvSpPr>
          <p:spPr>
            <a:xfrm>
              <a:off x="2207568" y="5571937"/>
              <a:ext cx="175108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Simply Impress</a:t>
              </a:r>
            </a:p>
            <a:p>
              <a:pPr algn="r"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F8A37667-F62F-4795-96D4-D33CAA6FD8F9}"/>
                </a:ext>
              </a:extLst>
            </p:cNvPr>
            <p:cNvSpPr txBox="1"/>
            <p:nvPr/>
          </p:nvSpPr>
          <p:spPr>
            <a:xfrm>
              <a:off x="8343318" y="5571937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Simply Impress</a:t>
              </a:r>
            </a:p>
            <a:p>
              <a:pPr>
                <a:buClrTx/>
                <a:buFontTx/>
                <a:buNone/>
              </a:pPr>
              <a:r>
                <a:rPr lang="en-US" altLang="ko-KR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Your Audience</a:t>
              </a:r>
            </a:p>
          </p:txBody>
        </p:sp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8D8197CC-D122-45A8-B6F1-E3C437E31041}"/>
                </a:ext>
              </a:extLst>
            </p:cNvPr>
            <p:cNvGrpSpPr/>
            <p:nvPr/>
          </p:nvGrpSpPr>
          <p:grpSpPr>
            <a:xfrm>
              <a:off x="8397268" y="1772315"/>
              <a:ext cx="3060000" cy="1022673"/>
              <a:chOff x="6760489" y="1552506"/>
              <a:chExt cx="1947202" cy="1022673"/>
            </a:xfrm>
          </p:grpSpPr>
          <p:sp>
            <p:nvSpPr>
              <p:cNvPr id="41" name="TextBox 29">
                <a:extLst>
                  <a:ext uri="{FF2B5EF4-FFF2-40B4-BE49-F238E27FC236}">
                    <a16:creationId xmlns:a16="http://schemas.microsoft.com/office/drawing/2014/main" id="{16E68F44-422B-4F6C-91C5-BFEB91F74FBF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2700" b="1" kern="1200" dirty="0">
                    <a:solidFill>
                      <a:srgbClr val="64C8F0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kern="1200" dirty="0">
                  <a:solidFill>
                    <a:srgbClr val="64C8F0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30">
                <a:extLst>
                  <a:ext uri="{FF2B5EF4-FFF2-40B4-BE49-F238E27FC236}">
                    <a16:creationId xmlns:a16="http://schemas.microsoft.com/office/drawing/2014/main" id="{13C6706C-DC16-4627-8091-57A9BAF25A11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43" name="Group 31">
              <a:extLst>
                <a:ext uri="{FF2B5EF4-FFF2-40B4-BE49-F238E27FC236}">
                  <a16:creationId xmlns:a16="http://schemas.microsoft.com/office/drawing/2014/main" id="{8B97436B-DC95-4A67-9ACA-105974CCA550}"/>
                </a:ext>
              </a:extLst>
            </p:cNvPr>
            <p:cNvGrpSpPr/>
            <p:nvPr/>
          </p:nvGrpSpPr>
          <p:grpSpPr>
            <a:xfrm>
              <a:off x="738555" y="1779360"/>
              <a:ext cx="3060000" cy="1015629"/>
              <a:chOff x="6760489" y="1552506"/>
              <a:chExt cx="1947202" cy="1015629"/>
            </a:xfrm>
          </p:grpSpPr>
          <p:sp>
            <p:nvSpPr>
              <p:cNvPr id="44" name="TextBox 32">
                <a:extLst>
                  <a:ext uri="{FF2B5EF4-FFF2-40B4-BE49-F238E27FC236}">
                    <a16:creationId xmlns:a16="http://schemas.microsoft.com/office/drawing/2014/main" id="{3F4D8509-D566-45C8-A521-E2FBEDBCD3C4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2700" b="1" kern="1200" dirty="0">
                    <a:solidFill>
                      <a:srgbClr val="64C8F0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kern="1200" dirty="0">
                  <a:solidFill>
                    <a:srgbClr val="64C8F0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33">
                <a:extLst>
                  <a:ext uri="{FF2B5EF4-FFF2-40B4-BE49-F238E27FC236}">
                    <a16:creationId xmlns:a16="http://schemas.microsoft.com/office/drawing/2014/main" id="{134B4E05-0255-4CFF-AB12-8F68406721A4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sp>
          <p:nvSpPr>
            <p:cNvPr id="46" name="L-Shape 34">
              <a:extLst>
                <a:ext uri="{FF2B5EF4-FFF2-40B4-BE49-F238E27FC236}">
                  <a16:creationId xmlns:a16="http://schemas.microsoft.com/office/drawing/2014/main" id="{EEFE0694-DF51-49FB-AFAA-469303A7FB9B}"/>
                </a:ext>
              </a:extLst>
            </p:cNvPr>
            <p:cNvSpPr/>
            <p:nvPr/>
          </p:nvSpPr>
          <p:spPr>
            <a:xfrm rot="2700000">
              <a:off x="7952270" y="2138901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rgbClr val="64C8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L-Shape 35">
              <a:extLst>
                <a:ext uri="{FF2B5EF4-FFF2-40B4-BE49-F238E27FC236}">
                  <a16:creationId xmlns:a16="http://schemas.microsoft.com/office/drawing/2014/main" id="{6F6D4F4A-FF06-499B-9914-4BFA3E42AD3C}"/>
                </a:ext>
              </a:extLst>
            </p:cNvPr>
            <p:cNvSpPr/>
            <p:nvPr/>
          </p:nvSpPr>
          <p:spPr>
            <a:xfrm rot="13500000">
              <a:off x="3903238" y="2138902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rgbClr val="64C8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7EF88EC-BC86-4A1C-9775-E54DA5F8ED95}"/>
                </a:ext>
              </a:extLst>
            </p:cNvPr>
            <p:cNvSpPr/>
            <p:nvPr/>
          </p:nvSpPr>
          <p:spPr>
            <a:xfrm flipH="1">
              <a:off x="8415224" y="38087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05AF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Teardrop 1">
              <a:extLst>
                <a:ext uri="{FF2B5EF4-FFF2-40B4-BE49-F238E27FC236}">
                  <a16:creationId xmlns:a16="http://schemas.microsoft.com/office/drawing/2014/main" id="{A60E74D6-A7C9-48EA-BEFC-6EC3155CC811}"/>
                </a:ext>
              </a:extLst>
            </p:cNvPr>
            <p:cNvSpPr/>
            <p:nvPr/>
          </p:nvSpPr>
          <p:spPr>
            <a:xfrm rot="18805991">
              <a:off x="3390724" y="3772030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64C8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Donut 39">
              <a:extLst>
                <a:ext uri="{FF2B5EF4-FFF2-40B4-BE49-F238E27FC236}">
                  <a16:creationId xmlns:a16="http://schemas.microsoft.com/office/drawing/2014/main" id="{75A44035-C6E2-4297-8E70-414E9623BBF5}"/>
                </a:ext>
              </a:extLst>
            </p:cNvPr>
            <p:cNvSpPr/>
            <p:nvPr/>
          </p:nvSpPr>
          <p:spPr>
            <a:xfrm>
              <a:off x="7732488" y="5652557"/>
              <a:ext cx="404132" cy="4041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00AA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Rectangle 36">
              <a:extLst>
                <a:ext uri="{FF2B5EF4-FFF2-40B4-BE49-F238E27FC236}">
                  <a16:creationId xmlns:a16="http://schemas.microsoft.com/office/drawing/2014/main" id="{0726C451-3E8F-4C85-9CA8-A1CED4E04A24}"/>
                </a:ext>
              </a:extLst>
            </p:cNvPr>
            <p:cNvSpPr/>
            <p:nvPr/>
          </p:nvSpPr>
          <p:spPr>
            <a:xfrm>
              <a:off x="4170867" y="5680858"/>
              <a:ext cx="365319" cy="30537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rgbClr val="73CDC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6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D2C1CC1B-FE72-4708-8591-CF795166A7D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F6A393-4F0B-4352-BC3A-B62B4E4D32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11CD597-F940-4F8C-B052-8536ABFE238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1058343-26F0-4E33-B198-1B3AEE2AE5C8}"/>
              </a:ext>
            </a:extLst>
          </p:cNvPr>
          <p:cNvGrpSpPr/>
          <p:nvPr/>
        </p:nvGrpSpPr>
        <p:grpSpPr>
          <a:xfrm>
            <a:off x="387896" y="121730"/>
            <a:ext cx="8706823" cy="4496583"/>
            <a:chOff x="561338" y="353323"/>
            <a:chExt cx="11587703" cy="5984395"/>
          </a:xfrm>
        </p:grpSpPr>
        <p:sp>
          <p:nvSpPr>
            <p:cNvPr id="12" name="직사각형 1">
              <a:extLst>
                <a:ext uri="{FF2B5EF4-FFF2-40B4-BE49-F238E27FC236}">
                  <a16:creationId xmlns:a16="http://schemas.microsoft.com/office/drawing/2014/main" id="{694E6139-014C-4FB1-8D87-A2FA464A50C1}"/>
                </a:ext>
              </a:extLst>
            </p:cNvPr>
            <p:cNvSpPr/>
            <p:nvPr/>
          </p:nvSpPr>
          <p:spPr>
            <a:xfrm>
              <a:off x="8755401" y="717532"/>
              <a:ext cx="3393640" cy="614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4C8F0"/>
                  </a:solidFill>
                  <a:effectLst/>
                  <a:uLnTx/>
                  <a:uFillTx/>
                  <a:cs typeface="+mn-cs"/>
                </a:rPr>
                <a:t>PRESENTATION</a:t>
              </a: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0E5926CD-8804-4CA5-80EC-ECFD7C14A10D}"/>
                </a:ext>
              </a:extLst>
            </p:cNvPr>
            <p:cNvSpPr/>
            <p:nvPr/>
          </p:nvSpPr>
          <p:spPr>
            <a:xfrm>
              <a:off x="8755401" y="1234706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15">
              <a:extLst>
                <a:ext uri="{FF2B5EF4-FFF2-40B4-BE49-F238E27FC236}">
                  <a16:creationId xmlns:a16="http://schemas.microsoft.com/office/drawing/2014/main" id="{F3733094-EFD2-4C31-AC44-DE9C553B2868}"/>
                </a:ext>
              </a:extLst>
            </p:cNvPr>
            <p:cNvSpPr/>
            <p:nvPr/>
          </p:nvSpPr>
          <p:spPr>
            <a:xfrm>
              <a:off x="8755401" y="5174213"/>
              <a:ext cx="3393640" cy="614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5AF9B"/>
                  </a:solidFill>
                  <a:effectLst/>
                  <a:uLnTx/>
                  <a:uFillTx/>
                  <a:cs typeface="+mn-cs"/>
                </a:rPr>
                <a:t>PRESENTATION</a:t>
              </a:r>
            </a:p>
          </p:txBody>
        </p:sp>
        <p:sp>
          <p:nvSpPr>
            <p:cNvPr id="15" name="직사각형 16">
              <a:extLst>
                <a:ext uri="{FF2B5EF4-FFF2-40B4-BE49-F238E27FC236}">
                  <a16:creationId xmlns:a16="http://schemas.microsoft.com/office/drawing/2014/main" id="{29665B09-B4BC-4240-9577-32E14965D5B7}"/>
                </a:ext>
              </a:extLst>
            </p:cNvPr>
            <p:cNvSpPr/>
            <p:nvPr/>
          </p:nvSpPr>
          <p:spPr>
            <a:xfrm>
              <a:off x="8755401" y="5691387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17">
              <a:extLst>
                <a:ext uri="{FF2B5EF4-FFF2-40B4-BE49-F238E27FC236}">
                  <a16:creationId xmlns:a16="http://schemas.microsoft.com/office/drawing/2014/main" id="{95B7FB0A-869D-4F2A-9E51-A52487AA65C1}"/>
                </a:ext>
              </a:extLst>
            </p:cNvPr>
            <p:cNvSpPr/>
            <p:nvPr/>
          </p:nvSpPr>
          <p:spPr>
            <a:xfrm>
              <a:off x="1803473" y="4927930"/>
              <a:ext cx="3393641" cy="6144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3CDCD"/>
                  </a:solidFill>
                  <a:effectLst/>
                  <a:uLnTx/>
                  <a:uFillTx/>
                  <a:cs typeface="+mn-cs"/>
                </a:rPr>
                <a:t>PRESENTATION</a:t>
              </a:r>
            </a:p>
          </p:txBody>
        </p:sp>
        <p:sp>
          <p:nvSpPr>
            <p:cNvPr id="17" name="직사각형 21">
              <a:extLst>
                <a:ext uri="{FF2B5EF4-FFF2-40B4-BE49-F238E27FC236}">
                  <a16:creationId xmlns:a16="http://schemas.microsoft.com/office/drawing/2014/main" id="{89DD8902-B45F-4E80-82DB-410D05B0477C}"/>
                </a:ext>
              </a:extLst>
            </p:cNvPr>
            <p:cNvSpPr/>
            <p:nvPr/>
          </p:nvSpPr>
          <p:spPr>
            <a:xfrm>
              <a:off x="2902239" y="5445104"/>
              <a:ext cx="22948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30B9B2CB-FBA1-4AAC-9879-1BCDA5DDE6DD}"/>
                </a:ext>
              </a:extLst>
            </p:cNvPr>
            <p:cNvSpPr txBox="1"/>
            <p:nvPr/>
          </p:nvSpPr>
          <p:spPr>
            <a:xfrm>
              <a:off x="561338" y="353323"/>
              <a:ext cx="43845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3600" b="1" kern="1200" dirty="0">
                  <a:solidFill>
                    <a:prstClr val="white"/>
                  </a:solidFill>
                  <a:cs typeface="Arial" pitchFamily="34" charset="0"/>
                </a:rPr>
                <a:t>Simple PowerPoint Presentation</a:t>
              </a:r>
              <a:endParaRPr lang="ko-KR" altLang="en-US" sz="3600" b="1" kern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20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8">
            <a:extLst>
              <a:ext uri="{FF2B5EF4-FFF2-40B4-BE49-F238E27FC236}">
                <a16:creationId xmlns:a16="http://schemas.microsoft.com/office/drawing/2014/main" id="{C5AD87C5-1EBE-4FCD-B549-6BCC2CA211F0}"/>
              </a:ext>
            </a:extLst>
          </p:cNvPr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19">
            <a:extLst>
              <a:ext uri="{FF2B5EF4-FFF2-40B4-BE49-F238E27FC236}">
                <a16:creationId xmlns:a16="http://schemas.microsoft.com/office/drawing/2014/main" id="{9894C1B7-163A-48C4-B736-9986F5436309}"/>
              </a:ext>
            </a:extLst>
          </p:cNvPr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6B0D49B7-53EC-4EEA-9F28-0366BB55057A}"/>
              </a:ext>
            </a:extLst>
          </p:cNvPr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8EE17DDE-DAEF-4A34-8A4C-1AB345F22754}"/>
              </a:ext>
            </a:extLst>
          </p:cNvPr>
          <p:cNvSpPr/>
          <p:nvPr/>
        </p:nvSpPr>
        <p:spPr>
          <a:xfrm flipH="1">
            <a:off x="2377237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444B0737-5A26-46E8-A275-F20FACCF3D01}"/>
              </a:ext>
            </a:extLst>
          </p:cNvPr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C40FFF65-F5BD-432A-A6FB-C4D6EFAB96DA}"/>
              </a:ext>
            </a:extLst>
          </p:cNvPr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38B4492-26C0-4487-B824-DDE1C019C533}"/>
              </a:ext>
            </a:extLst>
          </p:cNvPr>
          <p:cNvSpPr/>
          <p:nvPr/>
        </p:nvSpPr>
        <p:spPr>
          <a:xfrm>
            <a:off x="6027583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C9BBFD8D-AB8B-48C7-AF91-F21861688936}"/>
              </a:ext>
            </a:extLst>
          </p:cNvPr>
          <p:cNvSpPr/>
          <p:nvPr/>
        </p:nvSpPr>
        <p:spPr>
          <a:xfrm>
            <a:off x="4882580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6126FE0-31A3-4A74-AD97-D1FDEDA22290}"/>
              </a:ext>
            </a:extLst>
          </p:cNvPr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 altLang="ko-KR"/>
              <a:t>Infographic Style</a:t>
            </a:r>
            <a:endParaRPr lang="ko-KR" altLang="en-US" dirty="0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81CDDB3-3BD1-47EB-9469-4813B15FB32F}"/>
              </a:ext>
            </a:extLst>
          </p:cNvPr>
          <p:cNvSpPr/>
          <p:nvPr/>
        </p:nvSpPr>
        <p:spPr>
          <a:xfrm>
            <a:off x="3574829" y="1743878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3DF9FB18-D061-4385-A0B5-453DFF5FB979}"/>
              </a:ext>
            </a:extLst>
          </p:cNvPr>
          <p:cNvGrpSpPr/>
          <p:nvPr/>
        </p:nvGrpSpPr>
        <p:grpSpPr>
          <a:xfrm>
            <a:off x="3647477" y="2680489"/>
            <a:ext cx="1800200" cy="678692"/>
            <a:chOff x="803640" y="3362835"/>
            <a:chExt cx="2059657" cy="678692"/>
          </a:xfrm>
        </p:grpSpPr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646FB3B3-2E24-4A38-ABB2-8C5188216AA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C3BACB2-3295-4963-B948-D4EEF3FDD5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FA0D4A3-B1E1-44A5-8568-6B450D94F2AB}"/>
              </a:ext>
            </a:extLst>
          </p:cNvPr>
          <p:cNvGrpSpPr/>
          <p:nvPr/>
        </p:nvGrpSpPr>
        <p:grpSpPr>
          <a:xfrm>
            <a:off x="5427703" y="2396625"/>
            <a:ext cx="1124508" cy="863358"/>
            <a:chOff x="803640" y="3362835"/>
            <a:chExt cx="2059657" cy="863358"/>
          </a:xfrm>
        </p:grpSpPr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96CEEBE5-2157-494B-9B8F-7147BB26B04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927C2DB-7123-4A9C-8A90-2B17B052496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EF9335B9-11E7-46EA-9E70-561CCF358CE6}"/>
              </a:ext>
            </a:extLst>
          </p:cNvPr>
          <p:cNvGrpSpPr/>
          <p:nvPr/>
        </p:nvGrpSpPr>
        <p:grpSpPr>
          <a:xfrm>
            <a:off x="2522969" y="2396625"/>
            <a:ext cx="1124508" cy="863358"/>
            <a:chOff x="803640" y="3362835"/>
            <a:chExt cx="2059657" cy="863358"/>
          </a:xfrm>
        </p:grpSpPr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39E40BCA-6A9A-4C94-A37B-0CA83666E8F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11B83A16-F46E-4361-BA11-423C02C91A2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00E13F7-1C2B-4375-9990-306C7637E647}"/>
              </a:ext>
            </a:extLst>
          </p:cNvPr>
          <p:cNvGrpSpPr/>
          <p:nvPr/>
        </p:nvGrpSpPr>
        <p:grpSpPr>
          <a:xfrm>
            <a:off x="3366634" y="3820573"/>
            <a:ext cx="2416550" cy="897285"/>
            <a:chOff x="1062658" y="3986014"/>
            <a:chExt cx="1728192" cy="897285"/>
          </a:xfrm>
        </p:grpSpPr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8DBE3742-BC36-41E8-AC98-C9E4C5572C0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3DD37E58-CB5D-484D-A9F0-9CE1CE7F0A4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9">
            <a:extLst>
              <a:ext uri="{FF2B5EF4-FFF2-40B4-BE49-F238E27FC236}">
                <a16:creationId xmlns:a16="http://schemas.microsoft.com/office/drawing/2014/main" id="{E19828B3-6052-47A9-B427-684D5ECF106F}"/>
              </a:ext>
            </a:extLst>
          </p:cNvPr>
          <p:cNvGrpSpPr/>
          <p:nvPr/>
        </p:nvGrpSpPr>
        <p:grpSpPr>
          <a:xfrm>
            <a:off x="6259308" y="3511286"/>
            <a:ext cx="2416550" cy="897285"/>
            <a:chOff x="1062658" y="3986014"/>
            <a:chExt cx="1728192" cy="897285"/>
          </a:xfrm>
        </p:grpSpPr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828896A6-A4E8-4AC9-B002-044A66BBDA0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31">
              <a:extLst>
                <a:ext uri="{FF2B5EF4-FFF2-40B4-BE49-F238E27FC236}">
                  <a16:creationId xmlns:a16="http://schemas.microsoft.com/office/drawing/2014/main" id="{ACAFF439-B14A-4E27-A6E0-BF2D0B9860E1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7" name="Group 32">
            <a:extLst>
              <a:ext uri="{FF2B5EF4-FFF2-40B4-BE49-F238E27FC236}">
                <a16:creationId xmlns:a16="http://schemas.microsoft.com/office/drawing/2014/main" id="{C0C3AD22-9BBE-4037-9148-2A86E4C6B5E9}"/>
              </a:ext>
            </a:extLst>
          </p:cNvPr>
          <p:cNvGrpSpPr/>
          <p:nvPr/>
        </p:nvGrpSpPr>
        <p:grpSpPr>
          <a:xfrm>
            <a:off x="473959" y="3485740"/>
            <a:ext cx="2416550" cy="897285"/>
            <a:chOff x="1062658" y="3986014"/>
            <a:chExt cx="1728192" cy="897285"/>
          </a:xfrm>
        </p:grpSpPr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id="{BEB9D743-F5EF-4B90-8A52-A00E3340916E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802F019C-E655-47B7-BED7-536895F883C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37A420D0-6C81-4299-AF02-84829EB3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89" y="544503"/>
            <a:ext cx="741044" cy="76089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13C4409-9956-4609-8EEE-A34214E2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3" y="2044733"/>
            <a:ext cx="845455" cy="127151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2FB9190-B6F5-4445-8EAF-9AAB0555B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682" y="695830"/>
            <a:ext cx="598078" cy="5693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91FB7D-836D-403A-A333-1406CF9F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291" y="2325090"/>
            <a:ext cx="1318925" cy="89816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2A89A47-DB0E-48C7-8950-A18C8F734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166" y="941254"/>
            <a:ext cx="2795467" cy="4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5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942986" y="2533165"/>
            <a:ext cx="43842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Company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4" name="Google Shape;284;p36"/>
          <p:cNvSpPr txBox="1">
            <a:spLocks noGrp="1"/>
          </p:cNvSpPr>
          <p:nvPr>
            <p:ph type="title" idx="2"/>
          </p:nvPr>
        </p:nvSpPr>
        <p:spPr>
          <a:xfrm>
            <a:off x="1668686" y="1385002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01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5" name="Google Shape;285;p36"/>
          <p:cNvSpPr txBox="1">
            <a:spLocks noGrp="1"/>
          </p:cNvSpPr>
          <p:nvPr>
            <p:ph type="subTitle" idx="1"/>
          </p:nvPr>
        </p:nvSpPr>
        <p:spPr>
          <a:xfrm>
            <a:off x="677111" y="3425927"/>
            <a:ext cx="49161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49" y="916875"/>
            <a:ext cx="2056646" cy="38069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680250" y="0"/>
            <a:ext cx="2463750" cy="183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0" y="-19668"/>
            <a:ext cx="2516600" cy="18730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/>
          </p:nvPr>
        </p:nvSpPr>
        <p:spPr>
          <a:xfrm>
            <a:off x="756282" y="2817620"/>
            <a:ext cx="3741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 picture always reinforces the concept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subTitle" idx="1"/>
          </p:nvPr>
        </p:nvSpPr>
        <p:spPr>
          <a:xfrm>
            <a:off x="756282" y="3778170"/>
            <a:ext cx="3483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Images reveal large amounts of data, so  remember: use an image instead of long texts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5" name="Google Shape;405;p43"/>
          <p:cNvPicPr preferRelativeResize="0"/>
          <p:nvPr/>
        </p:nvPicPr>
        <p:blipFill rotWithShape="1">
          <a:blip r:embed="rId3">
            <a:alphaModFix/>
          </a:blip>
          <a:srcRect l="11934" t="2465" r="23201" b="-1094"/>
          <a:stretch/>
        </p:blipFill>
        <p:spPr>
          <a:xfrm>
            <a:off x="4572000" y="697053"/>
            <a:ext cx="3977414" cy="4031881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4CCA76A-D1AD-4297-98AA-A58B69F34BD5}"/>
              </a:ext>
            </a:extLst>
          </p:cNvPr>
          <p:cNvGrpSpPr/>
          <p:nvPr/>
        </p:nvGrpSpPr>
        <p:grpSpPr>
          <a:xfrm>
            <a:off x="1060450" y="303213"/>
            <a:ext cx="2547938" cy="2420938"/>
            <a:chOff x="1060450" y="303213"/>
            <a:chExt cx="2547938" cy="24209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FA4D5D5-B587-445B-B790-B65FA32966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92200" y="303213"/>
              <a:ext cx="2505075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886DBF-FCB6-4E68-A56D-4257B523F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0" y="742951"/>
              <a:ext cx="2547938" cy="1981200"/>
            </a:xfrm>
            <a:custGeom>
              <a:avLst/>
              <a:gdLst>
                <a:gd name="T0" fmla="*/ 229 w 238"/>
                <a:gd name="T1" fmla="*/ 120 h 185"/>
                <a:gd name="T2" fmla="*/ 200 w 238"/>
                <a:gd name="T3" fmla="*/ 104 h 185"/>
                <a:gd name="T4" fmla="*/ 207 w 238"/>
                <a:gd name="T5" fmla="*/ 111 h 185"/>
                <a:gd name="T6" fmla="*/ 211 w 238"/>
                <a:gd name="T7" fmla="*/ 130 h 185"/>
                <a:gd name="T8" fmla="*/ 202 w 238"/>
                <a:gd name="T9" fmla="*/ 144 h 185"/>
                <a:gd name="T10" fmla="*/ 155 w 238"/>
                <a:gd name="T11" fmla="*/ 165 h 185"/>
                <a:gd name="T12" fmla="*/ 73 w 238"/>
                <a:gd name="T13" fmla="*/ 163 h 185"/>
                <a:gd name="T14" fmla="*/ 37 w 238"/>
                <a:gd name="T15" fmla="*/ 144 h 185"/>
                <a:gd name="T16" fmla="*/ 33 w 238"/>
                <a:gd name="T17" fmla="*/ 128 h 185"/>
                <a:gd name="T18" fmla="*/ 55 w 238"/>
                <a:gd name="T19" fmla="*/ 114 h 185"/>
                <a:gd name="T20" fmla="*/ 53 w 238"/>
                <a:gd name="T21" fmla="*/ 117 h 185"/>
                <a:gd name="T22" fmla="*/ 55 w 238"/>
                <a:gd name="T23" fmla="*/ 139 h 185"/>
                <a:gd name="T24" fmla="*/ 66 w 238"/>
                <a:gd name="T25" fmla="*/ 145 h 185"/>
                <a:gd name="T26" fmla="*/ 150 w 238"/>
                <a:gd name="T27" fmla="*/ 153 h 185"/>
                <a:gd name="T28" fmla="*/ 154 w 238"/>
                <a:gd name="T29" fmla="*/ 152 h 185"/>
                <a:gd name="T30" fmla="*/ 152 w 238"/>
                <a:gd name="T31" fmla="*/ 147 h 185"/>
                <a:gd name="T32" fmla="*/ 150 w 238"/>
                <a:gd name="T33" fmla="*/ 146 h 185"/>
                <a:gd name="T34" fmla="*/ 128 w 238"/>
                <a:gd name="T35" fmla="*/ 138 h 185"/>
                <a:gd name="T36" fmla="*/ 89 w 238"/>
                <a:gd name="T37" fmla="*/ 133 h 185"/>
                <a:gd name="T38" fmla="*/ 77 w 238"/>
                <a:gd name="T39" fmla="*/ 125 h 185"/>
                <a:gd name="T40" fmla="*/ 79 w 238"/>
                <a:gd name="T41" fmla="*/ 117 h 185"/>
                <a:gd name="T42" fmla="*/ 85 w 238"/>
                <a:gd name="T43" fmla="*/ 118 h 185"/>
                <a:gd name="T44" fmla="*/ 93 w 238"/>
                <a:gd name="T45" fmla="*/ 124 h 185"/>
                <a:gd name="T46" fmla="*/ 154 w 238"/>
                <a:gd name="T47" fmla="*/ 124 h 185"/>
                <a:gd name="T48" fmla="*/ 165 w 238"/>
                <a:gd name="T49" fmla="*/ 118 h 185"/>
                <a:gd name="T50" fmla="*/ 168 w 238"/>
                <a:gd name="T51" fmla="*/ 105 h 185"/>
                <a:gd name="T52" fmla="*/ 175 w 238"/>
                <a:gd name="T53" fmla="*/ 108 h 185"/>
                <a:gd name="T54" fmla="*/ 175 w 238"/>
                <a:gd name="T55" fmla="*/ 126 h 185"/>
                <a:gd name="T56" fmla="*/ 171 w 238"/>
                <a:gd name="T57" fmla="*/ 129 h 185"/>
                <a:gd name="T58" fmla="*/ 164 w 238"/>
                <a:gd name="T59" fmla="*/ 144 h 185"/>
                <a:gd name="T60" fmla="*/ 168 w 238"/>
                <a:gd name="T61" fmla="*/ 147 h 185"/>
                <a:gd name="T62" fmla="*/ 195 w 238"/>
                <a:gd name="T63" fmla="*/ 132 h 185"/>
                <a:gd name="T64" fmla="*/ 195 w 238"/>
                <a:gd name="T65" fmla="*/ 105 h 185"/>
                <a:gd name="T66" fmla="*/ 181 w 238"/>
                <a:gd name="T67" fmla="*/ 96 h 185"/>
                <a:gd name="T68" fmla="*/ 145 w 238"/>
                <a:gd name="T69" fmla="*/ 65 h 185"/>
                <a:gd name="T70" fmla="*/ 145 w 238"/>
                <a:gd name="T71" fmla="*/ 65 h 185"/>
                <a:gd name="T72" fmla="*/ 145 w 238"/>
                <a:gd name="T73" fmla="*/ 65 h 185"/>
                <a:gd name="T74" fmla="*/ 143 w 238"/>
                <a:gd name="T75" fmla="*/ 61 h 185"/>
                <a:gd name="T76" fmla="*/ 143 w 238"/>
                <a:gd name="T77" fmla="*/ 61 h 185"/>
                <a:gd name="T78" fmla="*/ 134 w 238"/>
                <a:gd name="T79" fmla="*/ 36 h 185"/>
                <a:gd name="T80" fmla="*/ 128 w 238"/>
                <a:gd name="T81" fmla="*/ 7 h 185"/>
                <a:gd name="T82" fmla="*/ 120 w 238"/>
                <a:gd name="T83" fmla="*/ 0 h 185"/>
                <a:gd name="T84" fmla="*/ 110 w 238"/>
                <a:gd name="T85" fmla="*/ 6 h 185"/>
                <a:gd name="T86" fmla="*/ 104 w 238"/>
                <a:gd name="T87" fmla="*/ 33 h 185"/>
                <a:gd name="T88" fmla="*/ 99 w 238"/>
                <a:gd name="T89" fmla="*/ 55 h 185"/>
                <a:gd name="T90" fmla="*/ 99 w 238"/>
                <a:gd name="T91" fmla="*/ 55 h 185"/>
                <a:gd name="T92" fmla="*/ 99 w 238"/>
                <a:gd name="T93" fmla="*/ 55 h 185"/>
                <a:gd name="T94" fmla="*/ 85 w 238"/>
                <a:gd name="T95" fmla="*/ 78 h 185"/>
                <a:gd name="T96" fmla="*/ 72 w 238"/>
                <a:gd name="T97" fmla="*/ 88 h 185"/>
                <a:gd name="T98" fmla="*/ 50 w 238"/>
                <a:gd name="T99" fmla="*/ 96 h 185"/>
                <a:gd name="T100" fmla="*/ 13 w 238"/>
                <a:gd name="T101" fmla="*/ 113 h 185"/>
                <a:gd name="T102" fmla="*/ 6 w 238"/>
                <a:gd name="T103" fmla="*/ 146 h 185"/>
                <a:gd name="T104" fmla="*/ 23 w 238"/>
                <a:gd name="T105" fmla="*/ 165 h 185"/>
                <a:gd name="T106" fmla="*/ 74 w 238"/>
                <a:gd name="T107" fmla="*/ 182 h 185"/>
                <a:gd name="T108" fmla="*/ 146 w 238"/>
                <a:gd name="T109" fmla="*/ 184 h 185"/>
                <a:gd name="T110" fmla="*/ 206 w 238"/>
                <a:gd name="T111" fmla="*/ 169 h 185"/>
                <a:gd name="T112" fmla="*/ 231 w 238"/>
                <a:gd name="T113" fmla="*/ 149 h 185"/>
                <a:gd name="T114" fmla="*/ 229 w 238"/>
                <a:gd name="T115" fmla="*/ 12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8" h="185">
                  <a:moveTo>
                    <a:pt x="229" y="120"/>
                  </a:moveTo>
                  <a:cubicBezTo>
                    <a:pt x="221" y="112"/>
                    <a:pt x="212" y="108"/>
                    <a:pt x="200" y="104"/>
                  </a:cubicBezTo>
                  <a:cubicBezTo>
                    <a:pt x="203" y="107"/>
                    <a:pt x="205" y="109"/>
                    <a:pt x="207" y="111"/>
                  </a:cubicBezTo>
                  <a:cubicBezTo>
                    <a:pt x="213" y="117"/>
                    <a:pt x="214" y="123"/>
                    <a:pt x="211" y="130"/>
                  </a:cubicBezTo>
                  <a:cubicBezTo>
                    <a:pt x="209" y="136"/>
                    <a:pt x="206" y="140"/>
                    <a:pt x="202" y="144"/>
                  </a:cubicBezTo>
                  <a:cubicBezTo>
                    <a:pt x="188" y="156"/>
                    <a:pt x="172" y="162"/>
                    <a:pt x="155" y="165"/>
                  </a:cubicBezTo>
                  <a:cubicBezTo>
                    <a:pt x="128" y="170"/>
                    <a:pt x="100" y="170"/>
                    <a:pt x="73" y="163"/>
                  </a:cubicBezTo>
                  <a:cubicBezTo>
                    <a:pt x="60" y="160"/>
                    <a:pt x="47" y="155"/>
                    <a:pt x="37" y="144"/>
                  </a:cubicBezTo>
                  <a:cubicBezTo>
                    <a:pt x="33" y="140"/>
                    <a:pt x="31" y="134"/>
                    <a:pt x="33" y="128"/>
                  </a:cubicBezTo>
                  <a:cubicBezTo>
                    <a:pt x="36" y="121"/>
                    <a:pt x="47" y="114"/>
                    <a:pt x="55" y="114"/>
                  </a:cubicBezTo>
                  <a:cubicBezTo>
                    <a:pt x="55" y="115"/>
                    <a:pt x="54" y="116"/>
                    <a:pt x="53" y="117"/>
                  </a:cubicBezTo>
                  <a:cubicBezTo>
                    <a:pt x="46" y="125"/>
                    <a:pt x="47" y="132"/>
                    <a:pt x="55" y="139"/>
                  </a:cubicBezTo>
                  <a:cubicBezTo>
                    <a:pt x="58" y="141"/>
                    <a:pt x="62" y="143"/>
                    <a:pt x="66" y="145"/>
                  </a:cubicBezTo>
                  <a:cubicBezTo>
                    <a:pt x="93" y="156"/>
                    <a:pt x="121" y="158"/>
                    <a:pt x="150" y="153"/>
                  </a:cubicBezTo>
                  <a:cubicBezTo>
                    <a:pt x="151" y="153"/>
                    <a:pt x="154" y="154"/>
                    <a:pt x="154" y="152"/>
                  </a:cubicBezTo>
                  <a:cubicBezTo>
                    <a:pt x="155" y="150"/>
                    <a:pt x="153" y="148"/>
                    <a:pt x="152" y="147"/>
                  </a:cubicBezTo>
                  <a:cubicBezTo>
                    <a:pt x="151" y="146"/>
                    <a:pt x="151" y="146"/>
                    <a:pt x="150" y="146"/>
                  </a:cubicBezTo>
                  <a:cubicBezTo>
                    <a:pt x="144" y="140"/>
                    <a:pt x="136" y="138"/>
                    <a:pt x="128" y="138"/>
                  </a:cubicBezTo>
                  <a:cubicBezTo>
                    <a:pt x="114" y="138"/>
                    <a:pt x="101" y="137"/>
                    <a:pt x="89" y="133"/>
                  </a:cubicBezTo>
                  <a:cubicBezTo>
                    <a:pt x="84" y="131"/>
                    <a:pt x="80" y="129"/>
                    <a:pt x="77" y="125"/>
                  </a:cubicBezTo>
                  <a:cubicBezTo>
                    <a:pt x="74" y="122"/>
                    <a:pt x="76" y="119"/>
                    <a:pt x="79" y="117"/>
                  </a:cubicBezTo>
                  <a:cubicBezTo>
                    <a:pt x="81" y="116"/>
                    <a:pt x="83" y="113"/>
                    <a:pt x="85" y="118"/>
                  </a:cubicBezTo>
                  <a:cubicBezTo>
                    <a:pt x="87" y="121"/>
                    <a:pt x="90" y="123"/>
                    <a:pt x="93" y="124"/>
                  </a:cubicBezTo>
                  <a:cubicBezTo>
                    <a:pt x="113" y="130"/>
                    <a:pt x="133" y="131"/>
                    <a:pt x="154" y="124"/>
                  </a:cubicBezTo>
                  <a:cubicBezTo>
                    <a:pt x="158" y="123"/>
                    <a:pt x="162" y="121"/>
                    <a:pt x="165" y="118"/>
                  </a:cubicBezTo>
                  <a:cubicBezTo>
                    <a:pt x="169" y="114"/>
                    <a:pt x="169" y="110"/>
                    <a:pt x="168" y="105"/>
                  </a:cubicBezTo>
                  <a:cubicBezTo>
                    <a:pt x="171" y="105"/>
                    <a:pt x="173" y="106"/>
                    <a:pt x="175" y="108"/>
                  </a:cubicBezTo>
                  <a:cubicBezTo>
                    <a:pt x="183" y="113"/>
                    <a:pt x="183" y="120"/>
                    <a:pt x="175" y="126"/>
                  </a:cubicBezTo>
                  <a:cubicBezTo>
                    <a:pt x="174" y="127"/>
                    <a:pt x="172" y="128"/>
                    <a:pt x="171" y="129"/>
                  </a:cubicBezTo>
                  <a:cubicBezTo>
                    <a:pt x="167" y="133"/>
                    <a:pt x="164" y="138"/>
                    <a:pt x="164" y="144"/>
                  </a:cubicBezTo>
                  <a:cubicBezTo>
                    <a:pt x="164" y="147"/>
                    <a:pt x="165" y="149"/>
                    <a:pt x="168" y="147"/>
                  </a:cubicBezTo>
                  <a:cubicBezTo>
                    <a:pt x="178" y="144"/>
                    <a:pt x="187" y="139"/>
                    <a:pt x="195" y="132"/>
                  </a:cubicBezTo>
                  <a:cubicBezTo>
                    <a:pt x="204" y="124"/>
                    <a:pt x="204" y="113"/>
                    <a:pt x="195" y="105"/>
                  </a:cubicBezTo>
                  <a:cubicBezTo>
                    <a:pt x="191" y="101"/>
                    <a:pt x="186" y="98"/>
                    <a:pt x="181" y="96"/>
                  </a:cubicBezTo>
                  <a:cubicBezTo>
                    <a:pt x="165" y="90"/>
                    <a:pt x="154" y="79"/>
                    <a:pt x="145" y="65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63"/>
                    <a:pt x="145" y="62"/>
                    <a:pt x="143" y="61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39" y="53"/>
                    <a:pt x="136" y="45"/>
                    <a:pt x="134" y="36"/>
                  </a:cubicBezTo>
                  <a:cubicBezTo>
                    <a:pt x="132" y="26"/>
                    <a:pt x="132" y="16"/>
                    <a:pt x="128" y="7"/>
                  </a:cubicBezTo>
                  <a:cubicBezTo>
                    <a:pt x="127" y="3"/>
                    <a:pt x="124" y="0"/>
                    <a:pt x="120" y="0"/>
                  </a:cubicBezTo>
                  <a:cubicBezTo>
                    <a:pt x="115" y="0"/>
                    <a:pt x="112" y="2"/>
                    <a:pt x="110" y="6"/>
                  </a:cubicBezTo>
                  <a:cubicBezTo>
                    <a:pt x="106" y="14"/>
                    <a:pt x="105" y="24"/>
                    <a:pt x="104" y="33"/>
                  </a:cubicBezTo>
                  <a:cubicBezTo>
                    <a:pt x="102" y="40"/>
                    <a:pt x="101" y="48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5" y="64"/>
                    <a:pt x="91" y="71"/>
                    <a:pt x="85" y="78"/>
                  </a:cubicBezTo>
                  <a:cubicBezTo>
                    <a:pt x="81" y="83"/>
                    <a:pt x="76" y="85"/>
                    <a:pt x="72" y="88"/>
                  </a:cubicBezTo>
                  <a:cubicBezTo>
                    <a:pt x="65" y="92"/>
                    <a:pt x="57" y="94"/>
                    <a:pt x="50" y="96"/>
                  </a:cubicBezTo>
                  <a:cubicBezTo>
                    <a:pt x="37" y="100"/>
                    <a:pt x="24" y="104"/>
                    <a:pt x="13" y="113"/>
                  </a:cubicBezTo>
                  <a:cubicBezTo>
                    <a:pt x="4" y="121"/>
                    <a:pt x="0" y="136"/>
                    <a:pt x="6" y="146"/>
                  </a:cubicBezTo>
                  <a:cubicBezTo>
                    <a:pt x="10" y="154"/>
                    <a:pt x="16" y="160"/>
                    <a:pt x="23" y="165"/>
                  </a:cubicBezTo>
                  <a:cubicBezTo>
                    <a:pt x="39" y="174"/>
                    <a:pt x="56" y="179"/>
                    <a:pt x="74" y="182"/>
                  </a:cubicBezTo>
                  <a:cubicBezTo>
                    <a:pt x="98" y="185"/>
                    <a:pt x="122" y="185"/>
                    <a:pt x="146" y="184"/>
                  </a:cubicBezTo>
                  <a:cubicBezTo>
                    <a:pt x="166" y="182"/>
                    <a:pt x="187" y="178"/>
                    <a:pt x="206" y="169"/>
                  </a:cubicBezTo>
                  <a:cubicBezTo>
                    <a:pt x="216" y="165"/>
                    <a:pt x="225" y="159"/>
                    <a:pt x="231" y="149"/>
                  </a:cubicBezTo>
                  <a:cubicBezTo>
                    <a:pt x="238" y="140"/>
                    <a:pt x="237" y="129"/>
                    <a:pt x="229" y="1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FC0730-4D5B-42A7-B007-4F878AB98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303213"/>
              <a:ext cx="268288" cy="268288"/>
            </a:xfrm>
            <a:custGeom>
              <a:avLst/>
              <a:gdLst>
                <a:gd name="T0" fmla="*/ 13 w 25"/>
                <a:gd name="T1" fmla="*/ 25 h 25"/>
                <a:gd name="T2" fmla="*/ 0 w 25"/>
                <a:gd name="T3" fmla="*/ 12 h 25"/>
                <a:gd name="T4" fmla="*/ 12 w 25"/>
                <a:gd name="T5" fmla="*/ 0 h 25"/>
                <a:gd name="T6" fmla="*/ 25 w 25"/>
                <a:gd name="T7" fmla="*/ 12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A6DAC-E4BC-43D9-8F9C-B2AACFE0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953;p64">
            <a:extLst>
              <a:ext uri="{FF2B5EF4-FFF2-40B4-BE49-F238E27FC236}">
                <a16:creationId xmlns:a16="http://schemas.microsoft.com/office/drawing/2014/main" id="{3D0E5DAF-77F3-47AF-9090-9450706F2504}"/>
              </a:ext>
            </a:extLst>
          </p:cNvPr>
          <p:cNvSpPr txBox="1">
            <a:spLocks/>
          </p:cNvSpPr>
          <p:nvPr/>
        </p:nvSpPr>
        <p:spPr>
          <a:xfrm>
            <a:off x="1803463" y="3903250"/>
            <a:ext cx="2247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You can replace the image on the screen with your own</a:t>
            </a:r>
          </a:p>
        </p:txBody>
      </p:sp>
      <p:sp>
        <p:nvSpPr>
          <p:cNvPr id="4" name="Google Shape;954;p64">
            <a:extLst>
              <a:ext uri="{FF2B5EF4-FFF2-40B4-BE49-F238E27FC236}">
                <a16:creationId xmlns:a16="http://schemas.microsoft.com/office/drawing/2014/main" id="{FF678FEA-9A1E-40DA-B99E-333DE31881D5}"/>
              </a:ext>
            </a:extLst>
          </p:cNvPr>
          <p:cNvSpPr txBox="1">
            <a:spLocks/>
          </p:cNvSpPr>
          <p:nvPr/>
        </p:nvSpPr>
        <p:spPr>
          <a:xfrm>
            <a:off x="5058813" y="36394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s-PE">
                <a:solidFill>
                  <a:schemeClr val="accent6">
                    <a:lumMod val="50000"/>
                  </a:schemeClr>
                </a:solidFill>
              </a:rPr>
              <a:t>John James</a:t>
            </a:r>
          </a:p>
        </p:txBody>
      </p:sp>
      <p:sp>
        <p:nvSpPr>
          <p:cNvPr id="5" name="Google Shape;955;p64">
            <a:extLst>
              <a:ext uri="{FF2B5EF4-FFF2-40B4-BE49-F238E27FC236}">
                <a16:creationId xmlns:a16="http://schemas.microsoft.com/office/drawing/2014/main" id="{7F9F2C71-4763-40D3-893C-99A5A98C4DC2}"/>
              </a:ext>
            </a:extLst>
          </p:cNvPr>
          <p:cNvSpPr txBox="1">
            <a:spLocks/>
          </p:cNvSpPr>
          <p:nvPr/>
        </p:nvSpPr>
        <p:spPr>
          <a:xfrm>
            <a:off x="5093013" y="3903250"/>
            <a:ext cx="2247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You can replace the image on the screen with your own</a:t>
            </a:r>
          </a:p>
        </p:txBody>
      </p:sp>
      <p:sp>
        <p:nvSpPr>
          <p:cNvPr id="6" name="Google Shape;956;p64">
            <a:extLst>
              <a:ext uri="{FF2B5EF4-FFF2-40B4-BE49-F238E27FC236}">
                <a16:creationId xmlns:a16="http://schemas.microsoft.com/office/drawing/2014/main" id="{A74A035F-72A8-4B4F-963C-CEB76DAE26DE}"/>
              </a:ext>
            </a:extLst>
          </p:cNvPr>
          <p:cNvSpPr txBox="1">
            <a:spLocks/>
          </p:cNvSpPr>
          <p:nvPr/>
        </p:nvSpPr>
        <p:spPr>
          <a:xfrm>
            <a:off x="1769188" y="36394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es-PE">
                <a:solidFill>
                  <a:schemeClr val="accent6">
                    <a:lumMod val="50000"/>
                  </a:schemeClr>
                </a:solidFill>
              </a:rPr>
              <a:t>Jenna Doe</a:t>
            </a:r>
          </a:p>
        </p:txBody>
      </p:sp>
      <p:pic>
        <p:nvPicPr>
          <p:cNvPr id="7" name="Google Shape;957;p64">
            <a:extLst>
              <a:ext uri="{FF2B5EF4-FFF2-40B4-BE49-F238E27FC236}">
                <a16:creationId xmlns:a16="http://schemas.microsoft.com/office/drawing/2014/main" id="{02A86134-F35B-41A8-93F0-746D72059AA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368" r="29604" b="18327"/>
          <a:stretch/>
        </p:blipFill>
        <p:spPr>
          <a:xfrm>
            <a:off x="1803463" y="1082227"/>
            <a:ext cx="2247600" cy="2224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Google Shape;958;p64">
            <a:extLst>
              <a:ext uri="{FF2B5EF4-FFF2-40B4-BE49-F238E27FC236}">
                <a16:creationId xmlns:a16="http://schemas.microsoft.com/office/drawing/2014/main" id="{DDC58913-7BC4-4B63-86A4-09DE639A77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737" t="19601" r="4556"/>
          <a:stretch/>
        </p:blipFill>
        <p:spPr>
          <a:xfrm>
            <a:off x="5093013" y="1082227"/>
            <a:ext cx="2247600" cy="2224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290C4215-A3CA-49A0-B904-153E8823A4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4813" y="4321175"/>
            <a:ext cx="1241425" cy="528638"/>
            <a:chOff x="255" y="2722"/>
            <a:chExt cx="782" cy="333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B19CCA9E-EFB8-4C49-B294-B021185478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5" y="2722"/>
              <a:ext cx="78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F25D1C0-852D-4640-9C3A-0F2379AF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2712"/>
              <a:ext cx="795" cy="346"/>
            </a:xfrm>
            <a:custGeom>
              <a:avLst/>
              <a:gdLst>
                <a:gd name="T0" fmla="*/ 49 w 534"/>
                <a:gd name="T1" fmla="*/ 78 h 231"/>
                <a:gd name="T2" fmla="*/ 22 w 534"/>
                <a:gd name="T3" fmla="*/ 53 h 231"/>
                <a:gd name="T4" fmla="*/ 56 w 534"/>
                <a:gd name="T5" fmla="*/ 31 h 231"/>
                <a:gd name="T6" fmla="*/ 147 w 534"/>
                <a:gd name="T7" fmla="*/ 31 h 231"/>
                <a:gd name="T8" fmla="*/ 173 w 534"/>
                <a:gd name="T9" fmla="*/ 41 h 231"/>
                <a:gd name="T10" fmla="*/ 230 w 534"/>
                <a:gd name="T11" fmla="*/ 55 h 231"/>
                <a:gd name="T12" fmla="*/ 243 w 534"/>
                <a:gd name="T13" fmla="*/ 48 h 231"/>
                <a:gd name="T14" fmla="*/ 279 w 534"/>
                <a:gd name="T15" fmla="*/ 22 h 231"/>
                <a:gd name="T16" fmla="*/ 493 w 534"/>
                <a:gd name="T17" fmla="*/ 23 h 231"/>
                <a:gd name="T18" fmla="*/ 511 w 534"/>
                <a:gd name="T19" fmla="*/ 31 h 231"/>
                <a:gd name="T20" fmla="*/ 509 w 534"/>
                <a:gd name="T21" fmla="*/ 78 h 231"/>
                <a:gd name="T22" fmla="*/ 429 w 534"/>
                <a:gd name="T23" fmla="*/ 100 h 231"/>
                <a:gd name="T24" fmla="*/ 414 w 534"/>
                <a:gd name="T25" fmla="*/ 119 h 231"/>
                <a:gd name="T26" fmla="*/ 392 w 534"/>
                <a:gd name="T27" fmla="*/ 158 h 231"/>
                <a:gd name="T28" fmla="*/ 430 w 534"/>
                <a:gd name="T29" fmla="*/ 174 h 231"/>
                <a:gd name="T30" fmla="*/ 431 w 534"/>
                <a:gd name="T31" fmla="*/ 210 h 231"/>
                <a:gd name="T32" fmla="*/ 382 w 534"/>
                <a:gd name="T33" fmla="*/ 225 h 231"/>
                <a:gd name="T34" fmla="*/ 255 w 534"/>
                <a:gd name="T35" fmla="*/ 218 h 231"/>
                <a:gd name="T36" fmla="*/ 224 w 534"/>
                <a:gd name="T37" fmla="*/ 198 h 231"/>
                <a:gd name="T38" fmla="*/ 202 w 534"/>
                <a:gd name="T39" fmla="*/ 192 h 231"/>
                <a:gd name="T40" fmla="*/ 53 w 534"/>
                <a:gd name="T41" fmla="*/ 168 h 231"/>
                <a:gd name="T42" fmla="*/ 22 w 534"/>
                <a:gd name="T43" fmla="*/ 151 h 231"/>
                <a:gd name="T44" fmla="*/ 19 w 534"/>
                <a:gd name="T45" fmla="*/ 99 h 231"/>
                <a:gd name="T46" fmla="*/ 49 w 534"/>
                <a:gd name="T47" fmla="*/ 7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4" h="231">
                  <a:moveTo>
                    <a:pt x="49" y="78"/>
                  </a:moveTo>
                  <a:cubicBezTo>
                    <a:pt x="39" y="69"/>
                    <a:pt x="19" y="70"/>
                    <a:pt x="22" y="53"/>
                  </a:cubicBezTo>
                  <a:cubicBezTo>
                    <a:pt x="25" y="36"/>
                    <a:pt x="42" y="34"/>
                    <a:pt x="56" y="31"/>
                  </a:cubicBezTo>
                  <a:cubicBezTo>
                    <a:pt x="87" y="25"/>
                    <a:pt x="117" y="25"/>
                    <a:pt x="147" y="31"/>
                  </a:cubicBezTo>
                  <a:cubicBezTo>
                    <a:pt x="157" y="33"/>
                    <a:pt x="168" y="34"/>
                    <a:pt x="173" y="41"/>
                  </a:cubicBezTo>
                  <a:cubicBezTo>
                    <a:pt x="189" y="61"/>
                    <a:pt x="210" y="53"/>
                    <a:pt x="230" y="55"/>
                  </a:cubicBezTo>
                  <a:cubicBezTo>
                    <a:pt x="236" y="55"/>
                    <a:pt x="240" y="54"/>
                    <a:pt x="243" y="48"/>
                  </a:cubicBezTo>
                  <a:cubicBezTo>
                    <a:pt x="250" y="33"/>
                    <a:pt x="264" y="26"/>
                    <a:pt x="279" y="22"/>
                  </a:cubicBezTo>
                  <a:cubicBezTo>
                    <a:pt x="350" y="0"/>
                    <a:pt x="421" y="0"/>
                    <a:pt x="493" y="23"/>
                  </a:cubicBezTo>
                  <a:cubicBezTo>
                    <a:pt x="499" y="25"/>
                    <a:pt x="505" y="27"/>
                    <a:pt x="511" y="31"/>
                  </a:cubicBezTo>
                  <a:cubicBezTo>
                    <a:pt x="534" y="46"/>
                    <a:pt x="533" y="65"/>
                    <a:pt x="509" y="78"/>
                  </a:cubicBezTo>
                  <a:cubicBezTo>
                    <a:pt x="484" y="93"/>
                    <a:pt x="456" y="97"/>
                    <a:pt x="429" y="100"/>
                  </a:cubicBezTo>
                  <a:cubicBezTo>
                    <a:pt x="417" y="101"/>
                    <a:pt x="409" y="102"/>
                    <a:pt x="414" y="119"/>
                  </a:cubicBezTo>
                  <a:cubicBezTo>
                    <a:pt x="419" y="136"/>
                    <a:pt x="405" y="147"/>
                    <a:pt x="392" y="158"/>
                  </a:cubicBezTo>
                  <a:cubicBezTo>
                    <a:pt x="405" y="163"/>
                    <a:pt x="418" y="167"/>
                    <a:pt x="430" y="174"/>
                  </a:cubicBezTo>
                  <a:cubicBezTo>
                    <a:pt x="449" y="184"/>
                    <a:pt x="449" y="199"/>
                    <a:pt x="431" y="210"/>
                  </a:cubicBezTo>
                  <a:cubicBezTo>
                    <a:pt x="416" y="219"/>
                    <a:pt x="399" y="223"/>
                    <a:pt x="382" y="225"/>
                  </a:cubicBezTo>
                  <a:cubicBezTo>
                    <a:pt x="339" y="231"/>
                    <a:pt x="297" y="231"/>
                    <a:pt x="255" y="218"/>
                  </a:cubicBezTo>
                  <a:cubicBezTo>
                    <a:pt x="243" y="214"/>
                    <a:pt x="231" y="210"/>
                    <a:pt x="224" y="198"/>
                  </a:cubicBezTo>
                  <a:cubicBezTo>
                    <a:pt x="218" y="189"/>
                    <a:pt x="210" y="192"/>
                    <a:pt x="202" y="192"/>
                  </a:cubicBezTo>
                  <a:cubicBezTo>
                    <a:pt x="151" y="192"/>
                    <a:pt x="101" y="186"/>
                    <a:pt x="53" y="168"/>
                  </a:cubicBezTo>
                  <a:cubicBezTo>
                    <a:pt x="42" y="164"/>
                    <a:pt x="31" y="158"/>
                    <a:pt x="22" y="151"/>
                  </a:cubicBezTo>
                  <a:cubicBezTo>
                    <a:pt x="1" y="136"/>
                    <a:pt x="0" y="116"/>
                    <a:pt x="19" y="99"/>
                  </a:cubicBezTo>
                  <a:cubicBezTo>
                    <a:pt x="28" y="92"/>
                    <a:pt x="38" y="86"/>
                    <a:pt x="49" y="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1B2E3EBE-B4A9-491C-B402-AE26BCA831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39050" y="4333875"/>
            <a:ext cx="1211263" cy="515938"/>
            <a:chOff x="4812" y="2730"/>
            <a:chExt cx="763" cy="325"/>
          </a:xfrm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C538C61E-5133-45D4-85C5-2D872F69BE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2" y="2730"/>
              <a:ext cx="76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CB4D8BD-1658-4714-9476-A7898EAEF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2720"/>
              <a:ext cx="776" cy="338"/>
            </a:xfrm>
            <a:custGeom>
              <a:avLst/>
              <a:gdLst>
                <a:gd name="T0" fmla="*/ 49 w 534"/>
                <a:gd name="T1" fmla="*/ 78 h 231"/>
                <a:gd name="T2" fmla="*/ 22 w 534"/>
                <a:gd name="T3" fmla="*/ 53 h 231"/>
                <a:gd name="T4" fmla="*/ 56 w 534"/>
                <a:gd name="T5" fmla="*/ 31 h 231"/>
                <a:gd name="T6" fmla="*/ 147 w 534"/>
                <a:gd name="T7" fmla="*/ 31 h 231"/>
                <a:gd name="T8" fmla="*/ 173 w 534"/>
                <a:gd name="T9" fmla="*/ 41 h 231"/>
                <a:gd name="T10" fmla="*/ 230 w 534"/>
                <a:gd name="T11" fmla="*/ 55 h 231"/>
                <a:gd name="T12" fmla="*/ 243 w 534"/>
                <a:gd name="T13" fmla="*/ 48 h 231"/>
                <a:gd name="T14" fmla="*/ 279 w 534"/>
                <a:gd name="T15" fmla="*/ 22 h 231"/>
                <a:gd name="T16" fmla="*/ 493 w 534"/>
                <a:gd name="T17" fmla="*/ 23 h 231"/>
                <a:gd name="T18" fmla="*/ 511 w 534"/>
                <a:gd name="T19" fmla="*/ 31 h 231"/>
                <a:gd name="T20" fmla="*/ 509 w 534"/>
                <a:gd name="T21" fmla="*/ 78 h 231"/>
                <a:gd name="T22" fmla="*/ 429 w 534"/>
                <a:gd name="T23" fmla="*/ 100 h 231"/>
                <a:gd name="T24" fmla="*/ 414 w 534"/>
                <a:gd name="T25" fmla="*/ 119 h 231"/>
                <a:gd name="T26" fmla="*/ 392 w 534"/>
                <a:gd name="T27" fmla="*/ 158 h 231"/>
                <a:gd name="T28" fmla="*/ 430 w 534"/>
                <a:gd name="T29" fmla="*/ 174 h 231"/>
                <a:gd name="T30" fmla="*/ 431 w 534"/>
                <a:gd name="T31" fmla="*/ 210 h 231"/>
                <a:gd name="T32" fmla="*/ 382 w 534"/>
                <a:gd name="T33" fmla="*/ 225 h 231"/>
                <a:gd name="T34" fmla="*/ 255 w 534"/>
                <a:gd name="T35" fmla="*/ 218 h 231"/>
                <a:gd name="T36" fmla="*/ 224 w 534"/>
                <a:gd name="T37" fmla="*/ 198 h 231"/>
                <a:gd name="T38" fmla="*/ 202 w 534"/>
                <a:gd name="T39" fmla="*/ 192 h 231"/>
                <a:gd name="T40" fmla="*/ 53 w 534"/>
                <a:gd name="T41" fmla="*/ 168 h 231"/>
                <a:gd name="T42" fmla="*/ 22 w 534"/>
                <a:gd name="T43" fmla="*/ 151 h 231"/>
                <a:gd name="T44" fmla="*/ 19 w 534"/>
                <a:gd name="T45" fmla="*/ 99 h 231"/>
                <a:gd name="T46" fmla="*/ 49 w 534"/>
                <a:gd name="T47" fmla="*/ 7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4" h="231">
                  <a:moveTo>
                    <a:pt x="49" y="78"/>
                  </a:moveTo>
                  <a:cubicBezTo>
                    <a:pt x="39" y="69"/>
                    <a:pt x="19" y="70"/>
                    <a:pt x="22" y="53"/>
                  </a:cubicBezTo>
                  <a:cubicBezTo>
                    <a:pt x="25" y="36"/>
                    <a:pt x="42" y="34"/>
                    <a:pt x="56" y="31"/>
                  </a:cubicBezTo>
                  <a:cubicBezTo>
                    <a:pt x="87" y="25"/>
                    <a:pt x="117" y="25"/>
                    <a:pt x="147" y="31"/>
                  </a:cubicBezTo>
                  <a:cubicBezTo>
                    <a:pt x="157" y="33"/>
                    <a:pt x="168" y="34"/>
                    <a:pt x="173" y="41"/>
                  </a:cubicBezTo>
                  <a:cubicBezTo>
                    <a:pt x="189" y="61"/>
                    <a:pt x="210" y="53"/>
                    <a:pt x="230" y="55"/>
                  </a:cubicBezTo>
                  <a:cubicBezTo>
                    <a:pt x="236" y="55"/>
                    <a:pt x="240" y="54"/>
                    <a:pt x="243" y="48"/>
                  </a:cubicBezTo>
                  <a:cubicBezTo>
                    <a:pt x="250" y="33"/>
                    <a:pt x="264" y="26"/>
                    <a:pt x="279" y="22"/>
                  </a:cubicBezTo>
                  <a:cubicBezTo>
                    <a:pt x="350" y="0"/>
                    <a:pt x="421" y="0"/>
                    <a:pt x="493" y="23"/>
                  </a:cubicBezTo>
                  <a:cubicBezTo>
                    <a:pt x="499" y="25"/>
                    <a:pt x="505" y="27"/>
                    <a:pt x="511" y="31"/>
                  </a:cubicBezTo>
                  <a:cubicBezTo>
                    <a:pt x="534" y="46"/>
                    <a:pt x="533" y="65"/>
                    <a:pt x="509" y="78"/>
                  </a:cubicBezTo>
                  <a:cubicBezTo>
                    <a:pt x="484" y="93"/>
                    <a:pt x="456" y="97"/>
                    <a:pt x="429" y="100"/>
                  </a:cubicBezTo>
                  <a:cubicBezTo>
                    <a:pt x="417" y="101"/>
                    <a:pt x="409" y="102"/>
                    <a:pt x="414" y="119"/>
                  </a:cubicBezTo>
                  <a:cubicBezTo>
                    <a:pt x="419" y="136"/>
                    <a:pt x="405" y="147"/>
                    <a:pt x="392" y="158"/>
                  </a:cubicBezTo>
                  <a:cubicBezTo>
                    <a:pt x="405" y="163"/>
                    <a:pt x="418" y="167"/>
                    <a:pt x="430" y="174"/>
                  </a:cubicBezTo>
                  <a:cubicBezTo>
                    <a:pt x="449" y="184"/>
                    <a:pt x="449" y="199"/>
                    <a:pt x="431" y="210"/>
                  </a:cubicBezTo>
                  <a:cubicBezTo>
                    <a:pt x="416" y="219"/>
                    <a:pt x="399" y="223"/>
                    <a:pt x="382" y="225"/>
                  </a:cubicBezTo>
                  <a:cubicBezTo>
                    <a:pt x="339" y="231"/>
                    <a:pt x="297" y="231"/>
                    <a:pt x="255" y="218"/>
                  </a:cubicBezTo>
                  <a:cubicBezTo>
                    <a:pt x="243" y="214"/>
                    <a:pt x="231" y="210"/>
                    <a:pt x="224" y="198"/>
                  </a:cubicBezTo>
                  <a:cubicBezTo>
                    <a:pt x="218" y="189"/>
                    <a:pt x="210" y="192"/>
                    <a:pt x="202" y="192"/>
                  </a:cubicBezTo>
                  <a:cubicBezTo>
                    <a:pt x="151" y="192"/>
                    <a:pt x="101" y="186"/>
                    <a:pt x="53" y="168"/>
                  </a:cubicBezTo>
                  <a:cubicBezTo>
                    <a:pt x="42" y="164"/>
                    <a:pt x="31" y="158"/>
                    <a:pt x="22" y="151"/>
                  </a:cubicBezTo>
                  <a:cubicBezTo>
                    <a:pt x="1" y="136"/>
                    <a:pt x="0" y="116"/>
                    <a:pt x="19" y="99"/>
                  </a:cubicBezTo>
                  <a:cubicBezTo>
                    <a:pt x="28" y="92"/>
                    <a:pt x="38" y="86"/>
                    <a:pt x="49" y="7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224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758517" y="119286"/>
            <a:ext cx="49403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B0F0"/>
                </a:solidFill>
              </a:rPr>
              <a:t>Table of contents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255" name="Google Shape;255;p33"/>
          <p:cNvSpPr txBox="1">
            <a:spLocks noGrp="1"/>
          </p:cNvSpPr>
          <p:nvPr>
            <p:ph type="subTitle" idx="1"/>
          </p:nvPr>
        </p:nvSpPr>
        <p:spPr>
          <a:xfrm>
            <a:off x="6247442" y="2027735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Company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" name="Google Shape;256;p33"/>
          <p:cNvSpPr txBox="1">
            <a:spLocks noGrp="1"/>
          </p:cNvSpPr>
          <p:nvPr>
            <p:ph type="subTitle" idx="2"/>
          </p:nvPr>
        </p:nvSpPr>
        <p:spPr>
          <a:xfrm>
            <a:off x="6162392" y="229154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7" name="Google Shape;257;p33"/>
          <p:cNvSpPr txBox="1">
            <a:spLocks noGrp="1"/>
          </p:cNvSpPr>
          <p:nvPr>
            <p:ph type="subTitle" idx="3"/>
          </p:nvPr>
        </p:nvSpPr>
        <p:spPr>
          <a:xfrm>
            <a:off x="3611142" y="2027735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subTitle" idx="4"/>
          </p:nvPr>
        </p:nvSpPr>
        <p:spPr>
          <a:xfrm>
            <a:off x="3526092" y="229154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subTitle" idx="5"/>
          </p:nvPr>
        </p:nvSpPr>
        <p:spPr>
          <a:xfrm>
            <a:off x="6247442" y="380876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Conclusion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subTitle" idx="6"/>
          </p:nvPr>
        </p:nvSpPr>
        <p:spPr>
          <a:xfrm>
            <a:off x="6162392" y="4072572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1" name="Google Shape;261;p33"/>
          <p:cNvSpPr txBox="1">
            <a:spLocks noGrp="1"/>
          </p:cNvSpPr>
          <p:nvPr>
            <p:ph type="subTitle" idx="7"/>
          </p:nvPr>
        </p:nvSpPr>
        <p:spPr>
          <a:xfrm>
            <a:off x="3611142" y="380876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Analysis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8"/>
          </p:nvPr>
        </p:nvSpPr>
        <p:spPr>
          <a:xfrm>
            <a:off x="3526092" y="4072572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3" name="Google Shape;263;p33"/>
          <p:cNvSpPr txBox="1">
            <a:spLocks noGrp="1"/>
          </p:cNvSpPr>
          <p:nvPr>
            <p:ph type="title" idx="9"/>
          </p:nvPr>
        </p:nvSpPr>
        <p:spPr>
          <a:xfrm>
            <a:off x="4249542" y="129568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</a:rPr>
              <a:t>01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13"/>
          </p:nvPr>
        </p:nvSpPr>
        <p:spPr>
          <a:xfrm>
            <a:off x="6885842" y="129568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</a:rPr>
              <a:t>02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 idx="14"/>
          </p:nvPr>
        </p:nvSpPr>
        <p:spPr>
          <a:xfrm>
            <a:off x="4249542" y="307483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</a:rPr>
              <a:t>03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266" name="Google Shape;266;p33"/>
          <p:cNvSpPr txBox="1">
            <a:spLocks noGrp="1"/>
          </p:cNvSpPr>
          <p:nvPr>
            <p:ph type="title" idx="15"/>
          </p:nvPr>
        </p:nvSpPr>
        <p:spPr>
          <a:xfrm>
            <a:off x="6885842" y="307483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</a:rPr>
              <a:t>04</a:t>
            </a:r>
            <a:endParaRPr>
              <a:solidFill>
                <a:srgbClr val="00B0F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6" y="1035861"/>
            <a:ext cx="2850776" cy="35164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4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Insert the title of the slide here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1" name="Google Shape;291;p37"/>
          <p:cNvSpPr txBox="1">
            <a:spLocks noGrp="1"/>
          </p:cNvSpPr>
          <p:nvPr>
            <p:ph type="subTitle" idx="1"/>
          </p:nvPr>
        </p:nvSpPr>
        <p:spPr>
          <a:xfrm>
            <a:off x="953951" y="1767341"/>
            <a:ext cx="4545300" cy="24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Do you know what helps you make your point clear? Lists like this one: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They’re simple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You can organize your ideas clearly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 You’ll never forget to buy milk!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And the most important thing: the audience  don’t miss the point of your presentation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066" y="852127"/>
            <a:ext cx="2385000" cy="3543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CBC97-0B04-4E3D-93D7-EB7CEA5B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58" y="113331"/>
            <a:ext cx="5579100" cy="572700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7" name="Google Shape;297;p38">
            <a:extLst>
              <a:ext uri="{FF2B5EF4-FFF2-40B4-BE49-F238E27FC236}">
                <a16:creationId xmlns:a16="http://schemas.microsoft.com/office/drawing/2014/main" id="{9B4C0A96-BBC0-4DEC-AAF3-CF774F77D7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25700" y="2741756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Venus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Google Shape;298;p38">
            <a:extLst>
              <a:ext uri="{FF2B5EF4-FFF2-40B4-BE49-F238E27FC236}">
                <a16:creationId xmlns:a16="http://schemas.microsoft.com/office/drawing/2014/main" id="{BE8DA3D0-C161-400D-99BE-6219F2D6A8A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925700" y="3081768"/>
            <a:ext cx="23160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It has a beautiful name and is the second planet from the Sun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Google Shape;299;p38">
            <a:extLst>
              <a:ext uri="{FF2B5EF4-FFF2-40B4-BE49-F238E27FC236}">
                <a16:creationId xmlns:a16="http://schemas.microsoft.com/office/drawing/2014/main" id="{B2118CFB-9DEF-4724-A398-4F46407A7EB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74750" y="2741756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Mercury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Google Shape;300;p38">
            <a:extLst>
              <a:ext uri="{FF2B5EF4-FFF2-40B4-BE49-F238E27FC236}">
                <a16:creationId xmlns:a16="http://schemas.microsoft.com/office/drawing/2014/main" id="{43109A73-8697-48A4-A1CC-99D896867706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74850" y="3081768"/>
            <a:ext cx="23160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Mercury is the closest planet to the Sun and the smallest one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Google Shape;299;p38">
            <a:extLst>
              <a:ext uri="{FF2B5EF4-FFF2-40B4-BE49-F238E27FC236}">
                <a16:creationId xmlns:a16="http://schemas.microsoft.com/office/drawing/2014/main" id="{AAAA3F8D-60D6-4B72-9016-E44CDE0D675D}"/>
              </a:ext>
            </a:extLst>
          </p:cNvPr>
          <p:cNvSpPr txBox="1">
            <a:spLocks/>
          </p:cNvSpPr>
          <p:nvPr/>
        </p:nvSpPr>
        <p:spPr>
          <a:xfrm>
            <a:off x="6827900" y="2741756"/>
            <a:ext cx="231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25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marL="0" indent="0"/>
            <a:r>
              <a:rPr lang="es-PE">
                <a:solidFill>
                  <a:schemeClr val="accent6">
                    <a:lumMod val="50000"/>
                  </a:schemeClr>
                </a:solidFill>
              </a:rPr>
              <a:t>Mercury</a:t>
            </a:r>
          </a:p>
        </p:txBody>
      </p:sp>
      <p:sp>
        <p:nvSpPr>
          <p:cNvPr id="14" name="Google Shape;300;p38">
            <a:extLst>
              <a:ext uri="{FF2B5EF4-FFF2-40B4-BE49-F238E27FC236}">
                <a16:creationId xmlns:a16="http://schemas.microsoft.com/office/drawing/2014/main" id="{C32825FA-934E-4DD4-8DFC-6F92ED942C77}"/>
              </a:ext>
            </a:extLst>
          </p:cNvPr>
          <p:cNvSpPr txBox="1">
            <a:spLocks/>
          </p:cNvSpPr>
          <p:nvPr/>
        </p:nvSpPr>
        <p:spPr>
          <a:xfrm>
            <a:off x="6828000" y="3081768"/>
            <a:ext cx="23160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Mercury is the closest planet to the Sun and the smallest one</a:t>
            </a: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8F7D0DB5-053D-4B4C-B66B-B258B495E5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4313" y="1470025"/>
            <a:ext cx="696912" cy="1101725"/>
            <a:chOff x="935" y="926"/>
            <a:chExt cx="439" cy="694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B8B75AC1-2F51-4850-898F-3DDCF9C935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35" y="926"/>
              <a:ext cx="439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B57594-8D71-4371-BA61-AB0C853B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916"/>
              <a:ext cx="454" cy="714"/>
            </a:xfrm>
            <a:custGeom>
              <a:avLst/>
              <a:gdLst>
                <a:gd name="T0" fmla="*/ 189 w 189"/>
                <a:gd name="T1" fmla="*/ 191 h 299"/>
                <a:gd name="T2" fmla="*/ 88 w 189"/>
                <a:gd name="T3" fmla="*/ 296 h 299"/>
                <a:gd name="T4" fmla="*/ 6 w 189"/>
                <a:gd name="T5" fmla="*/ 192 h 299"/>
                <a:gd name="T6" fmla="*/ 60 w 189"/>
                <a:gd name="T7" fmla="*/ 56 h 299"/>
                <a:gd name="T8" fmla="*/ 90 w 189"/>
                <a:gd name="T9" fmla="*/ 11 h 299"/>
                <a:gd name="T10" fmla="*/ 103 w 189"/>
                <a:gd name="T11" fmla="*/ 8 h 299"/>
                <a:gd name="T12" fmla="*/ 189 w 189"/>
                <a:gd name="T13" fmla="*/ 19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99">
                  <a:moveTo>
                    <a:pt x="189" y="191"/>
                  </a:moveTo>
                  <a:cubicBezTo>
                    <a:pt x="189" y="262"/>
                    <a:pt x="148" y="299"/>
                    <a:pt x="88" y="296"/>
                  </a:cubicBezTo>
                  <a:cubicBezTo>
                    <a:pt x="37" y="293"/>
                    <a:pt x="0" y="246"/>
                    <a:pt x="6" y="192"/>
                  </a:cubicBezTo>
                  <a:cubicBezTo>
                    <a:pt x="12" y="142"/>
                    <a:pt x="34" y="99"/>
                    <a:pt x="60" y="56"/>
                  </a:cubicBezTo>
                  <a:cubicBezTo>
                    <a:pt x="69" y="41"/>
                    <a:pt x="79" y="26"/>
                    <a:pt x="90" y="11"/>
                  </a:cubicBezTo>
                  <a:cubicBezTo>
                    <a:pt x="93" y="7"/>
                    <a:pt x="97" y="0"/>
                    <a:pt x="103" y="8"/>
                  </a:cubicBezTo>
                  <a:cubicBezTo>
                    <a:pt x="146" y="67"/>
                    <a:pt x="184" y="129"/>
                    <a:pt x="189" y="1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94F0144A-4B1A-451E-B7B5-B1C81DB8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" y="1336"/>
              <a:ext cx="84" cy="148"/>
            </a:xfrm>
            <a:custGeom>
              <a:avLst/>
              <a:gdLst>
                <a:gd name="T0" fmla="*/ 35 w 35"/>
                <a:gd name="T1" fmla="*/ 32 h 62"/>
                <a:gd name="T2" fmla="*/ 17 w 35"/>
                <a:gd name="T3" fmla="*/ 61 h 62"/>
                <a:gd name="T4" fmla="*/ 0 w 35"/>
                <a:gd name="T5" fmla="*/ 29 h 62"/>
                <a:gd name="T6" fmla="*/ 2 w 35"/>
                <a:gd name="T7" fmla="*/ 19 h 62"/>
                <a:gd name="T8" fmla="*/ 19 w 35"/>
                <a:gd name="T9" fmla="*/ 0 h 62"/>
                <a:gd name="T10" fmla="*/ 35 w 35"/>
                <a:gd name="T11" fmla="*/ 23 h 62"/>
                <a:gd name="T12" fmla="*/ 35 w 35"/>
                <a:gd name="T13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2">
                  <a:moveTo>
                    <a:pt x="35" y="32"/>
                  </a:moveTo>
                  <a:cubicBezTo>
                    <a:pt x="34" y="44"/>
                    <a:pt x="34" y="62"/>
                    <a:pt x="17" y="61"/>
                  </a:cubicBezTo>
                  <a:cubicBezTo>
                    <a:pt x="2" y="60"/>
                    <a:pt x="1" y="42"/>
                    <a:pt x="0" y="29"/>
                  </a:cubicBezTo>
                  <a:cubicBezTo>
                    <a:pt x="0" y="26"/>
                    <a:pt x="1" y="23"/>
                    <a:pt x="2" y="19"/>
                  </a:cubicBezTo>
                  <a:cubicBezTo>
                    <a:pt x="5" y="11"/>
                    <a:pt x="7" y="0"/>
                    <a:pt x="19" y="0"/>
                  </a:cubicBezTo>
                  <a:cubicBezTo>
                    <a:pt x="31" y="1"/>
                    <a:pt x="33" y="13"/>
                    <a:pt x="35" y="23"/>
                  </a:cubicBezTo>
                  <a:cubicBezTo>
                    <a:pt x="35" y="25"/>
                    <a:pt x="35" y="28"/>
                    <a:pt x="35" y="32"/>
                  </a:cubicBezTo>
                  <a:close/>
                </a:path>
              </a:pathLst>
            </a:custGeom>
            <a:solidFill>
              <a:srgbClr val="F8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8A5F1183-AF9D-4DEB-80C4-8C3863BAF9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5513" y="1470025"/>
            <a:ext cx="696912" cy="1101725"/>
            <a:chOff x="2983" y="926"/>
            <a:chExt cx="439" cy="694"/>
          </a:xfrm>
        </p:grpSpPr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id="{2787DB16-7212-4B25-B973-85CDEAA75B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83" y="926"/>
              <a:ext cx="439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41A7AEBA-1828-4BEC-BA7E-84A2CD376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916"/>
              <a:ext cx="454" cy="714"/>
            </a:xfrm>
            <a:custGeom>
              <a:avLst/>
              <a:gdLst>
                <a:gd name="T0" fmla="*/ 189 w 189"/>
                <a:gd name="T1" fmla="*/ 191 h 299"/>
                <a:gd name="T2" fmla="*/ 88 w 189"/>
                <a:gd name="T3" fmla="*/ 296 h 299"/>
                <a:gd name="T4" fmla="*/ 6 w 189"/>
                <a:gd name="T5" fmla="*/ 192 h 299"/>
                <a:gd name="T6" fmla="*/ 60 w 189"/>
                <a:gd name="T7" fmla="*/ 56 h 299"/>
                <a:gd name="T8" fmla="*/ 90 w 189"/>
                <a:gd name="T9" fmla="*/ 11 h 299"/>
                <a:gd name="T10" fmla="*/ 103 w 189"/>
                <a:gd name="T11" fmla="*/ 8 h 299"/>
                <a:gd name="T12" fmla="*/ 189 w 189"/>
                <a:gd name="T13" fmla="*/ 19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99">
                  <a:moveTo>
                    <a:pt x="189" y="191"/>
                  </a:moveTo>
                  <a:cubicBezTo>
                    <a:pt x="189" y="262"/>
                    <a:pt x="148" y="299"/>
                    <a:pt x="88" y="296"/>
                  </a:cubicBezTo>
                  <a:cubicBezTo>
                    <a:pt x="37" y="293"/>
                    <a:pt x="0" y="246"/>
                    <a:pt x="6" y="192"/>
                  </a:cubicBezTo>
                  <a:cubicBezTo>
                    <a:pt x="12" y="142"/>
                    <a:pt x="34" y="99"/>
                    <a:pt x="60" y="56"/>
                  </a:cubicBezTo>
                  <a:cubicBezTo>
                    <a:pt x="69" y="41"/>
                    <a:pt x="79" y="26"/>
                    <a:pt x="90" y="11"/>
                  </a:cubicBezTo>
                  <a:cubicBezTo>
                    <a:pt x="93" y="7"/>
                    <a:pt x="97" y="0"/>
                    <a:pt x="103" y="8"/>
                  </a:cubicBezTo>
                  <a:cubicBezTo>
                    <a:pt x="146" y="67"/>
                    <a:pt x="184" y="129"/>
                    <a:pt x="189" y="1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7CA9609-C6DE-4F9B-B573-D4F9F224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336"/>
              <a:ext cx="84" cy="148"/>
            </a:xfrm>
            <a:custGeom>
              <a:avLst/>
              <a:gdLst>
                <a:gd name="T0" fmla="*/ 35 w 35"/>
                <a:gd name="T1" fmla="*/ 32 h 62"/>
                <a:gd name="T2" fmla="*/ 17 w 35"/>
                <a:gd name="T3" fmla="*/ 61 h 62"/>
                <a:gd name="T4" fmla="*/ 0 w 35"/>
                <a:gd name="T5" fmla="*/ 29 h 62"/>
                <a:gd name="T6" fmla="*/ 2 w 35"/>
                <a:gd name="T7" fmla="*/ 19 h 62"/>
                <a:gd name="T8" fmla="*/ 19 w 35"/>
                <a:gd name="T9" fmla="*/ 0 h 62"/>
                <a:gd name="T10" fmla="*/ 35 w 35"/>
                <a:gd name="T11" fmla="*/ 23 h 62"/>
                <a:gd name="T12" fmla="*/ 35 w 35"/>
                <a:gd name="T13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2">
                  <a:moveTo>
                    <a:pt x="35" y="32"/>
                  </a:moveTo>
                  <a:cubicBezTo>
                    <a:pt x="34" y="44"/>
                    <a:pt x="34" y="62"/>
                    <a:pt x="17" y="61"/>
                  </a:cubicBezTo>
                  <a:cubicBezTo>
                    <a:pt x="2" y="60"/>
                    <a:pt x="1" y="42"/>
                    <a:pt x="0" y="29"/>
                  </a:cubicBezTo>
                  <a:cubicBezTo>
                    <a:pt x="0" y="26"/>
                    <a:pt x="1" y="23"/>
                    <a:pt x="2" y="19"/>
                  </a:cubicBezTo>
                  <a:cubicBezTo>
                    <a:pt x="5" y="11"/>
                    <a:pt x="7" y="0"/>
                    <a:pt x="19" y="0"/>
                  </a:cubicBezTo>
                  <a:cubicBezTo>
                    <a:pt x="31" y="1"/>
                    <a:pt x="33" y="13"/>
                    <a:pt x="35" y="23"/>
                  </a:cubicBezTo>
                  <a:cubicBezTo>
                    <a:pt x="35" y="25"/>
                    <a:pt x="35" y="28"/>
                    <a:pt x="35" y="32"/>
                  </a:cubicBezTo>
                  <a:close/>
                </a:path>
              </a:pathLst>
            </a:custGeom>
            <a:solidFill>
              <a:srgbClr val="F8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93329437-3AE2-47F7-B11B-7B4C1DC6B75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37463" y="1470025"/>
            <a:ext cx="696912" cy="1101725"/>
            <a:chOff x="4811" y="926"/>
            <a:chExt cx="439" cy="694"/>
          </a:xfrm>
        </p:grpSpPr>
        <p:sp>
          <p:nvSpPr>
            <p:cNvPr id="25" name="AutoShape 13">
              <a:extLst>
                <a:ext uri="{FF2B5EF4-FFF2-40B4-BE49-F238E27FC236}">
                  <a16:creationId xmlns:a16="http://schemas.microsoft.com/office/drawing/2014/main" id="{E8B1FF82-D855-4BC3-8DF2-21B34EA4FA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11" y="926"/>
              <a:ext cx="439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5F70C03-B441-485C-91B0-BBCBA604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916"/>
              <a:ext cx="454" cy="714"/>
            </a:xfrm>
            <a:custGeom>
              <a:avLst/>
              <a:gdLst>
                <a:gd name="T0" fmla="*/ 189 w 189"/>
                <a:gd name="T1" fmla="*/ 191 h 299"/>
                <a:gd name="T2" fmla="*/ 88 w 189"/>
                <a:gd name="T3" fmla="*/ 296 h 299"/>
                <a:gd name="T4" fmla="*/ 6 w 189"/>
                <a:gd name="T5" fmla="*/ 192 h 299"/>
                <a:gd name="T6" fmla="*/ 60 w 189"/>
                <a:gd name="T7" fmla="*/ 56 h 299"/>
                <a:gd name="T8" fmla="*/ 90 w 189"/>
                <a:gd name="T9" fmla="*/ 11 h 299"/>
                <a:gd name="T10" fmla="*/ 103 w 189"/>
                <a:gd name="T11" fmla="*/ 8 h 299"/>
                <a:gd name="T12" fmla="*/ 189 w 189"/>
                <a:gd name="T13" fmla="*/ 191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99">
                  <a:moveTo>
                    <a:pt x="189" y="191"/>
                  </a:moveTo>
                  <a:cubicBezTo>
                    <a:pt x="189" y="262"/>
                    <a:pt x="148" y="299"/>
                    <a:pt x="88" y="296"/>
                  </a:cubicBezTo>
                  <a:cubicBezTo>
                    <a:pt x="37" y="293"/>
                    <a:pt x="0" y="246"/>
                    <a:pt x="6" y="192"/>
                  </a:cubicBezTo>
                  <a:cubicBezTo>
                    <a:pt x="12" y="142"/>
                    <a:pt x="34" y="99"/>
                    <a:pt x="60" y="56"/>
                  </a:cubicBezTo>
                  <a:cubicBezTo>
                    <a:pt x="69" y="41"/>
                    <a:pt x="79" y="26"/>
                    <a:pt x="90" y="11"/>
                  </a:cubicBezTo>
                  <a:cubicBezTo>
                    <a:pt x="93" y="7"/>
                    <a:pt x="97" y="0"/>
                    <a:pt x="103" y="8"/>
                  </a:cubicBezTo>
                  <a:cubicBezTo>
                    <a:pt x="146" y="67"/>
                    <a:pt x="184" y="129"/>
                    <a:pt x="189" y="19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051BF1C-C617-445C-985D-97715F37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1336"/>
              <a:ext cx="84" cy="148"/>
            </a:xfrm>
            <a:custGeom>
              <a:avLst/>
              <a:gdLst>
                <a:gd name="T0" fmla="*/ 35 w 35"/>
                <a:gd name="T1" fmla="*/ 32 h 62"/>
                <a:gd name="T2" fmla="*/ 17 w 35"/>
                <a:gd name="T3" fmla="*/ 61 h 62"/>
                <a:gd name="T4" fmla="*/ 0 w 35"/>
                <a:gd name="T5" fmla="*/ 29 h 62"/>
                <a:gd name="T6" fmla="*/ 2 w 35"/>
                <a:gd name="T7" fmla="*/ 19 h 62"/>
                <a:gd name="T8" fmla="*/ 19 w 35"/>
                <a:gd name="T9" fmla="*/ 0 h 62"/>
                <a:gd name="T10" fmla="*/ 35 w 35"/>
                <a:gd name="T11" fmla="*/ 23 h 62"/>
                <a:gd name="T12" fmla="*/ 35 w 35"/>
                <a:gd name="T13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2">
                  <a:moveTo>
                    <a:pt x="35" y="32"/>
                  </a:moveTo>
                  <a:cubicBezTo>
                    <a:pt x="34" y="44"/>
                    <a:pt x="34" y="62"/>
                    <a:pt x="17" y="61"/>
                  </a:cubicBezTo>
                  <a:cubicBezTo>
                    <a:pt x="2" y="60"/>
                    <a:pt x="1" y="42"/>
                    <a:pt x="0" y="29"/>
                  </a:cubicBezTo>
                  <a:cubicBezTo>
                    <a:pt x="0" y="26"/>
                    <a:pt x="1" y="23"/>
                    <a:pt x="2" y="19"/>
                  </a:cubicBezTo>
                  <a:cubicBezTo>
                    <a:pt x="5" y="11"/>
                    <a:pt x="7" y="0"/>
                    <a:pt x="19" y="0"/>
                  </a:cubicBezTo>
                  <a:cubicBezTo>
                    <a:pt x="31" y="1"/>
                    <a:pt x="33" y="13"/>
                    <a:pt x="35" y="23"/>
                  </a:cubicBezTo>
                  <a:cubicBezTo>
                    <a:pt x="35" y="25"/>
                    <a:pt x="35" y="28"/>
                    <a:pt x="35" y="32"/>
                  </a:cubicBezTo>
                  <a:close/>
                </a:path>
              </a:pathLst>
            </a:custGeom>
            <a:solidFill>
              <a:srgbClr val="F8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26316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4D5CF3-0B85-466A-92AE-1436DCA6FAB2}"/>
              </a:ext>
            </a:extLst>
          </p:cNvPr>
          <p:cNvSpPr txBox="1">
            <a:spLocks/>
          </p:cNvSpPr>
          <p:nvPr/>
        </p:nvSpPr>
        <p:spPr>
          <a:xfrm>
            <a:off x="375159" y="209229"/>
            <a:ext cx="841414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 sz="2800">
                <a:solidFill>
                  <a:srgbClr val="00B0F0"/>
                </a:solidFill>
              </a:rPr>
              <a:t>Infographic Style</a:t>
            </a:r>
            <a:endParaRPr lang="en-US" sz="2800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88527-30E2-4F83-A03E-7DFA1241CA96}"/>
              </a:ext>
            </a:extLst>
          </p:cNvPr>
          <p:cNvGrpSpPr/>
          <p:nvPr/>
        </p:nvGrpSpPr>
        <p:grpSpPr>
          <a:xfrm>
            <a:off x="6415471" y="1858358"/>
            <a:ext cx="2113640" cy="670601"/>
            <a:chOff x="803640" y="3362835"/>
            <a:chExt cx="2059657" cy="8941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995692-C6B4-43D1-802B-0D00A86857A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F5FE54-C19E-42A1-895D-1DCC346456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00704B-8C66-41DB-9F64-AB982319121A}"/>
              </a:ext>
            </a:extLst>
          </p:cNvPr>
          <p:cNvGrpSpPr/>
          <p:nvPr/>
        </p:nvGrpSpPr>
        <p:grpSpPr>
          <a:xfrm>
            <a:off x="542791" y="1858358"/>
            <a:ext cx="2206205" cy="670601"/>
            <a:chOff x="803640" y="3362835"/>
            <a:chExt cx="2059657" cy="8941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47E84A-36B1-442F-A8D9-683BCDB7D8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A17A60-55B9-4DAB-B06E-F2F90A42D0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80A462A7-8646-49EA-8632-B080B1D90445}"/>
              </a:ext>
            </a:extLst>
          </p:cNvPr>
          <p:cNvGrpSpPr/>
          <p:nvPr/>
        </p:nvGrpSpPr>
        <p:grpSpPr>
          <a:xfrm>
            <a:off x="6415471" y="2749734"/>
            <a:ext cx="2113640" cy="670601"/>
            <a:chOff x="803640" y="3362835"/>
            <a:chExt cx="2059657" cy="894135"/>
          </a:xfrm>
        </p:grpSpPr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8B955DDF-4F04-45B8-98A1-B4985F57D47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39F0C39A-5A2D-49E5-A73A-0FE67791BF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549DF633-CC17-49C5-95EC-8736F7243FE9}"/>
              </a:ext>
            </a:extLst>
          </p:cNvPr>
          <p:cNvGrpSpPr/>
          <p:nvPr/>
        </p:nvGrpSpPr>
        <p:grpSpPr>
          <a:xfrm>
            <a:off x="542791" y="2749735"/>
            <a:ext cx="2206205" cy="670601"/>
            <a:chOff x="803640" y="3362835"/>
            <a:chExt cx="2059657" cy="894135"/>
          </a:xfrm>
        </p:grpSpPr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81B2A7AC-44DA-428D-BB90-78774526006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C4CAA67B-4067-4CDB-A540-88C3270025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37C5CC6E-75B0-44FE-8E73-C931A124FD3E}"/>
              </a:ext>
            </a:extLst>
          </p:cNvPr>
          <p:cNvGrpSpPr/>
          <p:nvPr/>
        </p:nvGrpSpPr>
        <p:grpSpPr>
          <a:xfrm>
            <a:off x="6415471" y="3641110"/>
            <a:ext cx="2113640" cy="670601"/>
            <a:chOff x="803640" y="3362835"/>
            <a:chExt cx="2059657" cy="894135"/>
          </a:xfrm>
        </p:grpSpPr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AB6415FA-ABCC-441C-98B7-F16455A7D22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FF99CAB1-DFB3-40B6-87E1-452ECCB9732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9">
            <a:extLst>
              <a:ext uri="{FF2B5EF4-FFF2-40B4-BE49-F238E27FC236}">
                <a16:creationId xmlns:a16="http://schemas.microsoft.com/office/drawing/2014/main" id="{15C55319-2052-4AC8-AE58-05F0435612B6}"/>
              </a:ext>
            </a:extLst>
          </p:cNvPr>
          <p:cNvGrpSpPr/>
          <p:nvPr/>
        </p:nvGrpSpPr>
        <p:grpSpPr>
          <a:xfrm>
            <a:off x="542791" y="3641110"/>
            <a:ext cx="2206205" cy="670601"/>
            <a:chOff x="803640" y="3362835"/>
            <a:chExt cx="2059657" cy="894135"/>
          </a:xfrm>
        </p:grpSpPr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EE73E7FC-8931-4BCF-82CA-E56A58225D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20" name="TextBox 31">
              <a:extLst>
                <a:ext uri="{FF2B5EF4-FFF2-40B4-BE49-F238E27FC236}">
                  <a16:creationId xmlns:a16="http://schemas.microsoft.com/office/drawing/2014/main" id="{2848A4EB-5D09-44B7-9E70-C19B2430B45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F7F7F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4BA1E3C4-3660-4FE9-BB12-FEC08A6E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054" y="480692"/>
            <a:ext cx="2000358" cy="42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5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>
            <a:spLocks noGrp="1"/>
          </p:cNvSpPr>
          <p:nvPr>
            <p:ph type="title"/>
          </p:nvPr>
        </p:nvSpPr>
        <p:spPr>
          <a:xfrm>
            <a:off x="992683" y="2855500"/>
            <a:ext cx="7512000" cy="14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4,552,145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2" name="Google Shape;342;p40"/>
          <p:cNvSpPr txBox="1">
            <a:spLocks noGrp="1"/>
          </p:cNvSpPr>
          <p:nvPr>
            <p:ph type="body" idx="1"/>
          </p:nvPr>
        </p:nvSpPr>
        <p:spPr>
          <a:xfrm>
            <a:off x="2079258" y="4427600"/>
            <a:ext cx="53388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Big numbers catch your audience’s attention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99" y="916875"/>
            <a:ext cx="1035917" cy="1627870"/>
          </a:xfrm>
          <a:prstGeom prst="rect">
            <a:avLst/>
          </a:prstGeom>
        </p:spPr>
      </p:pic>
      <p:sp>
        <p:nvSpPr>
          <p:cNvPr id="7" name="Freeform 9">
            <a:extLst>
              <a:ext uri="{FF2B5EF4-FFF2-40B4-BE49-F238E27FC236}">
                <a16:creationId xmlns:a16="http://schemas.microsoft.com/office/drawing/2014/main" id="{F35E95C9-D49F-4514-A439-18AFD258BAAE}"/>
              </a:ext>
            </a:extLst>
          </p:cNvPr>
          <p:cNvSpPr>
            <a:spLocks/>
          </p:cNvSpPr>
          <p:nvPr/>
        </p:nvSpPr>
        <p:spPr bwMode="auto">
          <a:xfrm flipV="1">
            <a:off x="-3175" y="0"/>
            <a:ext cx="2516188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454AE7D1-CFCF-42AF-AFB8-797727B04E4E}"/>
              </a:ext>
            </a:extLst>
          </p:cNvPr>
          <p:cNvSpPr>
            <a:spLocks/>
          </p:cNvSpPr>
          <p:nvPr/>
        </p:nvSpPr>
        <p:spPr bwMode="auto">
          <a:xfrm flipH="1" flipV="1">
            <a:off x="6627814" y="-19050"/>
            <a:ext cx="2519363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6E74EF-AE7B-4090-BB1B-4367B87D0D3F}"/>
              </a:ext>
            </a:extLst>
          </p:cNvPr>
          <p:cNvSpPr/>
          <p:nvPr/>
        </p:nvSpPr>
        <p:spPr>
          <a:xfrm rot="18291611">
            <a:off x="3870807" y="-459136"/>
            <a:ext cx="2888480" cy="3650098"/>
          </a:xfrm>
          <a:custGeom>
            <a:avLst/>
            <a:gdLst>
              <a:gd name="connsiteX0" fmla="*/ 0 w 4717758"/>
              <a:gd name="connsiteY0" fmla="*/ 4067033 h 4067033"/>
              <a:gd name="connsiteX1" fmla="*/ 2358879 w 4717758"/>
              <a:gd name="connsiteY1" fmla="*/ 0 h 4067033"/>
              <a:gd name="connsiteX2" fmla="*/ 4717758 w 4717758"/>
              <a:gd name="connsiteY2" fmla="*/ 4067033 h 4067033"/>
              <a:gd name="connsiteX3" fmla="*/ 0 w 4717758"/>
              <a:gd name="connsiteY3" fmla="*/ 4067033 h 4067033"/>
              <a:gd name="connsiteX0" fmla="*/ 0 w 4717758"/>
              <a:gd name="connsiteY0" fmla="*/ 5961709 h 5961709"/>
              <a:gd name="connsiteX1" fmla="*/ 2070304 w 4717758"/>
              <a:gd name="connsiteY1" fmla="*/ 0 h 5961709"/>
              <a:gd name="connsiteX2" fmla="*/ 4717758 w 4717758"/>
              <a:gd name="connsiteY2" fmla="*/ 5961709 h 5961709"/>
              <a:gd name="connsiteX3" fmla="*/ 0 w 4717758"/>
              <a:gd name="connsiteY3" fmla="*/ 5961709 h 596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758" h="5961709">
                <a:moveTo>
                  <a:pt x="0" y="5961709"/>
                </a:moveTo>
                <a:lnTo>
                  <a:pt x="2070304" y="0"/>
                </a:lnTo>
                <a:lnTo>
                  <a:pt x="4717758" y="5961709"/>
                </a:lnTo>
                <a:lnTo>
                  <a:pt x="0" y="5961709"/>
                </a:lnTo>
                <a:close/>
              </a:path>
            </a:pathLst>
          </a:custGeom>
          <a:solidFill>
            <a:srgbClr val="00B0F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21000-AE84-498B-89A7-96A546447F1A}"/>
              </a:ext>
            </a:extLst>
          </p:cNvPr>
          <p:cNvSpPr txBox="1"/>
          <p:nvPr/>
        </p:nvSpPr>
        <p:spPr>
          <a:xfrm>
            <a:off x="5108718" y="461108"/>
            <a:ext cx="40352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87875-F30A-49A0-B6C7-F61C9E8C4D79}"/>
              </a:ext>
            </a:extLst>
          </p:cNvPr>
          <p:cNvSpPr txBox="1"/>
          <p:nvPr/>
        </p:nvSpPr>
        <p:spPr>
          <a:xfrm>
            <a:off x="5108718" y="1792115"/>
            <a:ext cx="3258403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F509EE-455B-433E-8A98-1BA0F696F45C}"/>
              </a:ext>
            </a:extLst>
          </p:cNvPr>
          <p:cNvSpPr txBox="1"/>
          <p:nvPr/>
        </p:nvSpPr>
        <p:spPr>
          <a:xfrm>
            <a:off x="633771" y="481277"/>
            <a:ext cx="325840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16D12-A851-4C24-8A72-9C2AFBBBA237}"/>
              </a:ext>
            </a:extLst>
          </p:cNvPr>
          <p:cNvSpPr txBox="1"/>
          <p:nvPr/>
        </p:nvSpPr>
        <p:spPr>
          <a:xfrm>
            <a:off x="633771" y="847832"/>
            <a:ext cx="325840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87823E76-914D-41B3-A12A-DBE5456685EF}"/>
              </a:ext>
            </a:extLst>
          </p:cNvPr>
          <p:cNvSpPr txBox="1">
            <a:spLocks/>
          </p:cNvSpPr>
          <p:nvPr/>
        </p:nvSpPr>
        <p:spPr>
          <a:xfrm>
            <a:off x="689293" y="1340473"/>
            <a:ext cx="1948071" cy="324036"/>
          </a:xfrm>
          <a:prstGeom prst="rect">
            <a:avLst/>
          </a:prstGeom>
          <a:solidFill>
            <a:srgbClr val="00B0F0"/>
          </a:solidFill>
        </p:spPr>
        <p:txBody>
          <a:bodyPr lIns="68580" tIns="6858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>
                <a:solidFill>
                  <a:schemeClr val="accent1"/>
                </a:solidFill>
              </a:rPr>
              <a:t>INFOGRAPHIC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5F509EE-455B-433E-8A98-1BA0F696F45C}"/>
              </a:ext>
            </a:extLst>
          </p:cNvPr>
          <p:cNvSpPr txBox="1"/>
          <p:nvPr/>
        </p:nvSpPr>
        <p:spPr>
          <a:xfrm>
            <a:off x="6008881" y="3815581"/>
            <a:ext cx="325840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A316D12-A851-4C24-8A72-9C2AFBBBA237}"/>
              </a:ext>
            </a:extLst>
          </p:cNvPr>
          <p:cNvSpPr txBox="1"/>
          <p:nvPr/>
        </p:nvSpPr>
        <p:spPr>
          <a:xfrm>
            <a:off x="6008881" y="4182136"/>
            <a:ext cx="325840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2" name="Google Shape;374;p41"/>
          <p:cNvSpPr txBox="1"/>
          <p:nvPr/>
        </p:nvSpPr>
        <p:spPr>
          <a:xfrm>
            <a:off x="785535" y="3840938"/>
            <a:ext cx="27699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in the Solar System and the fourth-brightest </a:t>
            </a:r>
            <a:endParaRPr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0627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4575C-6471-4F17-AA61-359B3879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348;p41">
            <a:extLst>
              <a:ext uri="{FF2B5EF4-FFF2-40B4-BE49-F238E27FC236}">
                <a16:creationId xmlns:a16="http://schemas.microsoft.com/office/drawing/2014/main" id="{5456AB8E-9B5C-4907-B804-025C9D0B19A7}"/>
              </a:ext>
            </a:extLst>
          </p:cNvPr>
          <p:cNvSpPr txBox="1">
            <a:spLocks/>
          </p:cNvSpPr>
          <p:nvPr/>
        </p:nvSpPr>
        <p:spPr>
          <a:xfrm>
            <a:off x="5111775" y="1058300"/>
            <a:ext cx="26331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s-PE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Types of water</a:t>
            </a: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Font typeface="Montserrat Medium"/>
              <a:buNone/>
            </a:pPr>
            <a:endParaRPr lang="es-PE"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" name="Google Shape;349;p41">
            <a:extLst>
              <a:ext uri="{FF2B5EF4-FFF2-40B4-BE49-F238E27FC236}">
                <a16:creationId xmlns:a16="http://schemas.microsoft.com/office/drawing/2014/main" id="{E32CE044-3016-4296-BCFF-E08AA119F9E0}"/>
              </a:ext>
            </a:extLst>
          </p:cNvPr>
          <p:cNvSpPr/>
          <p:nvPr/>
        </p:nvSpPr>
        <p:spPr>
          <a:xfrm>
            <a:off x="5074788" y="2083863"/>
            <a:ext cx="225900" cy="22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Google Shape;350;p41">
            <a:extLst>
              <a:ext uri="{FF2B5EF4-FFF2-40B4-BE49-F238E27FC236}">
                <a16:creationId xmlns:a16="http://schemas.microsoft.com/office/drawing/2014/main" id="{64BE2892-F74D-41BF-8C10-C2625B13B84E}"/>
              </a:ext>
            </a:extLst>
          </p:cNvPr>
          <p:cNvSpPr/>
          <p:nvPr/>
        </p:nvSpPr>
        <p:spPr>
          <a:xfrm>
            <a:off x="5508200" y="2083863"/>
            <a:ext cx="225900" cy="22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Google Shape;351;p41">
            <a:extLst>
              <a:ext uri="{FF2B5EF4-FFF2-40B4-BE49-F238E27FC236}">
                <a16:creationId xmlns:a16="http://schemas.microsoft.com/office/drawing/2014/main" id="{DA05C2A4-49FB-4E49-B503-E1233ED23367}"/>
              </a:ext>
            </a:extLst>
          </p:cNvPr>
          <p:cNvSpPr/>
          <p:nvPr/>
        </p:nvSpPr>
        <p:spPr>
          <a:xfrm>
            <a:off x="5941588" y="2083863"/>
            <a:ext cx="225900" cy="22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Google Shape;352;p41">
            <a:extLst>
              <a:ext uri="{FF2B5EF4-FFF2-40B4-BE49-F238E27FC236}">
                <a16:creationId xmlns:a16="http://schemas.microsoft.com/office/drawing/2014/main" id="{8849F1DD-EE03-474B-B526-1595C4666D89}"/>
              </a:ext>
            </a:extLst>
          </p:cNvPr>
          <p:cNvSpPr/>
          <p:nvPr/>
        </p:nvSpPr>
        <p:spPr>
          <a:xfrm>
            <a:off x="6384050" y="2083863"/>
            <a:ext cx="225900" cy="225900"/>
          </a:xfrm>
          <a:prstGeom prst="ellipse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Google Shape;353;p41">
            <a:extLst>
              <a:ext uri="{FF2B5EF4-FFF2-40B4-BE49-F238E27FC236}">
                <a16:creationId xmlns:a16="http://schemas.microsoft.com/office/drawing/2014/main" id="{2265FF94-7E2A-465A-8A0B-B649875D0590}"/>
              </a:ext>
            </a:extLst>
          </p:cNvPr>
          <p:cNvSpPr/>
          <p:nvPr/>
        </p:nvSpPr>
        <p:spPr>
          <a:xfrm>
            <a:off x="6826513" y="2083863"/>
            <a:ext cx="225900" cy="225900"/>
          </a:xfrm>
          <a:prstGeom prst="ellipse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Google Shape;354;p41">
            <a:extLst>
              <a:ext uri="{FF2B5EF4-FFF2-40B4-BE49-F238E27FC236}">
                <a16:creationId xmlns:a16="http://schemas.microsoft.com/office/drawing/2014/main" id="{AD8BECDF-3701-43B1-9379-6A32248605DD}"/>
              </a:ext>
            </a:extLst>
          </p:cNvPr>
          <p:cNvSpPr/>
          <p:nvPr/>
        </p:nvSpPr>
        <p:spPr>
          <a:xfrm>
            <a:off x="7269113" y="2083863"/>
            <a:ext cx="225900" cy="225900"/>
          </a:xfrm>
          <a:prstGeom prst="ellipse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Google Shape;355;p41">
            <a:extLst>
              <a:ext uri="{FF2B5EF4-FFF2-40B4-BE49-F238E27FC236}">
                <a16:creationId xmlns:a16="http://schemas.microsoft.com/office/drawing/2014/main" id="{92EC4504-9DA6-4655-A82C-4E0886E446FC}"/>
              </a:ext>
            </a:extLst>
          </p:cNvPr>
          <p:cNvSpPr/>
          <p:nvPr/>
        </p:nvSpPr>
        <p:spPr>
          <a:xfrm>
            <a:off x="5074788" y="3660875"/>
            <a:ext cx="225900" cy="22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Google Shape;356;p41">
            <a:extLst>
              <a:ext uri="{FF2B5EF4-FFF2-40B4-BE49-F238E27FC236}">
                <a16:creationId xmlns:a16="http://schemas.microsoft.com/office/drawing/2014/main" id="{564A98FC-0AC7-441B-9064-D018C6A5494A}"/>
              </a:ext>
            </a:extLst>
          </p:cNvPr>
          <p:cNvSpPr/>
          <p:nvPr/>
        </p:nvSpPr>
        <p:spPr>
          <a:xfrm>
            <a:off x="5508200" y="3660875"/>
            <a:ext cx="225900" cy="22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Google Shape;357;p41">
            <a:extLst>
              <a:ext uri="{FF2B5EF4-FFF2-40B4-BE49-F238E27FC236}">
                <a16:creationId xmlns:a16="http://schemas.microsoft.com/office/drawing/2014/main" id="{6236115A-AE79-4F5A-8A95-C128B7352971}"/>
              </a:ext>
            </a:extLst>
          </p:cNvPr>
          <p:cNvSpPr/>
          <p:nvPr/>
        </p:nvSpPr>
        <p:spPr>
          <a:xfrm>
            <a:off x="5941588" y="3660875"/>
            <a:ext cx="225900" cy="22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Google Shape;358;p41">
            <a:extLst>
              <a:ext uri="{FF2B5EF4-FFF2-40B4-BE49-F238E27FC236}">
                <a16:creationId xmlns:a16="http://schemas.microsoft.com/office/drawing/2014/main" id="{3B26F428-7A55-4639-82B9-BB0D23291959}"/>
              </a:ext>
            </a:extLst>
          </p:cNvPr>
          <p:cNvSpPr/>
          <p:nvPr/>
        </p:nvSpPr>
        <p:spPr>
          <a:xfrm>
            <a:off x="6384050" y="3660875"/>
            <a:ext cx="225900" cy="22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Google Shape;359;p41">
            <a:extLst>
              <a:ext uri="{FF2B5EF4-FFF2-40B4-BE49-F238E27FC236}">
                <a16:creationId xmlns:a16="http://schemas.microsoft.com/office/drawing/2014/main" id="{FE8F38B5-2127-4779-8DE0-2C1974568CAC}"/>
              </a:ext>
            </a:extLst>
          </p:cNvPr>
          <p:cNvSpPr/>
          <p:nvPr/>
        </p:nvSpPr>
        <p:spPr>
          <a:xfrm>
            <a:off x="6826388" y="3660863"/>
            <a:ext cx="225900" cy="225900"/>
          </a:xfrm>
          <a:prstGeom prst="ellipse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60;p41">
            <a:extLst>
              <a:ext uri="{FF2B5EF4-FFF2-40B4-BE49-F238E27FC236}">
                <a16:creationId xmlns:a16="http://schemas.microsoft.com/office/drawing/2014/main" id="{5B8356B9-7BDC-4D90-B7A1-96BA7F417003}"/>
              </a:ext>
            </a:extLst>
          </p:cNvPr>
          <p:cNvSpPr/>
          <p:nvPr/>
        </p:nvSpPr>
        <p:spPr>
          <a:xfrm>
            <a:off x="7268988" y="3660863"/>
            <a:ext cx="225900" cy="225900"/>
          </a:xfrm>
          <a:prstGeom prst="ellipse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Google Shape;361;p41">
            <a:extLst>
              <a:ext uri="{FF2B5EF4-FFF2-40B4-BE49-F238E27FC236}">
                <a16:creationId xmlns:a16="http://schemas.microsoft.com/office/drawing/2014/main" id="{A7012C2F-A988-413A-A54F-6BDFC670A291}"/>
              </a:ext>
            </a:extLst>
          </p:cNvPr>
          <p:cNvSpPr txBox="1"/>
          <p:nvPr/>
        </p:nvSpPr>
        <p:spPr>
          <a:xfrm>
            <a:off x="7652102" y="2064213"/>
            <a:ext cx="7635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50%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" name="Google Shape;362;p41">
            <a:extLst>
              <a:ext uri="{FF2B5EF4-FFF2-40B4-BE49-F238E27FC236}">
                <a16:creationId xmlns:a16="http://schemas.microsoft.com/office/drawing/2014/main" id="{CAD760BB-735B-4C2B-9285-6E663C01E4A8}"/>
              </a:ext>
            </a:extLst>
          </p:cNvPr>
          <p:cNvSpPr txBox="1"/>
          <p:nvPr/>
        </p:nvSpPr>
        <p:spPr>
          <a:xfrm>
            <a:off x="7662880" y="3641225"/>
            <a:ext cx="7635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70%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" name="Google Shape;363;p41">
            <a:extLst>
              <a:ext uri="{FF2B5EF4-FFF2-40B4-BE49-F238E27FC236}">
                <a16:creationId xmlns:a16="http://schemas.microsoft.com/office/drawing/2014/main" id="{A76B8898-EA96-4588-B08D-404FE62D7F2D}"/>
              </a:ext>
            </a:extLst>
          </p:cNvPr>
          <p:cNvSpPr txBox="1">
            <a:spLocks/>
          </p:cNvSpPr>
          <p:nvPr/>
        </p:nvSpPr>
        <p:spPr>
          <a:xfrm>
            <a:off x="908100" y="1161825"/>
            <a:ext cx="27699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310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ctr">
              <a:lnSpc>
                <a:spcPct val="100000"/>
              </a:lnSpc>
              <a:buFont typeface="Montserrat Medium"/>
              <a:buNone/>
            </a:pPr>
            <a:r>
              <a:rPr lang="es-PE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Where to find it</a:t>
            </a:r>
            <a:endParaRPr lang="es-PE" sz="25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" name="Google Shape;364;p41">
            <a:extLst>
              <a:ext uri="{FF2B5EF4-FFF2-40B4-BE49-F238E27FC236}">
                <a16:creationId xmlns:a16="http://schemas.microsoft.com/office/drawing/2014/main" id="{B8CFC625-6541-4060-83FE-C96C8C8C5096}"/>
              </a:ext>
            </a:extLst>
          </p:cNvPr>
          <p:cNvSpPr/>
          <p:nvPr/>
        </p:nvSpPr>
        <p:spPr>
          <a:xfrm rot="5400000">
            <a:off x="575277" y="2786826"/>
            <a:ext cx="1602000" cy="302400"/>
          </a:xfrm>
          <a:prstGeom prst="rect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Google Shape;365;p41">
            <a:extLst>
              <a:ext uri="{FF2B5EF4-FFF2-40B4-BE49-F238E27FC236}">
                <a16:creationId xmlns:a16="http://schemas.microsoft.com/office/drawing/2014/main" id="{408EFE8D-1A52-4D99-B613-20E2CE03E086}"/>
              </a:ext>
            </a:extLst>
          </p:cNvPr>
          <p:cNvSpPr/>
          <p:nvPr/>
        </p:nvSpPr>
        <p:spPr>
          <a:xfrm rot="5400000">
            <a:off x="2345025" y="2786826"/>
            <a:ext cx="1602000" cy="302400"/>
          </a:xfrm>
          <a:prstGeom prst="rect">
            <a:avLst/>
          </a:prstGeom>
          <a:solidFill>
            <a:srgbClr val="FFFFFF">
              <a:alpha val="41960"/>
            </a:srgb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Google Shape;366;p41">
            <a:extLst>
              <a:ext uri="{FF2B5EF4-FFF2-40B4-BE49-F238E27FC236}">
                <a16:creationId xmlns:a16="http://schemas.microsoft.com/office/drawing/2014/main" id="{BD7D158D-2A71-43FC-B294-1CCAE82F2128}"/>
              </a:ext>
            </a:extLst>
          </p:cNvPr>
          <p:cNvSpPr txBox="1"/>
          <p:nvPr/>
        </p:nvSpPr>
        <p:spPr>
          <a:xfrm>
            <a:off x="2764263" y="1746375"/>
            <a:ext cx="7635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40%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2" name="Google Shape;367;p41">
            <a:extLst>
              <a:ext uri="{FF2B5EF4-FFF2-40B4-BE49-F238E27FC236}">
                <a16:creationId xmlns:a16="http://schemas.microsoft.com/office/drawing/2014/main" id="{39076E17-2207-4F39-AE9D-F6EC37E3D2FD}"/>
              </a:ext>
            </a:extLst>
          </p:cNvPr>
          <p:cNvSpPr txBox="1"/>
          <p:nvPr/>
        </p:nvSpPr>
        <p:spPr>
          <a:xfrm>
            <a:off x="989125" y="1746375"/>
            <a:ext cx="7743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60%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3" name="Google Shape;368;p41">
            <a:extLst>
              <a:ext uri="{FF2B5EF4-FFF2-40B4-BE49-F238E27FC236}">
                <a16:creationId xmlns:a16="http://schemas.microsoft.com/office/drawing/2014/main" id="{0E3DD70D-22B4-47B2-B873-650820801D0C}"/>
              </a:ext>
            </a:extLst>
          </p:cNvPr>
          <p:cNvSpPr txBox="1"/>
          <p:nvPr/>
        </p:nvSpPr>
        <p:spPr>
          <a:xfrm>
            <a:off x="907150" y="3867025"/>
            <a:ext cx="9384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Oceans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Google Shape;369;p41">
            <a:extLst>
              <a:ext uri="{FF2B5EF4-FFF2-40B4-BE49-F238E27FC236}">
                <a16:creationId xmlns:a16="http://schemas.microsoft.com/office/drawing/2014/main" id="{34D0E82E-BA2C-433E-A490-4813EAA1BE33}"/>
              </a:ext>
            </a:extLst>
          </p:cNvPr>
          <p:cNvSpPr txBox="1"/>
          <p:nvPr/>
        </p:nvSpPr>
        <p:spPr>
          <a:xfrm>
            <a:off x="2676938" y="3867025"/>
            <a:ext cx="9384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Rivers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" name="Google Shape;370;p41">
            <a:extLst>
              <a:ext uri="{FF2B5EF4-FFF2-40B4-BE49-F238E27FC236}">
                <a16:creationId xmlns:a16="http://schemas.microsoft.com/office/drawing/2014/main" id="{ACC3D7C8-6DF5-4FB2-AD33-C941F2CCA3C1}"/>
              </a:ext>
            </a:extLst>
          </p:cNvPr>
          <p:cNvSpPr/>
          <p:nvPr/>
        </p:nvSpPr>
        <p:spPr>
          <a:xfrm rot="5400000">
            <a:off x="748527" y="2959983"/>
            <a:ext cx="1255500" cy="30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Google Shape;371;p41">
            <a:extLst>
              <a:ext uri="{FF2B5EF4-FFF2-40B4-BE49-F238E27FC236}">
                <a16:creationId xmlns:a16="http://schemas.microsoft.com/office/drawing/2014/main" id="{E7CF18AB-CDB5-472C-9D95-B4F816092C7D}"/>
              </a:ext>
            </a:extLst>
          </p:cNvPr>
          <p:cNvSpPr/>
          <p:nvPr/>
        </p:nvSpPr>
        <p:spPr>
          <a:xfrm rot="5400000">
            <a:off x="2765700" y="3205732"/>
            <a:ext cx="762300" cy="30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Google Shape;372;p41">
            <a:extLst>
              <a:ext uri="{FF2B5EF4-FFF2-40B4-BE49-F238E27FC236}">
                <a16:creationId xmlns:a16="http://schemas.microsoft.com/office/drawing/2014/main" id="{823120A5-9AD2-417B-9284-F347F7151AC9}"/>
              </a:ext>
            </a:extLst>
          </p:cNvPr>
          <p:cNvSpPr txBox="1"/>
          <p:nvPr/>
        </p:nvSpPr>
        <p:spPr>
          <a:xfrm>
            <a:off x="687775" y="4132225"/>
            <a:ext cx="137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Mars is a very cold place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373;p41">
            <a:extLst>
              <a:ext uri="{FF2B5EF4-FFF2-40B4-BE49-F238E27FC236}">
                <a16:creationId xmlns:a16="http://schemas.microsoft.com/office/drawing/2014/main" id="{098B9C4A-E80F-44B6-AA24-4F89BD96B723}"/>
              </a:ext>
            </a:extLst>
          </p:cNvPr>
          <p:cNvSpPr txBox="1"/>
          <p:nvPr/>
        </p:nvSpPr>
        <p:spPr>
          <a:xfrm>
            <a:off x="2458470" y="4132225"/>
            <a:ext cx="137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Mercury is a small planet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374;p41">
            <a:extLst>
              <a:ext uri="{FF2B5EF4-FFF2-40B4-BE49-F238E27FC236}">
                <a16:creationId xmlns:a16="http://schemas.microsoft.com/office/drawing/2014/main" id="{40ED6152-A529-4057-8AD5-B09DC5583097}"/>
              </a:ext>
            </a:extLst>
          </p:cNvPr>
          <p:cNvSpPr txBox="1"/>
          <p:nvPr/>
        </p:nvSpPr>
        <p:spPr>
          <a:xfrm>
            <a:off x="5645175" y="2365638"/>
            <a:ext cx="27699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in the Solar System and the fourth-brightest </a:t>
            </a:r>
            <a:endParaRPr dirty="0"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75;p41">
            <a:extLst>
              <a:ext uri="{FF2B5EF4-FFF2-40B4-BE49-F238E27FC236}">
                <a16:creationId xmlns:a16="http://schemas.microsoft.com/office/drawing/2014/main" id="{C305D0E4-4C4A-4453-905D-5ED5A12EE3A5}"/>
              </a:ext>
            </a:extLst>
          </p:cNvPr>
          <p:cNvSpPr txBox="1"/>
          <p:nvPr/>
        </p:nvSpPr>
        <p:spPr>
          <a:xfrm>
            <a:off x="5656375" y="3913025"/>
            <a:ext cx="27699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Saturn is is the ringed one. It’s a gas giant, composed of hydrogen and helium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CBE1E9E-5029-4553-B3EB-9F0C4F925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38" y="2629665"/>
            <a:ext cx="902259" cy="91330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D8CA68D-8C34-49A9-9BC2-37E64716A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91" y="2629664"/>
            <a:ext cx="902259" cy="9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09ED7-750F-4701-A262-C7B75EB2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D079419-B3AF-474E-B1F7-2FF8E98A03C8}"/>
              </a:ext>
            </a:extLst>
          </p:cNvPr>
          <p:cNvSpPr/>
          <p:nvPr/>
        </p:nvSpPr>
        <p:spPr>
          <a:xfrm>
            <a:off x="7020287" y="4420498"/>
            <a:ext cx="1308071" cy="342899"/>
          </a:xfrm>
          <a:prstGeom prst="ellipse">
            <a:avLst/>
          </a:prstGeom>
          <a:solidFill>
            <a:srgbClr val="08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D77107-8796-4E00-B4C8-537EC125BECD}"/>
              </a:ext>
            </a:extLst>
          </p:cNvPr>
          <p:cNvSpPr/>
          <p:nvPr/>
        </p:nvSpPr>
        <p:spPr>
          <a:xfrm>
            <a:off x="1907560" y="1943748"/>
            <a:ext cx="4315032" cy="2671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Google Shape;381;p42">
            <a:extLst>
              <a:ext uri="{FF2B5EF4-FFF2-40B4-BE49-F238E27FC236}">
                <a16:creationId xmlns:a16="http://schemas.microsoft.com/office/drawing/2014/main" id="{62EA8A09-D812-4C3E-B741-580018F6D2BD}"/>
              </a:ext>
            </a:extLst>
          </p:cNvPr>
          <p:cNvSpPr/>
          <p:nvPr/>
        </p:nvSpPr>
        <p:spPr>
          <a:xfrm>
            <a:off x="611160" y="2097098"/>
            <a:ext cx="1161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Week 1</a:t>
            </a:r>
            <a:endParaRPr sz="18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Google Shape;382;p42">
            <a:extLst>
              <a:ext uri="{FF2B5EF4-FFF2-40B4-BE49-F238E27FC236}">
                <a16:creationId xmlns:a16="http://schemas.microsoft.com/office/drawing/2014/main" id="{945EBF88-67F2-4CEB-9B9A-9C91C74A5365}"/>
              </a:ext>
            </a:extLst>
          </p:cNvPr>
          <p:cNvSpPr/>
          <p:nvPr/>
        </p:nvSpPr>
        <p:spPr>
          <a:xfrm>
            <a:off x="611160" y="2638523"/>
            <a:ext cx="1161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Week 2</a:t>
            </a:r>
            <a:endParaRPr sz="18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" name="Google Shape;383;p42">
            <a:extLst>
              <a:ext uri="{FF2B5EF4-FFF2-40B4-BE49-F238E27FC236}">
                <a16:creationId xmlns:a16="http://schemas.microsoft.com/office/drawing/2014/main" id="{C9A42793-672F-46D6-87EB-A856718FEE3E}"/>
              </a:ext>
            </a:extLst>
          </p:cNvPr>
          <p:cNvSpPr txBox="1"/>
          <p:nvPr/>
        </p:nvSpPr>
        <p:spPr>
          <a:xfrm>
            <a:off x="554610" y="1632948"/>
            <a:ext cx="1161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Group 1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" name="Google Shape;384;p42">
            <a:extLst>
              <a:ext uri="{FF2B5EF4-FFF2-40B4-BE49-F238E27FC236}">
                <a16:creationId xmlns:a16="http://schemas.microsoft.com/office/drawing/2014/main" id="{EE829D27-71AD-44F6-89C5-3886971B112A}"/>
              </a:ext>
            </a:extLst>
          </p:cNvPr>
          <p:cNvSpPr/>
          <p:nvPr/>
        </p:nvSpPr>
        <p:spPr>
          <a:xfrm>
            <a:off x="611160" y="3658023"/>
            <a:ext cx="1161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Week 1</a:t>
            </a:r>
            <a:endParaRPr sz="18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" name="Google Shape;385;p42">
            <a:extLst>
              <a:ext uri="{FF2B5EF4-FFF2-40B4-BE49-F238E27FC236}">
                <a16:creationId xmlns:a16="http://schemas.microsoft.com/office/drawing/2014/main" id="{983DB6BE-AAF4-433B-ACC4-C1DD05FED0B5}"/>
              </a:ext>
            </a:extLst>
          </p:cNvPr>
          <p:cNvSpPr/>
          <p:nvPr/>
        </p:nvSpPr>
        <p:spPr>
          <a:xfrm>
            <a:off x="611160" y="4199448"/>
            <a:ext cx="1161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Week 2</a:t>
            </a:r>
            <a:endParaRPr sz="18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Google Shape;386;p42">
            <a:extLst>
              <a:ext uri="{FF2B5EF4-FFF2-40B4-BE49-F238E27FC236}">
                <a16:creationId xmlns:a16="http://schemas.microsoft.com/office/drawing/2014/main" id="{576A1EA7-4EE7-431B-ADC0-A7DDADD1EBAB}"/>
              </a:ext>
            </a:extLst>
          </p:cNvPr>
          <p:cNvSpPr txBox="1"/>
          <p:nvPr/>
        </p:nvSpPr>
        <p:spPr>
          <a:xfrm>
            <a:off x="554610" y="3193873"/>
            <a:ext cx="11616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Group 2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Google Shape;387;p42">
            <a:extLst>
              <a:ext uri="{FF2B5EF4-FFF2-40B4-BE49-F238E27FC236}">
                <a16:creationId xmlns:a16="http://schemas.microsoft.com/office/drawing/2014/main" id="{80D5E08F-B066-4314-8AFE-348DA9267035}"/>
              </a:ext>
            </a:extLst>
          </p:cNvPr>
          <p:cNvSpPr txBox="1"/>
          <p:nvPr/>
        </p:nvSpPr>
        <p:spPr>
          <a:xfrm>
            <a:off x="1907660" y="1639898"/>
            <a:ext cx="1048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1 0 L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" name="Google Shape;388;p42">
            <a:extLst>
              <a:ext uri="{FF2B5EF4-FFF2-40B4-BE49-F238E27FC236}">
                <a16:creationId xmlns:a16="http://schemas.microsoft.com/office/drawing/2014/main" id="{BE84C557-EA52-4F63-9640-7D95A082B171}"/>
              </a:ext>
            </a:extLst>
          </p:cNvPr>
          <p:cNvSpPr txBox="1"/>
          <p:nvPr/>
        </p:nvSpPr>
        <p:spPr>
          <a:xfrm>
            <a:off x="2956160" y="1639898"/>
            <a:ext cx="1048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14 L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" name="Google Shape;389;p42">
            <a:extLst>
              <a:ext uri="{FF2B5EF4-FFF2-40B4-BE49-F238E27FC236}">
                <a16:creationId xmlns:a16="http://schemas.microsoft.com/office/drawing/2014/main" id="{6113B245-29E5-4345-8FAC-10043E470106}"/>
              </a:ext>
            </a:extLst>
          </p:cNvPr>
          <p:cNvSpPr txBox="1"/>
          <p:nvPr/>
        </p:nvSpPr>
        <p:spPr>
          <a:xfrm>
            <a:off x="4004660" y="1639898"/>
            <a:ext cx="1048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18 L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" name="Google Shape;390;p42">
            <a:extLst>
              <a:ext uri="{FF2B5EF4-FFF2-40B4-BE49-F238E27FC236}">
                <a16:creationId xmlns:a16="http://schemas.microsoft.com/office/drawing/2014/main" id="{E9B35043-2CD5-4E20-B919-1898E978B388}"/>
              </a:ext>
            </a:extLst>
          </p:cNvPr>
          <p:cNvSpPr txBox="1"/>
          <p:nvPr/>
        </p:nvSpPr>
        <p:spPr>
          <a:xfrm>
            <a:off x="5053160" y="1639898"/>
            <a:ext cx="1048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20 L</a:t>
            </a:r>
            <a:endParaRPr sz="20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" name="Google Shape;391;p42">
            <a:extLst>
              <a:ext uri="{FF2B5EF4-FFF2-40B4-BE49-F238E27FC236}">
                <a16:creationId xmlns:a16="http://schemas.microsoft.com/office/drawing/2014/main" id="{9C840773-6D8F-4E8F-83AF-854B741D49B9}"/>
              </a:ext>
            </a:extLst>
          </p:cNvPr>
          <p:cNvSpPr/>
          <p:nvPr/>
        </p:nvSpPr>
        <p:spPr>
          <a:xfrm>
            <a:off x="2028592" y="2097099"/>
            <a:ext cx="4194000" cy="402000"/>
          </a:xfrm>
          <a:prstGeom prst="rect">
            <a:avLst/>
          </a:prstGeom>
          <a:solidFill>
            <a:srgbClr val="FFFFFF">
              <a:alpha val="553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" name="Google Shape;392;p42">
            <a:extLst>
              <a:ext uri="{FF2B5EF4-FFF2-40B4-BE49-F238E27FC236}">
                <a16:creationId xmlns:a16="http://schemas.microsoft.com/office/drawing/2014/main" id="{72A825EA-49A8-42B4-8187-969E51C4F013}"/>
              </a:ext>
            </a:extLst>
          </p:cNvPr>
          <p:cNvSpPr/>
          <p:nvPr/>
        </p:nvSpPr>
        <p:spPr>
          <a:xfrm>
            <a:off x="2028583" y="2097098"/>
            <a:ext cx="1048500" cy="40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7" name="Google Shape;393;p42">
            <a:extLst>
              <a:ext uri="{FF2B5EF4-FFF2-40B4-BE49-F238E27FC236}">
                <a16:creationId xmlns:a16="http://schemas.microsoft.com/office/drawing/2014/main" id="{C0E0DBB4-3C2F-44E6-8FAE-5EEC8401DC10}"/>
              </a:ext>
            </a:extLst>
          </p:cNvPr>
          <p:cNvSpPr/>
          <p:nvPr/>
        </p:nvSpPr>
        <p:spPr>
          <a:xfrm>
            <a:off x="2028592" y="2638527"/>
            <a:ext cx="4194000" cy="402000"/>
          </a:xfrm>
          <a:prstGeom prst="rect">
            <a:avLst/>
          </a:prstGeom>
          <a:solidFill>
            <a:srgbClr val="FFFFFF">
              <a:alpha val="553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8" name="Google Shape;394;p42">
            <a:extLst>
              <a:ext uri="{FF2B5EF4-FFF2-40B4-BE49-F238E27FC236}">
                <a16:creationId xmlns:a16="http://schemas.microsoft.com/office/drawing/2014/main" id="{8ED60A59-12B8-41B8-9042-83785339EA10}"/>
              </a:ext>
            </a:extLst>
          </p:cNvPr>
          <p:cNvSpPr/>
          <p:nvPr/>
        </p:nvSpPr>
        <p:spPr>
          <a:xfrm>
            <a:off x="2028583" y="2638523"/>
            <a:ext cx="1583100" cy="40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9" name="Google Shape;395;p42">
            <a:extLst>
              <a:ext uri="{FF2B5EF4-FFF2-40B4-BE49-F238E27FC236}">
                <a16:creationId xmlns:a16="http://schemas.microsoft.com/office/drawing/2014/main" id="{DD9BFE30-8628-4AA6-92D7-A9C1F0965847}"/>
              </a:ext>
            </a:extLst>
          </p:cNvPr>
          <p:cNvSpPr/>
          <p:nvPr/>
        </p:nvSpPr>
        <p:spPr>
          <a:xfrm>
            <a:off x="1907569" y="3658021"/>
            <a:ext cx="4194000" cy="402000"/>
          </a:xfrm>
          <a:prstGeom prst="rect">
            <a:avLst/>
          </a:prstGeom>
          <a:solidFill>
            <a:srgbClr val="FFFFFF">
              <a:alpha val="553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0" name="Google Shape;396;p42">
            <a:extLst>
              <a:ext uri="{FF2B5EF4-FFF2-40B4-BE49-F238E27FC236}">
                <a16:creationId xmlns:a16="http://schemas.microsoft.com/office/drawing/2014/main" id="{951C3D33-862F-44D5-918E-4EFAF9EF623F}"/>
              </a:ext>
            </a:extLst>
          </p:cNvPr>
          <p:cNvSpPr/>
          <p:nvPr/>
        </p:nvSpPr>
        <p:spPr>
          <a:xfrm>
            <a:off x="2028583" y="3658023"/>
            <a:ext cx="2607000" cy="4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1" name="Google Shape;397;p42">
            <a:extLst>
              <a:ext uri="{FF2B5EF4-FFF2-40B4-BE49-F238E27FC236}">
                <a16:creationId xmlns:a16="http://schemas.microsoft.com/office/drawing/2014/main" id="{D356EBC2-F79F-426B-B85B-0C0DF65224B5}"/>
              </a:ext>
            </a:extLst>
          </p:cNvPr>
          <p:cNvSpPr/>
          <p:nvPr/>
        </p:nvSpPr>
        <p:spPr>
          <a:xfrm>
            <a:off x="1907569" y="4199449"/>
            <a:ext cx="4194000" cy="402000"/>
          </a:xfrm>
          <a:prstGeom prst="rect">
            <a:avLst/>
          </a:prstGeom>
          <a:solidFill>
            <a:srgbClr val="FFFFFF">
              <a:alpha val="55360"/>
            </a:srgb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2" name="Google Shape;398;p42">
            <a:extLst>
              <a:ext uri="{FF2B5EF4-FFF2-40B4-BE49-F238E27FC236}">
                <a16:creationId xmlns:a16="http://schemas.microsoft.com/office/drawing/2014/main" id="{4FE13DCE-B94B-45C6-9F5D-6F0CCE5D08DB}"/>
              </a:ext>
            </a:extLst>
          </p:cNvPr>
          <p:cNvSpPr/>
          <p:nvPr/>
        </p:nvSpPr>
        <p:spPr>
          <a:xfrm>
            <a:off x="1907560" y="4199448"/>
            <a:ext cx="3381000" cy="4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3FDF671-403B-4A27-A6BF-EE17CB1A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49" y="1665625"/>
            <a:ext cx="1979149" cy="27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o 80">
            <a:extLst>
              <a:ext uri="{FF2B5EF4-FFF2-40B4-BE49-F238E27FC236}">
                <a16:creationId xmlns:a16="http://schemas.microsoft.com/office/drawing/2014/main" id="{F1055304-EEB9-4FBB-B3F4-C102B37A6CCA}"/>
              </a:ext>
            </a:extLst>
          </p:cNvPr>
          <p:cNvGrpSpPr/>
          <p:nvPr/>
        </p:nvGrpSpPr>
        <p:grpSpPr>
          <a:xfrm>
            <a:off x="-1647" y="215995"/>
            <a:ext cx="9144000" cy="4711509"/>
            <a:chOff x="323529" y="339509"/>
            <a:chExt cx="11573197" cy="5963170"/>
          </a:xfrm>
        </p:grpSpPr>
        <p:sp>
          <p:nvSpPr>
            <p:cNvPr id="2" name="Text Placeholder 1">
              <a:extLst>
                <a:ext uri="{FF2B5EF4-FFF2-40B4-BE49-F238E27FC236}">
                  <a16:creationId xmlns:a16="http://schemas.microsoft.com/office/drawing/2014/main" id="{1309C294-BB3A-4F39-8811-9FCE8C3C80C4}"/>
                </a:ext>
              </a:extLst>
            </p:cNvPr>
            <p:cNvSpPr txBox="1">
              <a:spLocks/>
            </p:cNvSpPr>
            <p:nvPr/>
          </p:nvSpPr>
          <p:spPr>
            <a:xfrm>
              <a:off x="323529" y="339509"/>
              <a:ext cx="11573197" cy="724247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Infographic Style</a:t>
              </a:r>
            </a:p>
          </p:txBody>
        </p:sp>
        <p:sp>
          <p:nvSpPr>
            <p:cNvPr id="3" name="Freeform: Shape 44">
              <a:extLst>
                <a:ext uri="{FF2B5EF4-FFF2-40B4-BE49-F238E27FC236}">
                  <a16:creationId xmlns:a16="http://schemas.microsoft.com/office/drawing/2014/main" id="{B4A19AF3-FB85-4E06-9C79-E2D5F263265A}"/>
                </a:ext>
              </a:extLst>
            </p:cNvPr>
            <p:cNvSpPr/>
            <p:nvPr/>
          </p:nvSpPr>
          <p:spPr>
            <a:xfrm>
              <a:off x="7077803" y="2372685"/>
              <a:ext cx="959952" cy="990178"/>
            </a:xfrm>
            <a:custGeom>
              <a:avLst/>
              <a:gdLst>
                <a:gd name="connsiteX0" fmla="*/ 1720539 w 1869345"/>
                <a:gd name="connsiteY0" fmla="*/ 1228227 h 1928206"/>
                <a:gd name="connsiteX1" fmla="*/ 1753607 w 1869345"/>
                <a:gd name="connsiteY1" fmla="*/ 1246798 h 1928206"/>
                <a:gd name="connsiteX2" fmla="*/ 1661896 w 1869345"/>
                <a:gd name="connsiteY2" fmla="*/ 1286789 h 1928206"/>
                <a:gd name="connsiteX3" fmla="*/ 1625162 w 1869345"/>
                <a:gd name="connsiteY3" fmla="*/ 1194263 h 1928206"/>
                <a:gd name="connsiteX4" fmla="*/ 1624347 w 1869345"/>
                <a:gd name="connsiteY4" fmla="*/ 995120 h 1928206"/>
                <a:gd name="connsiteX5" fmla="*/ 1662303 w 1869345"/>
                <a:gd name="connsiteY5" fmla="*/ 955780 h 1928206"/>
                <a:gd name="connsiteX6" fmla="*/ 1691869 w 1869345"/>
                <a:gd name="connsiteY6" fmla="*/ 944703 h 1928206"/>
                <a:gd name="connsiteX7" fmla="*/ 1661488 w 1869345"/>
                <a:gd name="connsiteY7" fmla="*/ 925970 h 1928206"/>
                <a:gd name="connsiteX8" fmla="*/ 1637461 w 1869345"/>
                <a:gd name="connsiteY8" fmla="*/ 815200 h 1928206"/>
                <a:gd name="connsiteX9" fmla="*/ 1622881 w 1869345"/>
                <a:gd name="connsiteY9" fmla="*/ 789218 h 1928206"/>
                <a:gd name="connsiteX10" fmla="*/ 1610583 w 1869345"/>
                <a:gd name="connsiteY10" fmla="*/ 460245 h 1928206"/>
                <a:gd name="connsiteX11" fmla="*/ 1636076 w 1869345"/>
                <a:gd name="connsiteY11" fmla="*/ 436381 h 1928206"/>
                <a:gd name="connsiteX12" fmla="*/ 1686981 w 1869345"/>
                <a:gd name="connsiteY12" fmla="*/ 375131 h 1928206"/>
                <a:gd name="connsiteX13" fmla="*/ 1684212 w 1869345"/>
                <a:gd name="connsiteY13" fmla="*/ 363402 h 1928206"/>
                <a:gd name="connsiteX14" fmla="*/ 1671588 w 1869345"/>
                <a:gd name="connsiteY14" fmla="*/ 180305 h 1928206"/>
                <a:gd name="connsiteX15" fmla="*/ 1566763 w 1869345"/>
                <a:gd name="connsiteY15" fmla="*/ 75562 h 1928206"/>
                <a:gd name="connsiteX16" fmla="*/ 1494192 w 1869345"/>
                <a:gd name="connsiteY16" fmla="*/ 110504 h 1928206"/>
                <a:gd name="connsiteX17" fmla="*/ 1458924 w 1869345"/>
                <a:gd name="connsiteY17" fmla="*/ 129074 h 1928206"/>
                <a:gd name="connsiteX18" fmla="*/ 1365991 w 1869345"/>
                <a:gd name="connsiteY18" fmla="*/ 193255 h 1928206"/>
                <a:gd name="connsiteX19" fmla="*/ 1308407 w 1869345"/>
                <a:gd name="connsiteY19" fmla="*/ 197247 h 1928206"/>
                <a:gd name="connsiteX20" fmla="*/ 828429 w 1869345"/>
                <a:gd name="connsiteY20" fmla="*/ 1199 h 1928206"/>
                <a:gd name="connsiteX21" fmla="*/ 464108 w 1869345"/>
                <a:gd name="connsiteY21" fmla="*/ 348986 h 1928206"/>
                <a:gd name="connsiteX22" fmla="*/ 494243 w 1869345"/>
                <a:gd name="connsiteY22" fmla="*/ 638293 h 1928206"/>
                <a:gd name="connsiteX23" fmla="*/ 387464 w 1869345"/>
                <a:gd name="connsiteY23" fmla="*/ 827173 h 1928206"/>
                <a:gd name="connsiteX24" fmla="*/ 25342 w 1869345"/>
                <a:gd name="connsiteY24" fmla="*/ 1016460 h 1928206"/>
                <a:gd name="connsiteX25" fmla="*/ 1966 w 1869345"/>
                <a:gd name="connsiteY25" fmla="*/ 1076732 h 1928206"/>
                <a:gd name="connsiteX26" fmla="*/ 1013562 w 1869345"/>
                <a:gd name="connsiteY26" fmla="*/ 1928118 h 1928206"/>
                <a:gd name="connsiteX27" fmla="*/ 1061617 w 1869345"/>
                <a:gd name="connsiteY27" fmla="*/ 1905475 h 1928206"/>
                <a:gd name="connsiteX28" fmla="*/ 1275664 w 1869345"/>
                <a:gd name="connsiteY28" fmla="*/ 1557199 h 1928206"/>
                <a:gd name="connsiteX29" fmla="*/ 1244632 w 1869345"/>
                <a:gd name="connsiteY29" fmla="*/ 807788 h 1928206"/>
                <a:gd name="connsiteX30" fmla="*/ 1152270 w 1869345"/>
                <a:gd name="connsiteY30" fmla="*/ 664600 h 1928206"/>
                <a:gd name="connsiteX31" fmla="*/ 1115210 w 1869345"/>
                <a:gd name="connsiteY31" fmla="*/ 541857 h 1928206"/>
                <a:gd name="connsiteX32" fmla="*/ 1150477 w 1869345"/>
                <a:gd name="connsiteY32" fmla="*/ 483214 h 1928206"/>
                <a:gd name="connsiteX33" fmla="*/ 1289185 w 1869345"/>
                <a:gd name="connsiteY33" fmla="*/ 417403 h 1928206"/>
                <a:gd name="connsiteX34" fmla="*/ 1343756 w 1869345"/>
                <a:gd name="connsiteY34" fmla="*/ 418380 h 1928206"/>
                <a:gd name="connsiteX35" fmla="*/ 1344245 w 1869345"/>
                <a:gd name="connsiteY35" fmla="*/ 455277 h 1928206"/>
                <a:gd name="connsiteX36" fmla="*/ 1339113 w 1869345"/>
                <a:gd name="connsiteY36" fmla="*/ 499585 h 1928206"/>
                <a:gd name="connsiteX37" fmla="*/ 1352878 w 1869345"/>
                <a:gd name="connsiteY37" fmla="*/ 542835 h 1928206"/>
                <a:gd name="connsiteX38" fmla="*/ 1393928 w 1869345"/>
                <a:gd name="connsiteY38" fmla="*/ 523694 h 1928206"/>
                <a:gd name="connsiteX39" fmla="*/ 1427648 w 1869345"/>
                <a:gd name="connsiteY39" fmla="*/ 499829 h 1928206"/>
                <a:gd name="connsiteX40" fmla="*/ 1556989 w 1869345"/>
                <a:gd name="connsiteY40" fmla="*/ 446317 h 1928206"/>
                <a:gd name="connsiteX41" fmla="*/ 1584030 w 1869345"/>
                <a:gd name="connsiteY41" fmla="*/ 433774 h 1928206"/>
                <a:gd name="connsiteX42" fmla="*/ 1593967 w 1869345"/>
                <a:gd name="connsiteY42" fmla="*/ 457557 h 1928206"/>
                <a:gd name="connsiteX43" fmla="*/ 1605940 w 1869345"/>
                <a:gd name="connsiteY43" fmla="*/ 786530 h 1928206"/>
                <a:gd name="connsiteX44" fmla="*/ 1596329 w 1869345"/>
                <a:gd name="connsiteY44" fmla="*/ 814548 h 1928206"/>
                <a:gd name="connsiteX45" fmla="*/ 1570591 w 1869345"/>
                <a:gd name="connsiteY45" fmla="*/ 927355 h 1928206"/>
                <a:gd name="connsiteX46" fmla="*/ 1563424 w 1869345"/>
                <a:gd name="connsiteY46" fmla="*/ 930857 h 1928206"/>
                <a:gd name="connsiteX47" fmla="*/ 1528808 w 1869345"/>
                <a:gd name="connsiteY47" fmla="*/ 945925 h 1928206"/>
                <a:gd name="connsiteX48" fmla="*/ 1562853 w 1869345"/>
                <a:gd name="connsiteY48" fmla="*/ 955618 h 1928206"/>
                <a:gd name="connsiteX49" fmla="*/ 1595351 w 1869345"/>
                <a:gd name="connsiteY49" fmla="*/ 991944 h 1928206"/>
                <a:gd name="connsiteX50" fmla="*/ 1595026 w 1869345"/>
                <a:gd name="connsiteY50" fmla="*/ 1195159 h 1928206"/>
                <a:gd name="connsiteX51" fmla="*/ 1602845 w 1869345"/>
                <a:gd name="connsiteY51" fmla="*/ 1259259 h 1928206"/>
                <a:gd name="connsiteX52" fmla="*/ 1729417 w 1869345"/>
                <a:gd name="connsiteY52" fmla="*/ 1307721 h 1928206"/>
                <a:gd name="connsiteX53" fmla="*/ 1791562 w 1869345"/>
                <a:gd name="connsiteY53" fmla="*/ 1261947 h 1928206"/>
                <a:gd name="connsiteX54" fmla="*/ 1814775 w 1869345"/>
                <a:gd name="connsiteY54" fmla="*/ 1314563 h 1928206"/>
                <a:gd name="connsiteX55" fmla="*/ 1869346 w 1869345"/>
                <a:gd name="connsiteY55" fmla="*/ 1152805 h 1928206"/>
                <a:gd name="connsiteX56" fmla="*/ 1720539 w 1869345"/>
                <a:gd name="connsiteY56" fmla="*/ 1228227 h 1928206"/>
                <a:gd name="connsiteX57" fmla="*/ 976340 w 1869345"/>
                <a:gd name="connsiteY57" fmla="*/ 287655 h 1928206"/>
                <a:gd name="connsiteX58" fmla="*/ 923724 w 1869345"/>
                <a:gd name="connsiteY58" fmla="*/ 233573 h 1928206"/>
                <a:gd name="connsiteX59" fmla="*/ 969173 w 1869345"/>
                <a:gd name="connsiteY59" fmla="*/ 180631 h 1928206"/>
                <a:gd name="connsiteX60" fmla="*/ 1026187 w 1869345"/>
                <a:gd name="connsiteY60" fmla="*/ 235120 h 1928206"/>
                <a:gd name="connsiteX61" fmla="*/ 976340 w 1869345"/>
                <a:gd name="connsiteY61" fmla="*/ 287655 h 1928206"/>
                <a:gd name="connsiteX62" fmla="*/ 1467884 w 1869345"/>
                <a:gd name="connsiteY62" fmla="*/ 181934 h 1928206"/>
                <a:gd name="connsiteX63" fmla="*/ 1476355 w 1869345"/>
                <a:gd name="connsiteY63" fmla="*/ 212478 h 1928206"/>
                <a:gd name="connsiteX64" fmla="*/ 1434327 w 1869345"/>
                <a:gd name="connsiteY64" fmla="*/ 223148 h 1928206"/>
                <a:gd name="connsiteX65" fmla="*/ 1467884 w 1869345"/>
                <a:gd name="connsiteY65" fmla="*/ 181934 h 1928206"/>
                <a:gd name="connsiteX66" fmla="*/ 1451838 w 1869345"/>
                <a:gd name="connsiteY66" fmla="*/ 149355 h 1928206"/>
                <a:gd name="connsiteX67" fmla="*/ 1376743 w 1869345"/>
                <a:gd name="connsiteY67" fmla="*/ 227301 h 1928206"/>
                <a:gd name="connsiteX68" fmla="*/ 1451838 w 1869345"/>
                <a:gd name="connsiteY68" fmla="*/ 149355 h 1928206"/>
                <a:gd name="connsiteX69" fmla="*/ 1375928 w 1869345"/>
                <a:gd name="connsiteY69" fmla="*/ 518400 h 1928206"/>
                <a:gd name="connsiteX70" fmla="*/ 1354263 w 1869345"/>
                <a:gd name="connsiteY70" fmla="*/ 508544 h 1928206"/>
                <a:gd name="connsiteX71" fmla="*/ 1361674 w 1869345"/>
                <a:gd name="connsiteY71" fmla="*/ 444037 h 1928206"/>
                <a:gd name="connsiteX72" fmla="*/ 1375928 w 1869345"/>
                <a:gd name="connsiteY72" fmla="*/ 518400 h 1928206"/>
                <a:gd name="connsiteX73" fmla="*/ 1408589 w 1869345"/>
                <a:gd name="connsiteY73" fmla="*/ 460652 h 1928206"/>
                <a:gd name="connsiteX74" fmla="*/ 1393440 w 1869345"/>
                <a:gd name="connsiteY74" fmla="*/ 424489 h 1928206"/>
                <a:gd name="connsiteX75" fmla="*/ 1444916 w 1869345"/>
                <a:gd name="connsiteY75" fmla="*/ 422046 h 1928206"/>
                <a:gd name="connsiteX76" fmla="*/ 1408589 w 1869345"/>
                <a:gd name="connsiteY76" fmla="*/ 460652 h 1928206"/>
                <a:gd name="connsiteX77" fmla="*/ 1458680 w 1869345"/>
                <a:gd name="connsiteY77" fmla="*/ 488996 h 1928206"/>
                <a:gd name="connsiteX78" fmla="*/ 1433024 w 1869345"/>
                <a:gd name="connsiteY78" fmla="*/ 481585 h 1928206"/>
                <a:gd name="connsiteX79" fmla="*/ 1441250 w 1869345"/>
                <a:gd name="connsiteY79" fmla="*/ 460734 h 1928206"/>
                <a:gd name="connsiteX80" fmla="*/ 1546156 w 1869345"/>
                <a:gd name="connsiteY80" fmla="*/ 431005 h 1928206"/>
                <a:gd name="connsiteX81" fmla="*/ 1458680 w 1869345"/>
                <a:gd name="connsiteY81" fmla="*/ 488996 h 1928206"/>
                <a:gd name="connsiteX82" fmla="*/ 1489794 w 1869345"/>
                <a:gd name="connsiteY82" fmla="*/ 181934 h 1928206"/>
                <a:gd name="connsiteX83" fmla="*/ 1475377 w 1869345"/>
                <a:gd name="connsiteY83" fmla="*/ 151554 h 1928206"/>
                <a:gd name="connsiteX84" fmla="*/ 1519034 w 1869345"/>
                <a:gd name="connsiteY84" fmla="*/ 172893 h 1928206"/>
                <a:gd name="connsiteX85" fmla="*/ 1566519 w 1869345"/>
                <a:gd name="connsiteY85" fmla="*/ 241799 h 1928206"/>
                <a:gd name="connsiteX86" fmla="*/ 1489794 w 1869345"/>
                <a:gd name="connsiteY86" fmla="*/ 181934 h 1928206"/>
                <a:gd name="connsiteX87" fmla="*/ 1592827 w 1869345"/>
                <a:gd name="connsiteY87" fmla="*/ 254587 h 1928206"/>
                <a:gd name="connsiteX88" fmla="*/ 1501767 w 1869345"/>
                <a:gd name="connsiteY88" fmla="*/ 137952 h 1928206"/>
                <a:gd name="connsiteX89" fmla="*/ 1500301 w 1869345"/>
                <a:gd name="connsiteY89" fmla="*/ 127771 h 1928206"/>
                <a:gd name="connsiteX90" fmla="*/ 1599832 w 1869345"/>
                <a:gd name="connsiteY90" fmla="*/ 91200 h 1928206"/>
                <a:gd name="connsiteX91" fmla="*/ 1660022 w 1869345"/>
                <a:gd name="connsiteY91" fmla="*/ 165237 h 1928206"/>
                <a:gd name="connsiteX92" fmla="*/ 1623859 w 1869345"/>
                <a:gd name="connsiteY92" fmla="*/ 261266 h 1928206"/>
                <a:gd name="connsiteX93" fmla="*/ 1592827 w 1869345"/>
                <a:gd name="connsiteY93" fmla="*/ 254587 h 1928206"/>
                <a:gd name="connsiteX94" fmla="*/ 1612538 w 1869345"/>
                <a:gd name="connsiteY94" fmla="*/ 907237 h 1928206"/>
                <a:gd name="connsiteX95" fmla="*/ 1584112 w 1869345"/>
                <a:gd name="connsiteY95" fmla="*/ 874657 h 1928206"/>
                <a:gd name="connsiteX96" fmla="*/ 1619461 w 1869345"/>
                <a:gd name="connsiteY96" fmla="*/ 845010 h 1928206"/>
                <a:gd name="connsiteX97" fmla="*/ 1647397 w 1869345"/>
                <a:gd name="connsiteY97" fmla="*/ 880114 h 1928206"/>
                <a:gd name="connsiteX98" fmla="*/ 1612538 w 1869345"/>
                <a:gd name="connsiteY98" fmla="*/ 907237 h 192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869345" h="1928206">
                  <a:moveTo>
                    <a:pt x="1720539" y="1228227"/>
                  </a:moveTo>
                  <a:cubicBezTo>
                    <a:pt x="1730801" y="1240771"/>
                    <a:pt x="1747498" y="1232544"/>
                    <a:pt x="1753607" y="1246798"/>
                  </a:cubicBezTo>
                  <a:cubicBezTo>
                    <a:pt x="1725589" y="1269278"/>
                    <a:pt x="1699443" y="1302835"/>
                    <a:pt x="1661896" y="1286789"/>
                  </a:cubicBezTo>
                  <a:cubicBezTo>
                    <a:pt x="1625325" y="1271151"/>
                    <a:pt x="1625488" y="1229693"/>
                    <a:pt x="1625162" y="1194263"/>
                  </a:cubicBezTo>
                  <a:cubicBezTo>
                    <a:pt x="1624429" y="1127882"/>
                    <a:pt x="1626383" y="1061420"/>
                    <a:pt x="1624347" y="995120"/>
                  </a:cubicBezTo>
                  <a:cubicBezTo>
                    <a:pt x="1623451" y="965636"/>
                    <a:pt x="1630619" y="951871"/>
                    <a:pt x="1662303" y="955780"/>
                  </a:cubicBezTo>
                  <a:cubicBezTo>
                    <a:pt x="1672565" y="957002"/>
                    <a:pt x="1690403" y="962622"/>
                    <a:pt x="1691869" y="944703"/>
                  </a:cubicBezTo>
                  <a:cubicBezTo>
                    <a:pt x="1693335" y="926622"/>
                    <a:pt x="1672647" y="935663"/>
                    <a:pt x="1661488" y="925970"/>
                  </a:cubicBezTo>
                  <a:cubicBezTo>
                    <a:pt x="1693742" y="873599"/>
                    <a:pt x="1688611" y="847779"/>
                    <a:pt x="1637461" y="815200"/>
                  </a:cubicBezTo>
                  <a:cubicBezTo>
                    <a:pt x="1626302" y="808114"/>
                    <a:pt x="1623289" y="800702"/>
                    <a:pt x="1622881" y="789218"/>
                  </a:cubicBezTo>
                  <a:cubicBezTo>
                    <a:pt x="1618972" y="679587"/>
                    <a:pt x="1615062" y="569876"/>
                    <a:pt x="1610583" y="460245"/>
                  </a:cubicBezTo>
                  <a:cubicBezTo>
                    <a:pt x="1609768" y="440942"/>
                    <a:pt x="1615714" y="435159"/>
                    <a:pt x="1636076" y="436381"/>
                  </a:cubicBezTo>
                  <a:cubicBezTo>
                    <a:pt x="1701887" y="440535"/>
                    <a:pt x="1701968" y="439557"/>
                    <a:pt x="1686981" y="375131"/>
                  </a:cubicBezTo>
                  <a:cubicBezTo>
                    <a:pt x="1686086" y="371140"/>
                    <a:pt x="1686493" y="366172"/>
                    <a:pt x="1684212" y="363402"/>
                  </a:cubicBezTo>
                  <a:cubicBezTo>
                    <a:pt x="1637054" y="305004"/>
                    <a:pt x="1645931" y="247256"/>
                    <a:pt x="1671588" y="180305"/>
                  </a:cubicBezTo>
                  <a:cubicBezTo>
                    <a:pt x="1694719" y="119789"/>
                    <a:pt x="1631759" y="62856"/>
                    <a:pt x="1566763" y="75562"/>
                  </a:cubicBezTo>
                  <a:cubicBezTo>
                    <a:pt x="1539722" y="80856"/>
                    <a:pt x="1516183" y="94295"/>
                    <a:pt x="1494192" y="110504"/>
                  </a:cubicBezTo>
                  <a:cubicBezTo>
                    <a:pt x="1483441" y="118485"/>
                    <a:pt x="1473830" y="128259"/>
                    <a:pt x="1458924" y="129074"/>
                  </a:cubicBezTo>
                  <a:cubicBezTo>
                    <a:pt x="1414942" y="131436"/>
                    <a:pt x="1387820" y="158966"/>
                    <a:pt x="1365991" y="193255"/>
                  </a:cubicBezTo>
                  <a:cubicBezTo>
                    <a:pt x="1341312" y="231944"/>
                    <a:pt x="1341801" y="232025"/>
                    <a:pt x="1308407" y="197247"/>
                  </a:cubicBezTo>
                  <a:cubicBezTo>
                    <a:pt x="1177437" y="61145"/>
                    <a:pt x="1019997" y="-10285"/>
                    <a:pt x="828429" y="1199"/>
                  </a:cubicBezTo>
                  <a:cubicBezTo>
                    <a:pt x="613811" y="13987"/>
                    <a:pt x="485773" y="136486"/>
                    <a:pt x="464108" y="348986"/>
                  </a:cubicBezTo>
                  <a:cubicBezTo>
                    <a:pt x="454008" y="447702"/>
                    <a:pt x="472660" y="542835"/>
                    <a:pt x="494243" y="638293"/>
                  </a:cubicBezTo>
                  <a:cubicBezTo>
                    <a:pt x="515827" y="733669"/>
                    <a:pt x="478605" y="797444"/>
                    <a:pt x="387464" y="827173"/>
                  </a:cubicBezTo>
                  <a:cubicBezTo>
                    <a:pt x="256087" y="870096"/>
                    <a:pt x="138149" y="937862"/>
                    <a:pt x="25342" y="1016460"/>
                  </a:cubicBezTo>
                  <a:cubicBezTo>
                    <a:pt x="1559" y="1033076"/>
                    <a:pt x="-3409" y="1049121"/>
                    <a:pt x="1966" y="1076732"/>
                  </a:cubicBezTo>
                  <a:cubicBezTo>
                    <a:pt x="116565" y="1669680"/>
                    <a:pt x="561358" y="1907593"/>
                    <a:pt x="1013562" y="1928118"/>
                  </a:cubicBezTo>
                  <a:cubicBezTo>
                    <a:pt x="1034739" y="1929095"/>
                    <a:pt x="1048422" y="1922009"/>
                    <a:pt x="1061617" y="1905475"/>
                  </a:cubicBezTo>
                  <a:cubicBezTo>
                    <a:pt x="1147220" y="1798044"/>
                    <a:pt x="1222560" y="1684341"/>
                    <a:pt x="1275664" y="1557199"/>
                  </a:cubicBezTo>
                  <a:cubicBezTo>
                    <a:pt x="1381956" y="1302753"/>
                    <a:pt x="1384888" y="1051890"/>
                    <a:pt x="1244632" y="807788"/>
                  </a:cubicBezTo>
                  <a:cubicBezTo>
                    <a:pt x="1216370" y="758593"/>
                    <a:pt x="1181428" y="713226"/>
                    <a:pt x="1152270" y="664600"/>
                  </a:cubicBezTo>
                  <a:cubicBezTo>
                    <a:pt x="1129871" y="627297"/>
                    <a:pt x="1113825" y="586898"/>
                    <a:pt x="1115210" y="541857"/>
                  </a:cubicBezTo>
                  <a:cubicBezTo>
                    <a:pt x="1116025" y="515549"/>
                    <a:pt x="1124333" y="490626"/>
                    <a:pt x="1150477" y="483214"/>
                  </a:cubicBezTo>
                  <a:cubicBezTo>
                    <a:pt x="1200813" y="468960"/>
                    <a:pt x="1246099" y="446317"/>
                    <a:pt x="1289185" y="417403"/>
                  </a:cubicBezTo>
                  <a:cubicBezTo>
                    <a:pt x="1306289" y="405919"/>
                    <a:pt x="1327873" y="411050"/>
                    <a:pt x="1343756" y="418380"/>
                  </a:cubicBezTo>
                  <a:cubicBezTo>
                    <a:pt x="1357765" y="424815"/>
                    <a:pt x="1343919" y="442489"/>
                    <a:pt x="1344245" y="455277"/>
                  </a:cubicBezTo>
                  <a:cubicBezTo>
                    <a:pt x="1344652" y="470019"/>
                    <a:pt x="1340009" y="484761"/>
                    <a:pt x="1339113" y="499585"/>
                  </a:cubicBezTo>
                  <a:cubicBezTo>
                    <a:pt x="1338218" y="515549"/>
                    <a:pt x="1334715" y="534690"/>
                    <a:pt x="1352878" y="542835"/>
                  </a:cubicBezTo>
                  <a:cubicBezTo>
                    <a:pt x="1371448" y="551224"/>
                    <a:pt x="1381385" y="533224"/>
                    <a:pt x="1393928" y="523694"/>
                  </a:cubicBezTo>
                  <a:cubicBezTo>
                    <a:pt x="1404924" y="515305"/>
                    <a:pt x="1407612" y="494454"/>
                    <a:pt x="1427648" y="499829"/>
                  </a:cubicBezTo>
                  <a:cubicBezTo>
                    <a:pt x="1484581" y="515060"/>
                    <a:pt x="1524165" y="488508"/>
                    <a:pt x="1556989" y="446317"/>
                  </a:cubicBezTo>
                  <a:cubicBezTo>
                    <a:pt x="1564319" y="436951"/>
                    <a:pt x="1571813" y="430272"/>
                    <a:pt x="1584030" y="433774"/>
                  </a:cubicBezTo>
                  <a:cubicBezTo>
                    <a:pt x="1596655" y="437358"/>
                    <a:pt x="1593560" y="448680"/>
                    <a:pt x="1593967" y="457557"/>
                  </a:cubicBezTo>
                  <a:cubicBezTo>
                    <a:pt x="1598202" y="567188"/>
                    <a:pt x="1602193" y="676899"/>
                    <a:pt x="1605940" y="786530"/>
                  </a:cubicBezTo>
                  <a:cubicBezTo>
                    <a:pt x="1606266" y="796548"/>
                    <a:pt x="1608057" y="805833"/>
                    <a:pt x="1596329" y="814548"/>
                  </a:cubicBezTo>
                  <a:cubicBezTo>
                    <a:pt x="1541677" y="855028"/>
                    <a:pt x="1538663" y="871237"/>
                    <a:pt x="1570591" y="927355"/>
                  </a:cubicBezTo>
                  <a:cubicBezTo>
                    <a:pt x="1568229" y="928577"/>
                    <a:pt x="1565867" y="929880"/>
                    <a:pt x="1563424" y="930857"/>
                  </a:cubicBezTo>
                  <a:cubicBezTo>
                    <a:pt x="1551369" y="935663"/>
                    <a:pt x="1527505" y="922468"/>
                    <a:pt x="1528808" y="945925"/>
                  </a:cubicBezTo>
                  <a:cubicBezTo>
                    <a:pt x="1529867" y="963763"/>
                    <a:pt x="1551206" y="956758"/>
                    <a:pt x="1562853" y="955618"/>
                  </a:cubicBezTo>
                  <a:cubicBezTo>
                    <a:pt x="1592338" y="952767"/>
                    <a:pt x="1595759" y="967754"/>
                    <a:pt x="1595351" y="991944"/>
                  </a:cubicBezTo>
                  <a:cubicBezTo>
                    <a:pt x="1594212" y="1059709"/>
                    <a:pt x="1594944" y="1127475"/>
                    <a:pt x="1595026" y="1195159"/>
                  </a:cubicBezTo>
                  <a:cubicBezTo>
                    <a:pt x="1595026" y="1216825"/>
                    <a:pt x="1595678" y="1238246"/>
                    <a:pt x="1602845" y="1259259"/>
                  </a:cubicBezTo>
                  <a:cubicBezTo>
                    <a:pt x="1624917" y="1323767"/>
                    <a:pt x="1671751" y="1342663"/>
                    <a:pt x="1729417" y="1307721"/>
                  </a:cubicBezTo>
                  <a:cubicBezTo>
                    <a:pt x="1750838" y="1294771"/>
                    <a:pt x="1769978" y="1278074"/>
                    <a:pt x="1791562" y="1261947"/>
                  </a:cubicBezTo>
                  <a:cubicBezTo>
                    <a:pt x="1798974" y="1278807"/>
                    <a:pt x="1805571" y="1293793"/>
                    <a:pt x="1814775" y="1314563"/>
                  </a:cubicBezTo>
                  <a:cubicBezTo>
                    <a:pt x="1833509" y="1259015"/>
                    <a:pt x="1850205" y="1209657"/>
                    <a:pt x="1869346" y="1152805"/>
                  </a:cubicBezTo>
                  <a:cubicBezTo>
                    <a:pt x="1815427" y="1180417"/>
                    <a:pt x="1769164" y="1203711"/>
                    <a:pt x="1720539" y="1228227"/>
                  </a:cubicBezTo>
                  <a:close/>
                  <a:moveTo>
                    <a:pt x="976340" y="287655"/>
                  </a:moveTo>
                  <a:cubicBezTo>
                    <a:pt x="947018" y="289284"/>
                    <a:pt x="921769" y="263790"/>
                    <a:pt x="923724" y="233573"/>
                  </a:cubicBezTo>
                  <a:cubicBezTo>
                    <a:pt x="925679" y="203029"/>
                    <a:pt x="942457" y="184296"/>
                    <a:pt x="969173" y="180631"/>
                  </a:cubicBezTo>
                  <a:cubicBezTo>
                    <a:pt x="1002648" y="179898"/>
                    <a:pt x="1027897" y="205066"/>
                    <a:pt x="1026187" y="235120"/>
                  </a:cubicBezTo>
                  <a:cubicBezTo>
                    <a:pt x="1024558" y="265908"/>
                    <a:pt x="1008594" y="285782"/>
                    <a:pt x="976340" y="287655"/>
                  </a:cubicBezTo>
                  <a:close/>
                  <a:moveTo>
                    <a:pt x="1467884" y="181934"/>
                  </a:moveTo>
                  <a:cubicBezTo>
                    <a:pt x="1480672" y="182178"/>
                    <a:pt x="1478717" y="203274"/>
                    <a:pt x="1476355" y="212478"/>
                  </a:cubicBezTo>
                  <a:cubicBezTo>
                    <a:pt x="1469594" y="238867"/>
                    <a:pt x="1451350" y="217364"/>
                    <a:pt x="1434327" y="223148"/>
                  </a:cubicBezTo>
                  <a:cubicBezTo>
                    <a:pt x="1445649" y="204007"/>
                    <a:pt x="1448418" y="181608"/>
                    <a:pt x="1467884" y="181934"/>
                  </a:cubicBezTo>
                  <a:close/>
                  <a:moveTo>
                    <a:pt x="1451838" y="149355"/>
                  </a:moveTo>
                  <a:cubicBezTo>
                    <a:pt x="1421295" y="173545"/>
                    <a:pt x="1412499" y="210686"/>
                    <a:pt x="1376743" y="227301"/>
                  </a:cubicBezTo>
                  <a:cubicBezTo>
                    <a:pt x="1381711" y="185274"/>
                    <a:pt x="1403865" y="161979"/>
                    <a:pt x="1451838" y="149355"/>
                  </a:cubicBezTo>
                  <a:close/>
                  <a:moveTo>
                    <a:pt x="1375928" y="518400"/>
                  </a:moveTo>
                  <a:cubicBezTo>
                    <a:pt x="1361105" y="529558"/>
                    <a:pt x="1353285" y="526789"/>
                    <a:pt x="1354263" y="508544"/>
                  </a:cubicBezTo>
                  <a:cubicBezTo>
                    <a:pt x="1355403" y="487693"/>
                    <a:pt x="1358905" y="467006"/>
                    <a:pt x="1361674" y="444037"/>
                  </a:cubicBezTo>
                  <a:cubicBezTo>
                    <a:pt x="1406961" y="485006"/>
                    <a:pt x="1408182" y="494128"/>
                    <a:pt x="1375928" y="518400"/>
                  </a:cubicBezTo>
                  <a:close/>
                  <a:moveTo>
                    <a:pt x="1408589" y="460652"/>
                  </a:moveTo>
                  <a:cubicBezTo>
                    <a:pt x="1396046" y="458698"/>
                    <a:pt x="1385620" y="435566"/>
                    <a:pt x="1393440" y="424489"/>
                  </a:cubicBezTo>
                  <a:cubicBezTo>
                    <a:pt x="1405657" y="407303"/>
                    <a:pt x="1424065" y="424652"/>
                    <a:pt x="1444916" y="422046"/>
                  </a:cubicBezTo>
                  <a:cubicBezTo>
                    <a:pt x="1431965" y="440860"/>
                    <a:pt x="1428219" y="463747"/>
                    <a:pt x="1408589" y="460652"/>
                  </a:cubicBezTo>
                  <a:close/>
                  <a:moveTo>
                    <a:pt x="1458680" y="488996"/>
                  </a:moveTo>
                  <a:cubicBezTo>
                    <a:pt x="1449640" y="490137"/>
                    <a:pt x="1438562" y="491684"/>
                    <a:pt x="1433024" y="481585"/>
                  </a:cubicBezTo>
                  <a:cubicBezTo>
                    <a:pt x="1428137" y="472544"/>
                    <a:pt x="1438481" y="467738"/>
                    <a:pt x="1441250" y="460734"/>
                  </a:cubicBezTo>
                  <a:cubicBezTo>
                    <a:pt x="1462020" y="407629"/>
                    <a:pt x="1503070" y="428317"/>
                    <a:pt x="1546156" y="431005"/>
                  </a:cubicBezTo>
                  <a:cubicBezTo>
                    <a:pt x="1522210" y="468716"/>
                    <a:pt x="1493785" y="484435"/>
                    <a:pt x="1458680" y="488996"/>
                  </a:cubicBezTo>
                  <a:close/>
                  <a:moveTo>
                    <a:pt x="1489794" y="181934"/>
                  </a:moveTo>
                  <a:cubicBezTo>
                    <a:pt x="1491586" y="166215"/>
                    <a:pt x="1453631" y="167192"/>
                    <a:pt x="1475377" y="151554"/>
                  </a:cubicBezTo>
                  <a:cubicBezTo>
                    <a:pt x="1490527" y="140640"/>
                    <a:pt x="1506246" y="161491"/>
                    <a:pt x="1519034" y="172893"/>
                  </a:cubicBezTo>
                  <a:cubicBezTo>
                    <a:pt x="1538582" y="190242"/>
                    <a:pt x="1549822" y="213455"/>
                    <a:pt x="1566519" y="241799"/>
                  </a:cubicBezTo>
                  <a:cubicBezTo>
                    <a:pt x="1524247" y="235202"/>
                    <a:pt x="1483604" y="235854"/>
                    <a:pt x="1489794" y="181934"/>
                  </a:cubicBezTo>
                  <a:close/>
                  <a:moveTo>
                    <a:pt x="1592827" y="254587"/>
                  </a:moveTo>
                  <a:cubicBezTo>
                    <a:pt x="1566519" y="212396"/>
                    <a:pt x="1547704" y="164911"/>
                    <a:pt x="1501767" y="137952"/>
                  </a:cubicBezTo>
                  <a:cubicBezTo>
                    <a:pt x="1499894" y="136811"/>
                    <a:pt x="1499242" y="130703"/>
                    <a:pt x="1500301" y="127771"/>
                  </a:cubicBezTo>
                  <a:cubicBezTo>
                    <a:pt x="1506328" y="111399"/>
                    <a:pt x="1574012" y="86883"/>
                    <a:pt x="1599832" y="91200"/>
                  </a:cubicBezTo>
                  <a:cubicBezTo>
                    <a:pt x="1632411" y="96739"/>
                    <a:pt x="1659533" y="129237"/>
                    <a:pt x="1660022" y="165237"/>
                  </a:cubicBezTo>
                  <a:cubicBezTo>
                    <a:pt x="1656764" y="199120"/>
                    <a:pt x="1641615" y="231129"/>
                    <a:pt x="1623859" y="261266"/>
                  </a:cubicBezTo>
                  <a:cubicBezTo>
                    <a:pt x="1612538" y="280732"/>
                    <a:pt x="1596981" y="261184"/>
                    <a:pt x="1592827" y="254587"/>
                  </a:cubicBezTo>
                  <a:close/>
                  <a:moveTo>
                    <a:pt x="1612538" y="907237"/>
                  </a:moveTo>
                  <a:cubicBezTo>
                    <a:pt x="1593478" y="905853"/>
                    <a:pt x="1583053" y="892332"/>
                    <a:pt x="1584112" y="874657"/>
                  </a:cubicBezTo>
                  <a:cubicBezTo>
                    <a:pt x="1585333" y="854865"/>
                    <a:pt x="1598610" y="842811"/>
                    <a:pt x="1619461" y="845010"/>
                  </a:cubicBezTo>
                  <a:cubicBezTo>
                    <a:pt x="1637868" y="846883"/>
                    <a:pt x="1648049" y="858286"/>
                    <a:pt x="1647397" y="880114"/>
                  </a:cubicBezTo>
                  <a:cubicBezTo>
                    <a:pt x="1645524" y="898929"/>
                    <a:pt x="1632737" y="908703"/>
                    <a:pt x="1612538" y="907237"/>
                  </a:cubicBezTo>
                  <a:close/>
                </a:path>
              </a:pathLst>
            </a:custGeom>
            <a:solidFill>
              <a:srgbClr val="0085F2"/>
            </a:solidFill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grpSp>
          <p:nvGrpSpPr>
            <p:cNvPr id="4" name="Graphic 170">
              <a:extLst>
                <a:ext uri="{FF2B5EF4-FFF2-40B4-BE49-F238E27FC236}">
                  <a16:creationId xmlns:a16="http://schemas.microsoft.com/office/drawing/2014/main" id="{0F3F03D9-7237-498C-A97A-BD5C6A54E085}"/>
                </a:ext>
              </a:extLst>
            </p:cNvPr>
            <p:cNvGrpSpPr/>
            <p:nvPr/>
          </p:nvGrpSpPr>
          <p:grpSpPr>
            <a:xfrm>
              <a:off x="4113713" y="2283520"/>
              <a:ext cx="912424" cy="946166"/>
              <a:chOff x="5207225" y="833059"/>
              <a:chExt cx="1562961" cy="1620760"/>
            </a:xfrm>
            <a:solidFill>
              <a:srgbClr val="0AA6ED"/>
            </a:solidFill>
          </p:grpSpPr>
          <p:sp>
            <p:nvSpPr>
              <p:cNvPr id="5" name="Freeform: Shape 75">
                <a:extLst>
                  <a:ext uri="{FF2B5EF4-FFF2-40B4-BE49-F238E27FC236}">
                    <a16:creationId xmlns:a16="http://schemas.microsoft.com/office/drawing/2014/main" id="{974C38F8-0F1E-4B7C-901F-F76E9068F25E}"/>
                  </a:ext>
                </a:extLst>
              </p:cNvPr>
              <p:cNvSpPr/>
              <p:nvPr/>
            </p:nvSpPr>
            <p:spPr>
              <a:xfrm>
                <a:off x="5207225" y="1217417"/>
                <a:ext cx="1525216" cy="1236402"/>
              </a:xfrm>
              <a:custGeom>
                <a:avLst/>
                <a:gdLst>
                  <a:gd name="connsiteX0" fmla="*/ 1320617 w 1525216"/>
                  <a:gd name="connsiteY0" fmla="*/ 822064 h 1236402"/>
                  <a:gd name="connsiteX1" fmla="*/ 1252607 w 1525216"/>
                  <a:gd name="connsiteY1" fmla="*/ 609727 h 1236402"/>
                  <a:gd name="connsiteX2" fmla="*/ 1333160 w 1525216"/>
                  <a:gd name="connsiteY2" fmla="*/ 441453 h 1236402"/>
                  <a:gd name="connsiteX3" fmla="*/ 1373314 w 1525216"/>
                  <a:gd name="connsiteY3" fmla="*/ 120626 h 1236402"/>
                  <a:gd name="connsiteX4" fmla="*/ 1337884 w 1525216"/>
                  <a:gd name="connsiteY4" fmla="*/ 133821 h 1236402"/>
                  <a:gd name="connsiteX5" fmla="*/ 1296752 w 1525216"/>
                  <a:gd name="connsiteY5" fmla="*/ 144328 h 1236402"/>
                  <a:gd name="connsiteX6" fmla="*/ 1334952 w 1525216"/>
                  <a:gd name="connsiteY6" fmla="*/ 220319 h 1236402"/>
                  <a:gd name="connsiteX7" fmla="*/ 1297322 w 1525216"/>
                  <a:gd name="connsiteY7" fmla="*/ 271714 h 1236402"/>
                  <a:gd name="connsiteX8" fmla="*/ 1270362 w 1525216"/>
                  <a:gd name="connsiteY8" fmla="*/ 299732 h 1236402"/>
                  <a:gd name="connsiteX9" fmla="*/ 1235014 w 1525216"/>
                  <a:gd name="connsiteY9" fmla="*/ 337606 h 1236402"/>
                  <a:gd name="connsiteX10" fmla="*/ 1207321 w 1525216"/>
                  <a:gd name="connsiteY10" fmla="*/ 369127 h 1236402"/>
                  <a:gd name="connsiteX11" fmla="*/ 1130352 w 1525216"/>
                  <a:gd name="connsiteY11" fmla="*/ 412376 h 1236402"/>
                  <a:gd name="connsiteX12" fmla="*/ 1083438 w 1525216"/>
                  <a:gd name="connsiteY12" fmla="*/ 312357 h 1236402"/>
                  <a:gd name="connsiteX13" fmla="*/ 1068451 w 1525216"/>
                  <a:gd name="connsiteY13" fmla="*/ 280510 h 1236402"/>
                  <a:gd name="connsiteX14" fmla="*/ 1007201 w 1525216"/>
                  <a:gd name="connsiteY14" fmla="*/ 199876 h 1236402"/>
                  <a:gd name="connsiteX15" fmla="*/ 1058921 w 1525216"/>
                  <a:gd name="connsiteY15" fmla="*/ 127305 h 1236402"/>
                  <a:gd name="connsiteX16" fmla="*/ 1077084 w 1525216"/>
                  <a:gd name="connsiteY16" fmla="*/ 113458 h 1236402"/>
                  <a:gd name="connsiteX17" fmla="*/ 1132225 w 1525216"/>
                  <a:gd name="connsiteY17" fmla="*/ 59458 h 1236402"/>
                  <a:gd name="connsiteX18" fmla="*/ 1097691 w 1525216"/>
                  <a:gd name="connsiteY18" fmla="*/ 0 h 1236402"/>
                  <a:gd name="connsiteX19" fmla="*/ 953770 w 1525216"/>
                  <a:gd name="connsiteY19" fmla="*/ 171857 h 1236402"/>
                  <a:gd name="connsiteX20" fmla="*/ 902458 w 1525216"/>
                  <a:gd name="connsiteY20" fmla="*/ 239623 h 1236402"/>
                  <a:gd name="connsiteX21" fmla="*/ 689876 w 1525216"/>
                  <a:gd name="connsiteY21" fmla="*/ 387127 h 1236402"/>
                  <a:gd name="connsiteX22" fmla="*/ 548644 w 1525216"/>
                  <a:gd name="connsiteY22" fmla="*/ 494476 h 1236402"/>
                  <a:gd name="connsiteX23" fmla="*/ 336713 w 1525216"/>
                  <a:gd name="connsiteY23" fmla="*/ 791521 h 1236402"/>
                  <a:gd name="connsiteX24" fmla="*/ 268785 w 1525216"/>
                  <a:gd name="connsiteY24" fmla="*/ 865802 h 1236402"/>
                  <a:gd name="connsiteX25" fmla="*/ 144331 w 1525216"/>
                  <a:gd name="connsiteY25" fmla="*/ 818888 h 1236402"/>
                  <a:gd name="connsiteX26" fmla="*/ 103118 w 1525216"/>
                  <a:gd name="connsiteY26" fmla="*/ 722533 h 1236402"/>
                  <a:gd name="connsiteX27" fmla="*/ 7334 w 1525216"/>
                  <a:gd name="connsiteY27" fmla="*/ 707954 h 1236402"/>
                  <a:gd name="connsiteX28" fmla="*/ 3995 w 1525216"/>
                  <a:gd name="connsiteY28" fmla="*/ 716751 h 1236402"/>
                  <a:gd name="connsiteX29" fmla="*/ 36900 w 1525216"/>
                  <a:gd name="connsiteY29" fmla="*/ 727257 h 1236402"/>
                  <a:gd name="connsiteX30" fmla="*/ 4 w 1525216"/>
                  <a:gd name="connsiteY30" fmla="*/ 755276 h 1236402"/>
                  <a:gd name="connsiteX31" fmla="*/ 37715 w 1525216"/>
                  <a:gd name="connsiteY31" fmla="*/ 782969 h 1236402"/>
                  <a:gd name="connsiteX32" fmla="*/ 17759 w 1525216"/>
                  <a:gd name="connsiteY32" fmla="*/ 819783 h 1236402"/>
                  <a:gd name="connsiteX33" fmla="*/ 131706 w 1525216"/>
                  <a:gd name="connsiteY33" fmla="*/ 943260 h 1236402"/>
                  <a:gd name="connsiteX34" fmla="*/ 184323 w 1525216"/>
                  <a:gd name="connsiteY34" fmla="*/ 1059814 h 1236402"/>
                  <a:gd name="connsiteX35" fmla="*/ 187988 w 1525216"/>
                  <a:gd name="connsiteY35" fmla="*/ 1067796 h 1236402"/>
                  <a:gd name="connsiteX36" fmla="*/ 254857 w 1525216"/>
                  <a:gd name="connsiteY36" fmla="*/ 1039777 h 1236402"/>
                  <a:gd name="connsiteX37" fmla="*/ 284749 w 1525216"/>
                  <a:gd name="connsiteY37" fmla="*/ 1060139 h 1236402"/>
                  <a:gd name="connsiteX38" fmla="*/ 428506 w 1525216"/>
                  <a:gd name="connsiteY38" fmla="*/ 1224096 h 1236402"/>
                  <a:gd name="connsiteX39" fmla="*/ 483159 w 1525216"/>
                  <a:gd name="connsiteY39" fmla="*/ 1186467 h 1236402"/>
                  <a:gd name="connsiteX40" fmla="*/ 574219 w 1525216"/>
                  <a:gd name="connsiteY40" fmla="*/ 1231426 h 1236402"/>
                  <a:gd name="connsiteX41" fmla="*/ 574463 w 1525216"/>
                  <a:gd name="connsiteY41" fmla="*/ 1194937 h 1236402"/>
                  <a:gd name="connsiteX42" fmla="*/ 615025 w 1525216"/>
                  <a:gd name="connsiteY42" fmla="*/ 1230368 h 1236402"/>
                  <a:gd name="connsiteX43" fmla="*/ 657622 w 1525216"/>
                  <a:gd name="connsiteY43" fmla="*/ 1215381 h 1236402"/>
                  <a:gd name="connsiteX44" fmla="*/ 638237 w 1525216"/>
                  <a:gd name="connsiteY44" fmla="*/ 1147534 h 1236402"/>
                  <a:gd name="connsiteX45" fmla="*/ 571205 w 1525216"/>
                  <a:gd name="connsiteY45" fmla="*/ 1112918 h 1236402"/>
                  <a:gd name="connsiteX46" fmla="*/ 514435 w 1525216"/>
                  <a:gd name="connsiteY46" fmla="*/ 1110801 h 1236402"/>
                  <a:gd name="connsiteX47" fmla="*/ 397881 w 1525216"/>
                  <a:gd name="connsiteY47" fmla="*/ 1032365 h 1236402"/>
                  <a:gd name="connsiteX48" fmla="*/ 472570 w 1525216"/>
                  <a:gd name="connsiteY48" fmla="*/ 939921 h 1236402"/>
                  <a:gd name="connsiteX49" fmla="*/ 499041 w 1525216"/>
                  <a:gd name="connsiteY49" fmla="*/ 929495 h 1236402"/>
                  <a:gd name="connsiteX50" fmla="*/ 654364 w 1525216"/>
                  <a:gd name="connsiteY50" fmla="*/ 900337 h 1236402"/>
                  <a:gd name="connsiteX51" fmla="*/ 1037256 w 1525216"/>
                  <a:gd name="connsiteY51" fmla="*/ 801620 h 1236402"/>
                  <a:gd name="connsiteX52" fmla="*/ 1066414 w 1525216"/>
                  <a:gd name="connsiteY52" fmla="*/ 804145 h 1236402"/>
                  <a:gd name="connsiteX53" fmla="*/ 1129456 w 1525216"/>
                  <a:gd name="connsiteY53" fmla="*/ 889585 h 1236402"/>
                  <a:gd name="connsiteX54" fmla="*/ 1226950 w 1525216"/>
                  <a:gd name="connsiteY54" fmla="*/ 946762 h 1236402"/>
                  <a:gd name="connsiteX55" fmla="*/ 1213511 w 1525216"/>
                  <a:gd name="connsiteY55" fmla="*/ 981053 h 1236402"/>
                  <a:gd name="connsiteX56" fmla="*/ 1415423 w 1525216"/>
                  <a:gd name="connsiteY56" fmla="*/ 1025849 h 1236402"/>
                  <a:gd name="connsiteX57" fmla="*/ 1410781 w 1525216"/>
                  <a:gd name="connsiteY57" fmla="*/ 1003207 h 1236402"/>
                  <a:gd name="connsiteX58" fmla="*/ 1418763 w 1525216"/>
                  <a:gd name="connsiteY58" fmla="*/ 978283 h 1236402"/>
                  <a:gd name="connsiteX59" fmla="*/ 1525216 w 1525216"/>
                  <a:gd name="connsiteY59" fmla="*/ 1065596 h 1236402"/>
                  <a:gd name="connsiteX60" fmla="*/ 1465596 w 1525216"/>
                  <a:gd name="connsiteY60" fmla="*/ 924283 h 1236402"/>
                  <a:gd name="connsiteX61" fmla="*/ 1320617 w 1525216"/>
                  <a:gd name="connsiteY61" fmla="*/ 822064 h 123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525216" h="1236402">
                    <a:moveTo>
                      <a:pt x="1320617" y="822064"/>
                    </a:moveTo>
                    <a:cubicBezTo>
                      <a:pt x="1238679" y="782317"/>
                      <a:pt x="1208787" y="689384"/>
                      <a:pt x="1252607" y="609727"/>
                    </a:cubicBezTo>
                    <a:cubicBezTo>
                      <a:pt x="1282661" y="555156"/>
                      <a:pt x="1311087" y="499771"/>
                      <a:pt x="1333160" y="441453"/>
                    </a:cubicBezTo>
                    <a:cubicBezTo>
                      <a:pt x="1372093" y="338339"/>
                      <a:pt x="1398156" y="233514"/>
                      <a:pt x="1373314" y="120626"/>
                    </a:cubicBezTo>
                    <a:cubicBezTo>
                      <a:pt x="1360526" y="125431"/>
                      <a:pt x="1349449" y="130318"/>
                      <a:pt x="1337884" y="133821"/>
                    </a:cubicBezTo>
                    <a:cubicBezTo>
                      <a:pt x="1325096" y="137730"/>
                      <a:pt x="1311902" y="140499"/>
                      <a:pt x="1296752" y="144328"/>
                    </a:cubicBezTo>
                    <a:cubicBezTo>
                      <a:pt x="1314752" y="168762"/>
                      <a:pt x="1333485" y="190509"/>
                      <a:pt x="1334952" y="220319"/>
                    </a:cubicBezTo>
                    <a:cubicBezTo>
                      <a:pt x="1336336" y="247686"/>
                      <a:pt x="1327947" y="273098"/>
                      <a:pt x="1297322" y="271714"/>
                    </a:cubicBezTo>
                    <a:cubicBezTo>
                      <a:pt x="1271259" y="270492"/>
                      <a:pt x="1271259" y="280592"/>
                      <a:pt x="1270362" y="299732"/>
                    </a:cubicBezTo>
                    <a:cubicBezTo>
                      <a:pt x="1269385" y="320664"/>
                      <a:pt x="1256109" y="338013"/>
                      <a:pt x="1235014" y="337606"/>
                    </a:cubicBezTo>
                    <a:cubicBezTo>
                      <a:pt x="1209032" y="337036"/>
                      <a:pt x="1205937" y="344610"/>
                      <a:pt x="1207321" y="369127"/>
                    </a:cubicBezTo>
                    <a:cubicBezTo>
                      <a:pt x="1210090" y="416367"/>
                      <a:pt x="1171972" y="436322"/>
                      <a:pt x="1130352" y="412376"/>
                    </a:cubicBezTo>
                    <a:cubicBezTo>
                      <a:pt x="1096632" y="392991"/>
                      <a:pt x="1075130" y="351208"/>
                      <a:pt x="1083438" y="312357"/>
                    </a:cubicBezTo>
                    <a:cubicBezTo>
                      <a:pt x="1087184" y="294764"/>
                      <a:pt x="1087021" y="288166"/>
                      <a:pt x="1068451" y="280510"/>
                    </a:cubicBezTo>
                    <a:cubicBezTo>
                      <a:pt x="1033672" y="266257"/>
                      <a:pt x="1014368" y="236772"/>
                      <a:pt x="1007201" y="199876"/>
                    </a:cubicBezTo>
                    <a:cubicBezTo>
                      <a:pt x="998649" y="156219"/>
                      <a:pt x="1015020" y="132762"/>
                      <a:pt x="1058921" y="127305"/>
                    </a:cubicBezTo>
                    <a:cubicBezTo>
                      <a:pt x="1069102" y="126083"/>
                      <a:pt x="1077247" y="127630"/>
                      <a:pt x="1077084" y="113458"/>
                    </a:cubicBezTo>
                    <a:cubicBezTo>
                      <a:pt x="1076677" y="78272"/>
                      <a:pt x="1098342" y="62390"/>
                      <a:pt x="1132225" y="59458"/>
                    </a:cubicBezTo>
                    <a:cubicBezTo>
                      <a:pt x="1118949" y="36571"/>
                      <a:pt x="1108116" y="17919"/>
                      <a:pt x="1097691" y="0"/>
                    </a:cubicBezTo>
                    <a:cubicBezTo>
                      <a:pt x="1034079" y="44553"/>
                      <a:pt x="986268" y="101648"/>
                      <a:pt x="953770" y="171857"/>
                    </a:cubicBezTo>
                    <a:cubicBezTo>
                      <a:pt x="941716" y="197758"/>
                      <a:pt x="922494" y="219179"/>
                      <a:pt x="902458" y="239623"/>
                    </a:cubicBezTo>
                    <a:cubicBezTo>
                      <a:pt x="840882" y="302257"/>
                      <a:pt x="768474" y="349823"/>
                      <a:pt x="689876" y="387127"/>
                    </a:cubicBezTo>
                    <a:cubicBezTo>
                      <a:pt x="634735" y="413353"/>
                      <a:pt x="589286" y="450250"/>
                      <a:pt x="548644" y="494476"/>
                    </a:cubicBezTo>
                    <a:cubicBezTo>
                      <a:pt x="465647" y="584722"/>
                      <a:pt x="399022" y="686615"/>
                      <a:pt x="336713" y="791521"/>
                    </a:cubicBezTo>
                    <a:cubicBezTo>
                      <a:pt x="319039" y="821331"/>
                      <a:pt x="297211" y="846662"/>
                      <a:pt x="268785" y="865802"/>
                    </a:cubicBezTo>
                    <a:cubicBezTo>
                      <a:pt x="213481" y="903187"/>
                      <a:pt x="162738" y="883721"/>
                      <a:pt x="144331" y="818888"/>
                    </a:cubicBezTo>
                    <a:cubicBezTo>
                      <a:pt x="134720" y="784923"/>
                      <a:pt x="125516" y="750796"/>
                      <a:pt x="103118" y="722533"/>
                    </a:cubicBezTo>
                    <a:cubicBezTo>
                      <a:pt x="75588" y="687755"/>
                      <a:pt x="44312" y="683194"/>
                      <a:pt x="7334" y="707954"/>
                    </a:cubicBezTo>
                    <a:cubicBezTo>
                      <a:pt x="4972" y="709583"/>
                      <a:pt x="4809" y="714470"/>
                      <a:pt x="3995" y="716751"/>
                    </a:cubicBezTo>
                    <a:cubicBezTo>
                      <a:pt x="13932" y="725303"/>
                      <a:pt x="28022" y="715447"/>
                      <a:pt x="36900" y="727257"/>
                    </a:cubicBezTo>
                    <a:cubicBezTo>
                      <a:pt x="21343" y="733040"/>
                      <a:pt x="-322" y="726850"/>
                      <a:pt x="4" y="755276"/>
                    </a:cubicBezTo>
                    <a:cubicBezTo>
                      <a:pt x="248" y="781421"/>
                      <a:pt x="18737" y="778245"/>
                      <a:pt x="37715" y="782969"/>
                    </a:cubicBezTo>
                    <a:cubicBezTo>
                      <a:pt x="9044" y="786797"/>
                      <a:pt x="7985" y="799340"/>
                      <a:pt x="17759" y="819783"/>
                    </a:cubicBezTo>
                    <a:cubicBezTo>
                      <a:pt x="43090" y="872970"/>
                      <a:pt x="80638" y="917034"/>
                      <a:pt x="131706" y="943260"/>
                    </a:cubicBezTo>
                    <a:cubicBezTo>
                      <a:pt x="184241" y="970220"/>
                      <a:pt x="212096" y="1000274"/>
                      <a:pt x="184323" y="1059814"/>
                    </a:cubicBezTo>
                    <a:cubicBezTo>
                      <a:pt x="183671" y="1061280"/>
                      <a:pt x="186277" y="1064293"/>
                      <a:pt x="187988" y="1067796"/>
                    </a:cubicBezTo>
                    <a:cubicBezTo>
                      <a:pt x="210305" y="1058429"/>
                      <a:pt x="232459" y="1048655"/>
                      <a:pt x="254857" y="1039777"/>
                    </a:cubicBezTo>
                    <a:cubicBezTo>
                      <a:pt x="274242" y="1032121"/>
                      <a:pt x="282550" y="1036031"/>
                      <a:pt x="284749" y="1060139"/>
                    </a:cubicBezTo>
                    <a:cubicBezTo>
                      <a:pt x="293057" y="1148919"/>
                      <a:pt x="340460" y="1201372"/>
                      <a:pt x="428506" y="1224096"/>
                    </a:cubicBezTo>
                    <a:cubicBezTo>
                      <a:pt x="457828" y="1231671"/>
                      <a:pt x="488534" y="1241445"/>
                      <a:pt x="483159" y="1186467"/>
                    </a:cubicBezTo>
                    <a:cubicBezTo>
                      <a:pt x="496109" y="1240793"/>
                      <a:pt x="497575" y="1241445"/>
                      <a:pt x="574219" y="1231426"/>
                    </a:cubicBezTo>
                    <a:cubicBezTo>
                      <a:pt x="582934" y="1219372"/>
                      <a:pt x="563712" y="1207562"/>
                      <a:pt x="574463" y="1194937"/>
                    </a:cubicBezTo>
                    <a:cubicBezTo>
                      <a:pt x="589042" y="1206503"/>
                      <a:pt x="583911" y="1240223"/>
                      <a:pt x="615025" y="1230368"/>
                    </a:cubicBezTo>
                    <a:cubicBezTo>
                      <a:pt x="629604" y="1225725"/>
                      <a:pt x="652491" y="1234766"/>
                      <a:pt x="657622" y="1215381"/>
                    </a:cubicBezTo>
                    <a:cubicBezTo>
                      <a:pt x="664138" y="1191028"/>
                      <a:pt x="654690" y="1167245"/>
                      <a:pt x="638237" y="1147534"/>
                    </a:cubicBezTo>
                    <a:cubicBezTo>
                      <a:pt x="620807" y="1126683"/>
                      <a:pt x="597187" y="1116421"/>
                      <a:pt x="571205" y="1112918"/>
                    </a:cubicBezTo>
                    <a:cubicBezTo>
                      <a:pt x="552553" y="1110393"/>
                      <a:pt x="533331" y="1110719"/>
                      <a:pt x="514435" y="1110801"/>
                    </a:cubicBezTo>
                    <a:cubicBezTo>
                      <a:pt x="463855" y="1111045"/>
                      <a:pt x="407330" y="1073253"/>
                      <a:pt x="397881" y="1032365"/>
                    </a:cubicBezTo>
                    <a:cubicBezTo>
                      <a:pt x="389411" y="995713"/>
                      <a:pt x="412868" y="966555"/>
                      <a:pt x="472570" y="939921"/>
                    </a:cubicBezTo>
                    <a:cubicBezTo>
                      <a:pt x="481204" y="936093"/>
                      <a:pt x="490082" y="932753"/>
                      <a:pt x="499041" y="929495"/>
                    </a:cubicBezTo>
                    <a:cubicBezTo>
                      <a:pt x="549214" y="911414"/>
                      <a:pt x="602074" y="907504"/>
                      <a:pt x="654364" y="900337"/>
                    </a:cubicBezTo>
                    <a:cubicBezTo>
                      <a:pt x="785823" y="882499"/>
                      <a:pt x="918340" y="867920"/>
                      <a:pt x="1037256" y="801620"/>
                    </a:cubicBezTo>
                    <a:cubicBezTo>
                      <a:pt x="1049147" y="794942"/>
                      <a:pt x="1057048" y="797385"/>
                      <a:pt x="1066414" y="804145"/>
                    </a:cubicBezTo>
                    <a:cubicBezTo>
                      <a:pt x="1096551" y="825892"/>
                      <a:pt x="1120578" y="849838"/>
                      <a:pt x="1129456" y="889585"/>
                    </a:cubicBezTo>
                    <a:cubicBezTo>
                      <a:pt x="1143628" y="953441"/>
                      <a:pt x="1185900" y="975921"/>
                      <a:pt x="1226950" y="946762"/>
                    </a:cubicBezTo>
                    <a:cubicBezTo>
                      <a:pt x="1230208" y="961016"/>
                      <a:pt x="1208054" y="965170"/>
                      <a:pt x="1213511" y="981053"/>
                    </a:cubicBezTo>
                    <a:cubicBezTo>
                      <a:pt x="1276716" y="1011188"/>
                      <a:pt x="1344400" y="1019252"/>
                      <a:pt x="1415423" y="1025849"/>
                    </a:cubicBezTo>
                    <a:cubicBezTo>
                      <a:pt x="1413387" y="1015994"/>
                      <a:pt x="1411432" y="1009641"/>
                      <a:pt x="1410781" y="1003207"/>
                    </a:cubicBezTo>
                    <a:cubicBezTo>
                      <a:pt x="1410129" y="996772"/>
                      <a:pt x="1404835" y="989197"/>
                      <a:pt x="1418763" y="978283"/>
                    </a:cubicBezTo>
                    <a:cubicBezTo>
                      <a:pt x="1419984" y="1053053"/>
                      <a:pt x="1484736" y="1036275"/>
                      <a:pt x="1525216" y="1065596"/>
                    </a:cubicBezTo>
                    <a:cubicBezTo>
                      <a:pt x="1523669" y="1005243"/>
                      <a:pt x="1499641" y="962401"/>
                      <a:pt x="1465596" y="924283"/>
                    </a:cubicBezTo>
                    <a:cubicBezTo>
                      <a:pt x="1425278" y="879323"/>
                      <a:pt x="1374617" y="848291"/>
                      <a:pt x="1320617" y="822064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6" name="Freeform: Shape 76">
                <a:extLst>
                  <a:ext uri="{FF2B5EF4-FFF2-40B4-BE49-F238E27FC236}">
                    <a16:creationId xmlns:a16="http://schemas.microsoft.com/office/drawing/2014/main" id="{336BA073-8740-4300-856D-4EE847D15DDB}"/>
                  </a:ext>
                </a:extLst>
              </p:cNvPr>
              <p:cNvSpPr/>
              <p:nvPr/>
            </p:nvSpPr>
            <p:spPr>
              <a:xfrm>
                <a:off x="6230856" y="1360774"/>
                <a:ext cx="103463" cy="127358"/>
              </a:xfrm>
              <a:custGeom>
                <a:avLst/>
                <a:gdLst>
                  <a:gd name="connsiteX0" fmla="*/ 103463 w 103463"/>
                  <a:gd name="connsiteY0" fmla="*/ 86166 h 127358"/>
                  <a:gd name="connsiteX1" fmla="*/ 49870 w 103463"/>
                  <a:gd name="connsiteY1" fmla="*/ 6346 h 127358"/>
                  <a:gd name="connsiteX2" fmla="*/ 104 w 103463"/>
                  <a:gd name="connsiteY2" fmla="*/ 36238 h 127358"/>
                  <a:gd name="connsiteX3" fmla="*/ 47263 w 103463"/>
                  <a:gd name="connsiteY3" fmla="*/ 119560 h 127358"/>
                  <a:gd name="connsiteX4" fmla="*/ 103463 w 103463"/>
                  <a:gd name="connsiteY4" fmla="*/ 86166 h 127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63" h="127358">
                    <a:moveTo>
                      <a:pt x="103463" y="86166"/>
                    </a:moveTo>
                    <a:cubicBezTo>
                      <a:pt x="102893" y="48048"/>
                      <a:pt x="78051" y="24346"/>
                      <a:pt x="49870" y="6346"/>
                    </a:cubicBezTo>
                    <a:cubicBezTo>
                      <a:pt x="25028" y="-9536"/>
                      <a:pt x="1489" y="5858"/>
                      <a:pt x="104" y="36238"/>
                    </a:cubicBezTo>
                    <a:cubicBezTo>
                      <a:pt x="-1525" y="73297"/>
                      <a:pt x="15987" y="101316"/>
                      <a:pt x="47263" y="119560"/>
                    </a:cubicBezTo>
                    <a:cubicBezTo>
                      <a:pt x="78947" y="137968"/>
                      <a:pt x="103626" y="122574"/>
                      <a:pt x="103463" y="86166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Freeform: Shape 77">
                <a:extLst>
                  <a:ext uri="{FF2B5EF4-FFF2-40B4-BE49-F238E27FC236}">
                    <a16:creationId xmlns:a16="http://schemas.microsoft.com/office/drawing/2014/main" id="{61697932-9C25-4BA1-BF63-B9CB875EE06F}"/>
                  </a:ext>
                </a:extLst>
              </p:cNvPr>
              <p:cNvSpPr/>
              <p:nvPr/>
            </p:nvSpPr>
            <p:spPr>
              <a:xfrm>
                <a:off x="6306178" y="1510742"/>
                <a:ext cx="92087" cy="110922"/>
              </a:xfrm>
              <a:custGeom>
                <a:avLst/>
                <a:gdLst>
                  <a:gd name="connsiteX0" fmla="*/ 61942 w 92087"/>
                  <a:gd name="connsiteY0" fmla="*/ 110906 h 110922"/>
                  <a:gd name="connsiteX1" fmla="*/ 92079 w 92087"/>
                  <a:gd name="connsiteY1" fmla="*/ 77104 h 110922"/>
                  <a:gd name="connsiteX2" fmla="*/ 28305 w 92087"/>
                  <a:gd name="connsiteY2" fmla="*/ 54 h 110922"/>
                  <a:gd name="connsiteX3" fmla="*/ 41 w 92087"/>
                  <a:gd name="connsiteY3" fmla="*/ 36461 h 110922"/>
                  <a:gd name="connsiteX4" fmla="*/ 61942 w 92087"/>
                  <a:gd name="connsiteY4" fmla="*/ 110906 h 11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087" h="110922">
                    <a:moveTo>
                      <a:pt x="61942" y="110906"/>
                    </a:moveTo>
                    <a:cubicBezTo>
                      <a:pt x="84993" y="111476"/>
                      <a:pt x="91672" y="97222"/>
                      <a:pt x="92079" y="77104"/>
                    </a:cubicBezTo>
                    <a:cubicBezTo>
                      <a:pt x="92730" y="41593"/>
                      <a:pt x="57626" y="-1738"/>
                      <a:pt x="28305" y="54"/>
                    </a:cubicBezTo>
                    <a:cubicBezTo>
                      <a:pt x="6313" y="1438"/>
                      <a:pt x="-610" y="16506"/>
                      <a:pt x="41" y="36461"/>
                    </a:cubicBezTo>
                    <a:cubicBezTo>
                      <a:pt x="123" y="70588"/>
                      <a:pt x="32866" y="110173"/>
                      <a:pt x="61942" y="110906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8" name="Freeform: Shape 78">
                <a:extLst>
                  <a:ext uri="{FF2B5EF4-FFF2-40B4-BE49-F238E27FC236}">
                    <a16:creationId xmlns:a16="http://schemas.microsoft.com/office/drawing/2014/main" id="{DC807E1A-33A1-4543-AA69-21086B6C2F57}"/>
                  </a:ext>
                </a:extLst>
              </p:cNvPr>
              <p:cNvSpPr/>
              <p:nvPr/>
            </p:nvSpPr>
            <p:spPr>
              <a:xfrm>
                <a:off x="6372030" y="1432780"/>
                <a:ext cx="89270" cy="105927"/>
              </a:xfrm>
              <a:custGeom>
                <a:avLst/>
                <a:gdLst>
                  <a:gd name="connsiteX0" fmla="*/ 0 w 89270"/>
                  <a:gd name="connsiteY0" fmla="*/ 32893 h 105927"/>
                  <a:gd name="connsiteX1" fmla="*/ 58562 w 89270"/>
                  <a:gd name="connsiteY1" fmla="*/ 105871 h 105927"/>
                  <a:gd name="connsiteX2" fmla="*/ 89268 w 89270"/>
                  <a:gd name="connsiteY2" fmla="*/ 72803 h 105927"/>
                  <a:gd name="connsiteX3" fmla="*/ 30625 w 89270"/>
                  <a:gd name="connsiteY3" fmla="*/ 69 h 105927"/>
                  <a:gd name="connsiteX4" fmla="*/ 0 w 89270"/>
                  <a:gd name="connsiteY4" fmla="*/ 32893 h 10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70" h="105927">
                    <a:moveTo>
                      <a:pt x="0" y="32893"/>
                    </a:moveTo>
                    <a:cubicBezTo>
                      <a:pt x="0" y="65472"/>
                      <a:pt x="30625" y="104486"/>
                      <a:pt x="58562" y="105871"/>
                    </a:cubicBezTo>
                    <a:cubicBezTo>
                      <a:pt x="81367" y="106930"/>
                      <a:pt x="89105" y="93084"/>
                      <a:pt x="89268" y="72803"/>
                    </a:cubicBezTo>
                    <a:cubicBezTo>
                      <a:pt x="89594" y="40060"/>
                      <a:pt x="58643" y="1453"/>
                      <a:pt x="30625" y="69"/>
                    </a:cubicBezTo>
                    <a:cubicBezTo>
                      <a:pt x="7656" y="-1071"/>
                      <a:pt x="82" y="12042"/>
                      <a:pt x="0" y="32893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Freeform: Shape 79">
                <a:extLst>
                  <a:ext uri="{FF2B5EF4-FFF2-40B4-BE49-F238E27FC236}">
                    <a16:creationId xmlns:a16="http://schemas.microsoft.com/office/drawing/2014/main" id="{458C807A-C798-4435-AB56-0CC10A2AC6F0}"/>
                  </a:ext>
                </a:extLst>
              </p:cNvPr>
              <p:cNvSpPr/>
              <p:nvPr/>
            </p:nvSpPr>
            <p:spPr>
              <a:xfrm>
                <a:off x="6301527" y="1297464"/>
                <a:ext cx="89745" cy="107045"/>
              </a:xfrm>
              <a:custGeom>
                <a:avLst/>
                <a:gdLst>
                  <a:gd name="connsiteX0" fmla="*/ 28556 w 89745"/>
                  <a:gd name="connsiteY0" fmla="*/ 17 h 107045"/>
                  <a:gd name="connsiteX1" fmla="*/ 49 w 89745"/>
                  <a:gd name="connsiteY1" fmla="*/ 32271 h 107045"/>
                  <a:gd name="connsiteX2" fmla="*/ 62358 w 89745"/>
                  <a:gd name="connsiteY2" fmla="*/ 107041 h 107045"/>
                  <a:gd name="connsiteX3" fmla="*/ 89725 w 89745"/>
                  <a:gd name="connsiteY3" fmla="*/ 74624 h 107045"/>
                  <a:gd name="connsiteX4" fmla="*/ 28556 w 89745"/>
                  <a:gd name="connsiteY4" fmla="*/ 17 h 10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45" h="107045">
                    <a:moveTo>
                      <a:pt x="28556" y="17"/>
                    </a:moveTo>
                    <a:cubicBezTo>
                      <a:pt x="8357" y="750"/>
                      <a:pt x="1027" y="14515"/>
                      <a:pt x="49" y="32271"/>
                    </a:cubicBezTo>
                    <a:cubicBezTo>
                      <a:pt x="-1580" y="60941"/>
                      <a:pt x="37516" y="107611"/>
                      <a:pt x="62358" y="107041"/>
                    </a:cubicBezTo>
                    <a:cubicBezTo>
                      <a:pt x="83371" y="106552"/>
                      <a:pt x="89154" y="92706"/>
                      <a:pt x="89725" y="74624"/>
                    </a:cubicBezTo>
                    <a:cubicBezTo>
                      <a:pt x="90702" y="40904"/>
                      <a:pt x="56901" y="-961"/>
                      <a:pt x="28556" y="17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0" name="Freeform: Shape 80">
                <a:extLst>
                  <a:ext uri="{FF2B5EF4-FFF2-40B4-BE49-F238E27FC236}">
                    <a16:creationId xmlns:a16="http://schemas.microsoft.com/office/drawing/2014/main" id="{87C5C3B2-6392-492F-BE66-A0843D3D4190}"/>
                  </a:ext>
                </a:extLst>
              </p:cNvPr>
              <p:cNvSpPr/>
              <p:nvPr/>
            </p:nvSpPr>
            <p:spPr>
              <a:xfrm>
                <a:off x="6437638" y="1364206"/>
                <a:ext cx="87679" cy="108577"/>
              </a:xfrm>
              <a:custGeom>
                <a:avLst/>
                <a:gdLst>
                  <a:gd name="connsiteX0" fmla="*/ 63000 w 87679"/>
                  <a:gd name="connsiteY0" fmla="*/ 108553 h 108577"/>
                  <a:gd name="connsiteX1" fmla="*/ 87679 w 87679"/>
                  <a:gd name="connsiteY1" fmla="*/ 78010 h 108577"/>
                  <a:gd name="connsiteX2" fmla="*/ 22357 w 87679"/>
                  <a:gd name="connsiteY2" fmla="*/ 144 h 108577"/>
                  <a:gd name="connsiteX3" fmla="*/ 40 w 87679"/>
                  <a:gd name="connsiteY3" fmla="*/ 32806 h 108577"/>
                  <a:gd name="connsiteX4" fmla="*/ 63000 w 87679"/>
                  <a:gd name="connsiteY4" fmla="*/ 108553 h 10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79" h="108577">
                    <a:moveTo>
                      <a:pt x="63000" y="108553"/>
                    </a:moveTo>
                    <a:cubicBezTo>
                      <a:pt x="82140" y="107657"/>
                      <a:pt x="87597" y="94707"/>
                      <a:pt x="87679" y="78010"/>
                    </a:cubicBezTo>
                    <a:cubicBezTo>
                      <a:pt x="87841" y="44371"/>
                      <a:pt x="48502" y="-2951"/>
                      <a:pt x="22357" y="144"/>
                    </a:cubicBezTo>
                    <a:cubicBezTo>
                      <a:pt x="3379" y="2425"/>
                      <a:pt x="-449" y="16516"/>
                      <a:pt x="40" y="32806"/>
                    </a:cubicBezTo>
                    <a:cubicBezTo>
                      <a:pt x="1099" y="65629"/>
                      <a:pt x="37424" y="109775"/>
                      <a:pt x="63000" y="108553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1" name="Freeform: Shape 81">
                <a:extLst>
                  <a:ext uri="{FF2B5EF4-FFF2-40B4-BE49-F238E27FC236}">
                    <a16:creationId xmlns:a16="http://schemas.microsoft.com/office/drawing/2014/main" id="{597721E9-BC25-4DF5-8AB9-64748BF671C3}"/>
                  </a:ext>
                </a:extLst>
              </p:cNvPr>
              <p:cNvSpPr/>
              <p:nvPr/>
            </p:nvSpPr>
            <p:spPr>
              <a:xfrm>
                <a:off x="6398299" y="1340893"/>
                <a:ext cx="33057" cy="74375"/>
              </a:xfrm>
              <a:custGeom>
                <a:avLst/>
                <a:gdLst>
                  <a:gd name="connsiteX0" fmla="*/ 11605 w 33057"/>
                  <a:gd name="connsiteY0" fmla="*/ 74118 h 74375"/>
                  <a:gd name="connsiteX1" fmla="*/ 24393 w 33057"/>
                  <a:gd name="connsiteY1" fmla="*/ 36652 h 74375"/>
                  <a:gd name="connsiteX2" fmla="*/ 6637 w 33057"/>
                  <a:gd name="connsiteY2" fmla="*/ 0 h 74375"/>
                  <a:gd name="connsiteX3" fmla="*/ 9488 w 33057"/>
                  <a:gd name="connsiteY3" fmla="*/ 35430 h 74375"/>
                  <a:gd name="connsiteX4" fmla="*/ 11605 w 33057"/>
                  <a:gd name="connsiteY4" fmla="*/ 74118 h 7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57" h="74375">
                    <a:moveTo>
                      <a:pt x="11605" y="74118"/>
                    </a:moveTo>
                    <a:cubicBezTo>
                      <a:pt x="37099" y="77376"/>
                      <a:pt x="16248" y="48788"/>
                      <a:pt x="24393" y="36652"/>
                    </a:cubicBezTo>
                    <a:cubicBezTo>
                      <a:pt x="37017" y="17919"/>
                      <a:pt x="39461" y="2199"/>
                      <a:pt x="6637" y="0"/>
                    </a:cubicBezTo>
                    <a:cubicBezTo>
                      <a:pt x="7533" y="14091"/>
                      <a:pt x="5904" y="25738"/>
                      <a:pt x="9488" y="35430"/>
                    </a:cubicBezTo>
                    <a:cubicBezTo>
                      <a:pt x="14538" y="49358"/>
                      <a:pt x="-15762" y="70616"/>
                      <a:pt x="11605" y="74118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2" name="Freeform: Shape 82">
                <a:extLst>
                  <a:ext uri="{FF2B5EF4-FFF2-40B4-BE49-F238E27FC236}">
                    <a16:creationId xmlns:a16="http://schemas.microsoft.com/office/drawing/2014/main" id="{E2B5D47F-4DE7-4F26-9928-3A2BC2740BBE}"/>
                  </a:ext>
                </a:extLst>
              </p:cNvPr>
              <p:cNvSpPr/>
              <p:nvPr/>
            </p:nvSpPr>
            <p:spPr>
              <a:xfrm>
                <a:off x="6317557" y="833059"/>
                <a:ext cx="452629" cy="508316"/>
              </a:xfrm>
              <a:custGeom>
                <a:avLst/>
                <a:gdLst>
                  <a:gd name="connsiteX0" fmla="*/ 437772 w 452629"/>
                  <a:gd name="connsiteY0" fmla="*/ 258356 h 508316"/>
                  <a:gd name="connsiteX1" fmla="*/ 432070 w 452629"/>
                  <a:gd name="connsiteY1" fmla="*/ 130318 h 508316"/>
                  <a:gd name="connsiteX2" fmla="*/ 372613 w 452629"/>
                  <a:gd name="connsiteY2" fmla="*/ 106780 h 508316"/>
                  <a:gd name="connsiteX3" fmla="*/ 378477 w 452629"/>
                  <a:gd name="connsiteY3" fmla="*/ 68580 h 508316"/>
                  <a:gd name="connsiteX4" fmla="*/ 412197 w 452629"/>
                  <a:gd name="connsiteY4" fmla="*/ 12217 h 508316"/>
                  <a:gd name="connsiteX5" fmla="*/ 349155 w 452629"/>
                  <a:gd name="connsiteY5" fmla="*/ 113784 h 508316"/>
                  <a:gd name="connsiteX6" fmla="*/ 331399 w 452629"/>
                  <a:gd name="connsiteY6" fmla="*/ 134146 h 508316"/>
                  <a:gd name="connsiteX7" fmla="*/ 323254 w 452629"/>
                  <a:gd name="connsiteY7" fmla="*/ 111096 h 508316"/>
                  <a:gd name="connsiteX8" fmla="*/ 332458 w 452629"/>
                  <a:gd name="connsiteY8" fmla="*/ 73956 h 508316"/>
                  <a:gd name="connsiteX9" fmla="*/ 364223 w 452629"/>
                  <a:gd name="connsiteY9" fmla="*/ 11321 h 508316"/>
                  <a:gd name="connsiteX10" fmla="*/ 324232 w 452629"/>
                  <a:gd name="connsiteY10" fmla="*/ 56770 h 508316"/>
                  <a:gd name="connsiteX11" fmla="*/ 314865 w 452629"/>
                  <a:gd name="connsiteY11" fmla="*/ 80064 h 508316"/>
                  <a:gd name="connsiteX12" fmla="*/ 313562 w 452629"/>
                  <a:gd name="connsiteY12" fmla="*/ 0 h 508316"/>
                  <a:gd name="connsiteX13" fmla="*/ 291815 w 452629"/>
                  <a:gd name="connsiteY13" fmla="*/ 48706 h 508316"/>
                  <a:gd name="connsiteX14" fmla="*/ 291815 w 452629"/>
                  <a:gd name="connsiteY14" fmla="*/ 48706 h 508316"/>
                  <a:gd name="connsiteX15" fmla="*/ 291815 w 452629"/>
                  <a:gd name="connsiteY15" fmla="*/ 48706 h 508316"/>
                  <a:gd name="connsiteX16" fmla="*/ 284810 w 452629"/>
                  <a:gd name="connsiteY16" fmla="*/ 111422 h 508316"/>
                  <a:gd name="connsiteX17" fmla="*/ 258584 w 452629"/>
                  <a:gd name="connsiteY17" fmla="*/ 133006 h 508316"/>
                  <a:gd name="connsiteX18" fmla="*/ 153433 w 452629"/>
                  <a:gd name="connsiteY18" fmla="*/ 142291 h 508316"/>
                  <a:gd name="connsiteX19" fmla="*/ 21405 w 452629"/>
                  <a:gd name="connsiteY19" fmla="*/ 294927 h 508316"/>
                  <a:gd name="connsiteX20" fmla="*/ 472 w 452629"/>
                  <a:gd name="connsiteY20" fmla="*/ 367416 h 508316"/>
                  <a:gd name="connsiteX21" fmla="*/ 255082 w 452629"/>
                  <a:gd name="connsiteY21" fmla="*/ 489752 h 508316"/>
                  <a:gd name="connsiteX22" fmla="*/ 276014 w 452629"/>
                  <a:gd name="connsiteY22" fmla="*/ 467191 h 508316"/>
                  <a:gd name="connsiteX23" fmla="*/ 328548 w 452629"/>
                  <a:gd name="connsiteY23" fmla="*/ 397226 h 508316"/>
                  <a:gd name="connsiteX24" fmla="*/ 376848 w 452629"/>
                  <a:gd name="connsiteY24" fmla="*/ 412865 h 508316"/>
                  <a:gd name="connsiteX25" fmla="*/ 367074 w 452629"/>
                  <a:gd name="connsiteY25" fmla="*/ 386312 h 508316"/>
                  <a:gd name="connsiteX26" fmla="*/ 369517 w 452629"/>
                  <a:gd name="connsiteY26" fmla="*/ 360982 h 508316"/>
                  <a:gd name="connsiteX27" fmla="*/ 391509 w 452629"/>
                  <a:gd name="connsiteY27" fmla="*/ 372955 h 508316"/>
                  <a:gd name="connsiteX28" fmla="*/ 425391 w 452629"/>
                  <a:gd name="connsiteY28" fmla="*/ 396086 h 508316"/>
                  <a:gd name="connsiteX29" fmla="*/ 392730 w 452629"/>
                  <a:gd name="connsiteY29" fmla="*/ 352918 h 508316"/>
                  <a:gd name="connsiteX30" fmla="*/ 397373 w 452629"/>
                  <a:gd name="connsiteY30" fmla="*/ 328484 h 508316"/>
                  <a:gd name="connsiteX31" fmla="*/ 414721 w 452629"/>
                  <a:gd name="connsiteY31" fmla="*/ 338257 h 508316"/>
                  <a:gd name="connsiteX32" fmla="*/ 427835 w 452629"/>
                  <a:gd name="connsiteY32" fmla="*/ 353651 h 508316"/>
                  <a:gd name="connsiteX33" fmla="*/ 448930 w 452629"/>
                  <a:gd name="connsiteY33" fmla="*/ 360330 h 508316"/>
                  <a:gd name="connsiteX34" fmla="*/ 437772 w 452629"/>
                  <a:gd name="connsiteY34" fmla="*/ 258356 h 508316"/>
                  <a:gd name="connsiteX35" fmla="*/ 235045 w 452629"/>
                  <a:gd name="connsiteY35" fmla="*/ 259008 h 508316"/>
                  <a:gd name="connsiteX36" fmla="*/ 217533 w 452629"/>
                  <a:gd name="connsiteY36" fmla="*/ 241415 h 508316"/>
                  <a:gd name="connsiteX37" fmla="*/ 232602 w 452629"/>
                  <a:gd name="connsiteY37" fmla="*/ 221541 h 508316"/>
                  <a:gd name="connsiteX38" fmla="*/ 250358 w 452629"/>
                  <a:gd name="connsiteY38" fmla="*/ 238645 h 508316"/>
                  <a:gd name="connsiteX39" fmla="*/ 235045 w 452629"/>
                  <a:gd name="connsiteY39" fmla="*/ 259008 h 50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52629" h="508316">
                    <a:moveTo>
                      <a:pt x="437772" y="258356"/>
                    </a:moveTo>
                    <a:cubicBezTo>
                      <a:pt x="460822" y="216817"/>
                      <a:pt x="455609" y="172183"/>
                      <a:pt x="432070" y="130318"/>
                    </a:cubicBezTo>
                    <a:cubicBezTo>
                      <a:pt x="418387" y="106047"/>
                      <a:pt x="401120" y="92689"/>
                      <a:pt x="372613" y="106780"/>
                    </a:cubicBezTo>
                    <a:cubicBezTo>
                      <a:pt x="357055" y="91549"/>
                      <a:pt x="373183" y="79820"/>
                      <a:pt x="378477" y="68580"/>
                    </a:cubicBezTo>
                    <a:cubicBezTo>
                      <a:pt x="387843" y="48869"/>
                      <a:pt x="400794" y="30951"/>
                      <a:pt x="412197" y="12217"/>
                    </a:cubicBezTo>
                    <a:cubicBezTo>
                      <a:pt x="375056" y="36815"/>
                      <a:pt x="353065" y="70046"/>
                      <a:pt x="349155" y="113784"/>
                    </a:cubicBezTo>
                    <a:cubicBezTo>
                      <a:pt x="348015" y="124861"/>
                      <a:pt x="345897" y="136753"/>
                      <a:pt x="331399" y="134146"/>
                    </a:cubicBezTo>
                    <a:cubicBezTo>
                      <a:pt x="318286" y="131784"/>
                      <a:pt x="325616" y="119078"/>
                      <a:pt x="323254" y="111096"/>
                    </a:cubicBezTo>
                    <a:cubicBezTo>
                      <a:pt x="319101" y="96843"/>
                      <a:pt x="332051" y="86987"/>
                      <a:pt x="332458" y="73956"/>
                    </a:cubicBezTo>
                    <a:cubicBezTo>
                      <a:pt x="343047" y="53105"/>
                      <a:pt x="353635" y="32172"/>
                      <a:pt x="364223" y="11321"/>
                    </a:cubicBezTo>
                    <a:cubicBezTo>
                      <a:pt x="344920" y="22073"/>
                      <a:pt x="330096" y="35756"/>
                      <a:pt x="324232" y="56770"/>
                    </a:cubicBezTo>
                    <a:cubicBezTo>
                      <a:pt x="318367" y="63449"/>
                      <a:pt x="313481" y="70535"/>
                      <a:pt x="314865" y="80064"/>
                    </a:cubicBezTo>
                    <a:cubicBezTo>
                      <a:pt x="293118" y="55059"/>
                      <a:pt x="319019" y="28426"/>
                      <a:pt x="313562" y="0"/>
                    </a:cubicBezTo>
                    <a:cubicBezTo>
                      <a:pt x="299390" y="15557"/>
                      <a:pt x="293037" y="30951"/>
                      <a:pt x="291815" y="48706"/>
                    </a:cubicBezTo>
                    <a:lnTo>
                      <a:pt x="291815" y="48706"/>
                    </a:lnTo>
                    <a:lnTo>
                      <a:pt x="291815" y="48706"/>
                    </a:lnTo>
                    <a:cubicBezTo>
                      <a:pt x="282448" y="68824"/>
                      <a:pt x="277887" y="90571"/>
                      <a:pt x="284810" y="111422"/>
                    </a:cubicBezTo>
                    <a:cubicBezTo>
                      <a:pt x="295969" y="145061"/>
                      <a:pt x="275362" y="140092"/>
                      <a:pt x="258584" y="133006"/>
                    </a:cubicBezTo>
                    <a:cubicBezTo>
                      <a:pt x="221199" y="117205"/>
                      <a:pt x="186339" y="126164"/>
                      <a:pt x="153433" y="142291"/>
                    </a:cubicBezTo>
                    <a:cubicBezTo>
                      <a:pt x="88356" y="174219"/>
                      <a:pt x="47142" y="228546"/>
                      <a:pt x="21405" y="294927"/>
                    </a:cubicBezTo>
                    <a:cubicBezTo>
                      <a:pt x="12283" y="318547"/>
                      <a:pt x="-2867" y="344692"/>
                      <a:pt x="472" y="367416"/>
                    </a:cubicBezTo>
                    <a:cubicBezTo>
                      <a:pt x="16762" y="477617"/>
                      <a:pt x="155551" y="542287"/>
                      <a:pt x="255082" y="489752"/>
                    </a:cubicBezTo>
                    <a:cubicBezTo>
                      <a:pt x="265263" y="484377"/>
                      <a:pt x="272838" y="478920"/>
                      <a:pt x="276014" y="467191"/>
                    </a:cubicBezTo>
                    <a:cubicBezTo>
                      <a:pt x="284159" y="436892"/>
                      <a:pt x="307616" y="418647"/>
                      <a:pt x="328548" y="397226"/>
                    </a:cubicBezTo>
                    <a:cubicBezTo>
                      <a:pt x="348340" y="377027"/>
                      <a:pt x="357544" y="390466"/>
                      <a:pt x="376848" y="412865"/>
                    </a:cubicBezTo>
                    <a:cubicBezTo>
                      <a:pt x="370658" y="395842"/>
                      <a:pt x="369273" y="390955"/>
                      <a:pt x="367074" y="386312"/>
                    </a:cubicBezTo>
                    <a:cubicBezTo>
                      <a:pt x="362757" y="377190"/>
                      <a:pt x="359499" y="367090"/>
                      <a:pt x="369517" y="360982"/>
                    </a:cubicBezTo>
                    <a:cubicBezTo>
                      <a:pt x="381328" y="353814"/>
                      <a:pt x="384911" y="367823"/>
                      <a:pt x="391509" y="372955"/>
                    </a:cubicBezTo>
                    <a:cubicBezTo>
                      <a:pt x="401445" y="380774"/>
                      <a:pt x="409101" y="391851"/>
                      <a:pt x="425391" y="396086"/>
                    </a:cubicBezTo>
                    <a:cubicBezTo>
                      <a:pt x="413174" y="379878"/>
                      <a:pt x="403156" y="366276"/>
                      <a:pt x="392730" y="352918"/>
                    </a:cubicBezTo>
                    <a:cubicBezTo>
                      <a:pt x="384748" y="342737"/>
                      <a:pt x="389554" y="334266"/>
                      <a:pt x="397373" y="328484"/>
                    </a:cubicBezTo>
                    <a:cubicBezTo>
                      <a:pt x="407799" y="320909"/>
                      <a:pt x="409997" y="333208"/>
                      <a:pt x="414721" y="338257"/>
                    </a:cubicBezTo>
                    <a:cubicBezTo>
                      <a:pt x="419364" y="343226"/>
                      <a:pt x="422622" y="349579"/>
                      <a:pt x="427835" y="353651"/>
                    </a:cubicBezTo>
                    <a:cubicBezTo>
                      <a:pt x="432803" y="357561"/>
                      <a:pt x="435817" y="368312"/>
                      <a:pt x="448930" y="360330"/>
                    </a:cubicBezTo>
                    <a:cubicBezTo>
                      <a:pt x="417817" y="328972"/>
                      <a:pt x="416351" y="297044"/>
                      <a:pt x="437772" y="258356"/>
                    </a:cubicBezTo>
                    <a:close/>
                    <a:moveTo>
                      <a:pt x="235045" y="259008"/>
                    </a:moveTo>
                    <a:cubicBezTo>
                      <a:pt x="224294" y="258275"/>
                      <a:pt x="218430" y="251922"/>
                      <a:pt x="217533" y="241415"/>
                    </a:cubicBezTo>
                    <a:cubicBezTo>
                      <a:pt x="216638" y="230663"/>
                      <a:pt x="222339" y="222600"/>
                      <a:pt x="232602" y="221541"/>
                    </a:cubicBezTo>
                    <a:cubicBezTo>
                      <a:pt x="243435" y="220401"/>
                      <a:pt x="249706" y="228220"/>
                      <a:pt x="250358" y="238645"/>
                    </a:cubicBezTo>
                    <a:cubicBezTo>
                      <a:pt x="251091" y="248989"/>
                      <a:pt x="246122" y="256320"/>
                      <a:pt x="235045" y="259008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grpSp>
          <p:nvGrpSpPr>
            <p:cNvPr id="13" name="Graphic 170">
              <a:extLst>
                <a:ext uri="{FF2B5EF4-FFF2-40B4-BE49-F238E27FC236}">
                  <a16:creationId xmlns:a16="http://schemas.microsoft.com/office/drawing/2014/main" id="{74DD4C3B-6E4E-497E-8D91-5A2B0491F0B3}"/>
                </a:ext>
              </a:extLst>
            </p:cNvPr>
            <p:cNvGrpSpPr/>
            <p:nvPr/>
          </p:nvGrpSpPr>
          <p:grpSpPr>
            <a:xfrm>
              <a:off x="1378934" y="2280763"/>
              <a:ext cx="919277" cy="974275"/>
              <a:chOff x="1570736" y="669294"/>
              <a:chExt cx="1790138" cy="1897237"/>
            </a:xfrm>
            <a:solidFill>
              <a:srgbClr val="1FFBFD"/>
            </a:solidFill>
          </p:grpSpPr>
          <p:sp>
            <p:nvSpPr>
              <p:cNvPr id="14" name="Freeform: Shape 51">
                <a:extLst>
                  <a:ext uri="{FF2B5EF4-FFF2-40B4-BE49-F238E27FC236}">
                    <a16:creationId xmlns:a16="http://schemas.microsoft.com/office/drawing/2014/main" id="{8035B739-866E-4E7A-A3D5-76499BCEB1F0}"/>
                  </a:ext>
                </a:extLst>
              </p:cNvPr>
              <p:cNvSpPr/>
              <p:nvPr/>
            </p:nvSpPr>
            <p:spPr>
              <a:xfrm>
                <a:off x="2300724" y="854423"/>
                <a:ext cx="825585" cy="583801"/>
              </a:xfrm>
              <a:custGeom>
                <a:avLst/>
                <a:gdLst>
                  <a:gd name="connsiteX0" fmla="*/ 607039 w 825585"/>
                  <a:gd name="connsiteY0" fmla="*/ 583802 h 583801"/>
                  <a:gd name="connsiteX1" fmla="*/ 578287 w 825585"/>
                  <a:gd name="connsiteY1" fmla="*/ 503901 h 583801"/>
                  <a:gd name="connsiteX2" fmla="*/ 599301 w 825585"/>
                  <a:gd name="connsiteY2" fmla="*/ 456416 h 583801"/>
                  <a:gd name="connsiteX3" fmla="*/ 824263 w 825585"/>
                  <a:gd name="connsiteY3" fmla="*/ 67742 h 583801"/>
                  <a:gd name="connsiteX4" fmla="*/ 775638 w 825585"/>
                  <a:gd name="connsiteY4" fmla="*/ 5433 h 583801"/>
                  <a:gd name="connsiteX5" fmla="*/ 620234 w 825585"/>
                  <a:gd name="connsiteY5" fmla="*/ 17732 h 583801"/>
                  <a:gd name="connsiteX6" fmla="*/ 392339 w 825585"/>
                  <a:gd name="connsiteY6" fmla="*/ 263626 h 583801"/>
                  <a:gd name="connsiteX7" fmla="*/ 336628 w 825585"/>
                  <a:gd name="connsiteY7" fmla="*/ 296206 h 583801"/>
                  <a:gd name="connsiteX8" fmla="*/ 185948 w 825585"/>
                  <a:gd name="connsiteY8" fmla="*/ 214675 h 583801"/>
                  <a:gd name="connsiteX9" fmla="*/ 31195 w 825585"/>
                  <a:gd name="connsiteY9" fmla="*/ 106023 h 583801"/>
                  <a:gd name="connsiteX10" fmla="*/ 0 w 825585"/>
                  <a:gd name="connsiteY10" fmla="*/ 104068 h 583801"/>
                  <a:gd name="connsiteX11" fmla="*/ 607039 w 825585"/>
                  <a:gd name="connsiteY11" fmla="*/ 583802 h 583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5585" h="583801">
                    <a:moveTo>
                      <a:pt x="607039" y="583802"/>
                    </a:moveTo>
                    <a:cubicBezTo>
                      <a:pt x="595880" y="551955"/>
                      <a:pt x="589853" y="526543"/>
                      <a:pt x="578287" y="503901"/>
                    </a:cubicBezTo>
                    <a:cubicBezTo>
                      <a:pt x="564441" y="476697"/>
                      <a:pt x="575192" y="466760"/>
                      <a:pt x="599301" y="456416"/>
                    </a:cubicBezTo>
                    <a:cubicBezTo>
                      <a:pt x="771403" y="382379"/>
                      <a:pt x="835910" y="248232"/>
                      <a:pt x="824263" y="67742"/>
                    </a:cubicBezTo>
                    <a:cubicBezTo>
                      <a:pt x="822227" y="36302"/>
                      <a:pt x="807322" y="11379"/>
                      <a:pt x="775638" y="5433"/>
                    </a:cubicBezTo>
                    <a:cubicBezTo>
                      <a:pt x="723185" y="-4341"/>
                      <a:pt x="667067" y="-1327"/>
                      <a:pt x="620234" y="17732"/>
                    </a:cubicBezTo>
                    <a:cubicBezTo>
                      <a:pt x="508323" y="63262"/>
                      <a:pt x="421254" y="138928"/>
                      <a:pt x="392339" y="263626"/>
                    </a:cubicBezTo>
                    <a:cubicBezTo>
                      <a:pt x="384358" y="298079"/>
                      <a:pt x="369941" y="302233"/>
                      <a:pt x="336628" y="296206"/>
                    </a:cubicBezTo>
                    <a:cubicBezTo>
                      <a:pt x="276275" y="285292"/>
                      <a:pt x="225695" y="267047"/>
                      <a:pt x="185948" y="214675"/>
                    </a:cubicBezTo>
                    <a:cubicBezTo>
                      <a:pt x="147341" y="163770"/>
                      <a:pt x="90653" y="131109"/>
                      <a:pt x="31195" y="106023"/>
                    </a:cubicBezTo>
                    <a:cubicBezTo>
                      <a:pt x="21991" y="102113"/>
                      <a:pt x="13113" y="93154"/>
                      <a:pt x="0" y="104068"/>
                    </a:cubicBezTo>
                    <a:cubicBezTo>
                      <a:pt x="127468" y="354279"/>
                      <a:pt x="321398" y="519783"/>
                      <a:pt x="607039" y="583802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5" name="Freeform: Shape 52">
                <a:extLst>
                  <a:ext uri="{FF2B5EF4-FFF2-40B4-BE49-F238E27FC236}">
                    <a16:creationId xmlns:a16="http://schemas.microsoft.com/office/drawing/2014/main" id="{17AA88D4-BC1E-405E-A374-C724D7BD993D}"/>
                  </a:ext>
                </a:extLst>
              </p:cNvPr>
              <p:cNvSpPr/>
              <p:nvPr/>
            </p:nvSpPr>
            <p:spPr>
              <a:xfrm>
                <a:off x="2118715" y="1530995"/>
                <a:ext cx="209962" cy="427199"/>
              </a:xfrm>
              <a:custGeom>
                <a:avLst/>
                <a:gdLst>
                  <a:gd name="connsiteX0" fmla="*/ 133465 w 209962"/>
                  <a:gd name="connsiteY0" fmla="*/ 427200 h 427199"/>
                  <a:gd name="connsiteX1" fmla="*/ 198299 w 209962"/>
                  <a:gd name="connsiteY1" fmla="*/ 226184 h 427199"/>
                  <a:gd name="connsiteX2" fmla="*/ 201801 w 209962"/>
                  <a:gd name="connsiteY2" fmla="*/ 160617 h 427199"/>
                  <a:gd name="connsiteX3" fmla="*/ 91926 w 209962"/>
                  <a:gd name="connsiteY3" fmla="*/ 0 h 427199"/>
                  <a:gd name="connsiteX4" fmla="*/ 47537 w 209962"/>
                  <a:gd name="connsiteY4" fmla="*/ 65485 h 427199"/>
                  <a:gd name="connsiteX5" fmla="*/ 60894 w 209962"/>
                  <a:gd name="connsiteY5" fmla="*/ 351208 h 427199"/>
                  <a:gd name="connsiteX6" fmla="*/ 133465 w 209962"/>
                  <a:gd name="connsiteY6" fmla="*/ 427200 h 42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62" h="427199">
                    <a:moveTo>
                      <a:pt x="133465" y="427200"/>
                    </a:moveTo>
                    <a:cubicBezTo>
                      <a:pt x="146497" y="353814"/>
                      <a:pt x="166941" y="288248"/>
                      <a:pt x="198299" y="226184"/>
                    </a:cubicBezTo>
                    <a:cubicBezTo>
                      <a:pt x="209050" y="204926"/>
                      <a:pt x="216380" y="182364"/>
                      <a:pt x="201801" y="160617"/>
                    </a:cubicBezTo>
                    <a:cubicBezTo>
                      <a:pt x="166045" y="106942"/>
                      <a:pt x="129067" y="54082"/>
                      <a:pt x="91926" y="0"/>
                    </a:cubicBezTo>
                    <a:cubicBezTo>
                      <a:pt x="71645" y="20199"/>
                      <a:pt x="60568" y="43575"/>
                      <a:pt x="47537" y="65485"/>
                    </a:cubicBezTo>
                    <a:cubicBezTo>
                      <a:pt x="-10781" y="163549"/>
                      <a:pt x="-25360" y="258845"/>
                      <a:pt x="60894" y="351208"/>
                    </a:cubicBezTo>
                    <a:cubicBezTo>
                      <a:pt x="84189" y="376213"/>
                      <a:pt x="102759" y="405453"/>
                      <a:pt x="133465" y="42720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6" name="Freeform: Shape 53">
                <a:extLst>
                  <a:ext uri="{FF2B5EF4-FFF2-40B4-BE49-F238E27FC236}">
                    <a16:creationId xmlns:a16="http://schemas.microsoft.com/office/drawing/2014/main" id="{3883DEBE-A0BA-4380-8539-F04083ACEB0A}"/>
                  </a:ext>
                </a:extLst>
              </p:cNvPr>
              <p:cNvSpPr/>
              <p:nvPr/>
            </p:nvSpPr>
            <p:spPr>
              <a:xfrm>
                <a:off x="2384659" y="1511607"/>
                <a:ext cx="258941" cy="342840"/>
              </a:xfrm>
              <a:custGeom>
                <a:avLst/>
                <a:gdLst>
                  <a:gd name="connsiteX0" fmla="*/ 179063 w 258941"/>
                  <a:gd name="connsiteY0" fmla="*/ 325311 h 342840"/>
                  <a:gd name="connsiteX1" fmla="*/ 252937 w 258941"/>
                  <a:gd name="connsiteY1" fmla="*/ 132765 h 342840"/>
                  <a:gd name="connsiteX2" fmla="*/ 258802 w 258941"/>
                  <a:gd name="connsiteY2" fmla="*/ 117127 h 342840"/>
                  <a:gd name="connsiteX3" fmla="*/ 242838 w 258941"/>
                  <a:gd name="connsiteY3" fmla="*/ 96602 h 342840"/>
                  <a:gd name="connsiteX4" fmla="*/ 126447 w 258941"/>
                  <a:gd name="connsiteY4" fmla="*/ 8800 h 342840"/>
                  <a:gd name="connsiteX5" fmla="*/ 90772 w 258941"/>
                  <a:gd name="connsiteY5" fmla="*/ 16945 h 342840"/>
                  <a:gd name="connsiteX6" fmla="*/ 6880 w 258941"/>
                  <a:gd name="connsiteY6" fmla="*/ 169254 h 342840"/>
                  <a:gd name="connsiteX7" fmla="*/ 14292 w 258941"/>
                  <a:gd name="connsiteY7" fmla="*/ 218857 h 342840"/>
                  <a:gd name="connsiteX8" fmla="*/ 144936 w 258941"/>
                  <a:gd name="connsiteY8" fmla="*/ 333618 h 342840"/>
                  <a:gd name="connsiteX9" fmla="*/ 179063 w 258941"/>
                  <a:gd name="connsiteY9" fmla="*/ 325311 h 3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941" h="342840">
                    <a:moveTo>
                      <a:pt x="179063" y="325311"/>
                    </a:moveTo>
                    <a:cubicBezTo>
                      <a:pt x="202683" y="260803"/>
                      <a:pt x="228177" y="196947"/>
                      <a:pt x="252937" y="132765"/>
                    </a:cubicBezTo>
                    <a:cubicBezTo>
                      <a:pt x="254892" y="127715"/>
                      <a:pt x="256684" y="122666"/>
                      <a:pt x="258802" y="117127"/>
                    </a:cubicBezTo>
                    <a:cubicBezTo>
                      <a:pt x="260268" y="105480"/>
                      <a:pt x="249924" y="101896"/>
                      <a:pt x="242838" y="96602"/>
                    </a:cubicBezTo>
                    <a:cubicBezTo>
                      <a:pt x="204068" y="67280"/>
                      <a:pt x="164321" y="39180"/>
                      <a:pt x="126447" y="8800"/>
                    </a:cubicBezTo>
                    <a:cubicBezTo>
                      <a:pt x="108528" y="-5535"/>
                      <a:pt x="100709" y="-2033"/>
                      <a:pt x="90772" y="16945"/>
                    </a:cubicBezTo>
                    <a:cubicBezTo>
                      <a:pt x="63894" y="68258"/>
                      <a:pt x="36039" y="119245"/>
                      <a:pt x="6880" y="169254"/>
                    </a:cubicBezTo>
                    <a:cubicBezTo>
                      <a:pt x="-4930" y="189535"/>
                      <a:pt x="-939" y="202730"/>
                      <a:pt x="14292" y="218857"/>
                    </a:cubicBezTo>
                    <a:cubicBezTo>
                      <a:pt x="54446" y="261129"/>
                      <a:pt x="98021" y="299084"/>
                      <a:pt x="144936" y="333618"/>
                    </a:cubicBezTo>
                    <a:cubicBezTo>
                      <a:pt x="161715" y="345917"/>
                      <a:pt x="170592" y="348442"/>
                      <a:pt x="179063" y="325311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7" name="Freeform: Shape 54">
                <a:extLst>
                  <a:ext uri="{FF2B5EF4-FFF2-40B4-BE49-F238E27FC236}">
                    <a16:creationId xmlns:a16="http://schemas.microsoft.com/office/drawing/2014/main" id="{46BB57BE-4F59-4078-88C3-D29E937C96C9}"/>
                  </a:ext>
                </a:extLst>
              </p:cNvPr>
              <p:cNvSpPr/>
              <p:nvPr/>
            </p:nvSpPr>
            <p:spPr>
              <a:xfrm>
                <a:off x="2286830" y="1744066"/>
                <a:ext cx="246368" cy="353620"/>
              </a:xfrm>
              <a:custGeom>
                <a:avLst/>
                <a:gdLst>
                  <a:gd name="connsiteX0" fmla="*/ 16663 w 246368"/>
                  <a:gd name="connsiteY0" fmla="*/ 251433 h 353620"/>
                  <a:gd name="connsiteX1" fmla="*/ 134031 w 246368"/>
                  <a:gd name="connsiteY1" fmla="*/ 345181 h 353620"/>
                  <a:gd name="connsiteX2" fmla="*/ 166285 w 246368"/>
                  <a:gd name="connsiteY2" fmla="*/ 337280 h 353620"/>
                  <a:gd name="connsiteX3" fmla="*/ 240077 w 246368"/>
                  <a:gd name="connsiteY3" fmla="*/ 179513 h 353620"/>
                  <a:gd name="connsiteX4" fmla="*/ 227941 w 246368"/>
                  <a:gd name="connsiteY4" fmla="*/ 129259 h 353620"/>
                  <a:gd name="connsiteX5" fmla="*/ 74003 w 246368"/>
                  <a:gd name="connsiteY5" fmla="*/ 0 h 353620"/>
                  <a:gd name="connsiteX6" fmla="*/ 617 w 246368"/>
                  <a:gd name="connsiteY6" fmla="*/ 212908 h 353620"/>
                  <a:gd name="connsiteX7" fmla="*/ 16663 w 246368"/>
                  <a:gd name="connsiteY7" fmla="*/ 251433 h 3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6368" h="353620">
                    <a:moveTo>
                      <a:pt x="16663" y="251433"/>
                    </a:moveTo>
                    <a:cubicBezTo>
                      <a:pt x="56084" y="282302"/>
                      <a:pt x="95343" y="313415"/>
                      <a:pt x="134031" y="345181"/>
                    </a:cubicBezTo>
                    <a:cubicBezTo>
                      <a:pt x="149588" y="357968"/>
                      <a:pt x="157651" y="356909"/>
                      <a:pt x="166285" y="337280"/>
                    </a:cubicBezTo>
                    <a:cubicBezTo>
                      <a:pt x="189579" y="284094"/>
                      <a:pt x="213443" y="231071"/>
                      <a:pt x="240077" y="179513"/>
                    </a:cubicBezTo>
                    <a:cubicBezTo>
                      <a:pt x="252050" y="156301"/>
                      <a:pt x="246349" y="144165"/>
                      <a:pt x="227941" y="129259"/>
                    </a:cubicBezTo>
                    <a:cubicBezTo>
                      <a:pt x="176629" y="87639"/>
                      <a:pt x="126619" y="44390"/>
                      <a:pt x="74003" y="0"/>
                    </a:cubicBezTo>
                    <a:cubicBezTo>
                      <a:pt x="39224" y="67684"/>
                      <a:pt x="12428" y="137567"/>
                      <a:pt x="617" y="212908"/>
                    </a:cubicBezTo>
                    <a:cubicBezTo>
                      <a:pt x="-1989" y="229442"/>
                      <a:pt x="3712" y="241252"/>
                      <a:pt x="16663" y="251433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8" name="Freeform: Shape 55">
                <a:extLst>
                  <a:ext uri="{FF2B5EF4-FFF2-40B4-BE49-F238E27FC236}">
                    <a16:creationId xmlns:a16="http://schemas.microsoft.com/office/drawing/2014/main" id="{8235C277-A616-4CBB-980A-FD4454C5E17E}"/>
                  </a:ext>
                </a:extLst>
              </p:cNvPr>
              <p:cNvSpPr/>
              <p:nvPr/>
            </p:nvSpPr>
            <p:spPr>
              <a:xfrm>
                <a:off x="2468751" y="1917168"/>
                <a:ext cx="290540" cy="271046"/>
              </a:xfrm>
              <a:custGeom>
                <a:avLst/>
                <a:gdLst>
                  <a:gd name="connsiteX0" fmla="*/ 289309 w 290540"/>
                  <a:gd name="connsiteY0" fmla="*/ 107570 h 271046"/>
                  <a:gd name="connsiteX1" fmla="*/ 116719 w 290540"/>
                  <a:gd name="connsiteY1" fmla="*/ 2501 h 271046"/>
                  <a:gd name="connsiteX2" fmla="*/ 92610 w 290540"/>
                  <a:gd name="connsiteY2" fmla="*/ 14148 h 271046"/>
                  <a:gd name="connsiteX3" fmla="*/ 4400 w 290540"/>
                  <a:gd name="connsiteY3" fmla="*/ 196350 h 271046"/>
                  <a:gd name="connsiteX4" fmla="*/ 9857 w 290540"/>
                  <a:gd name="connsiteY4" fmla="*/ 227463 h 271046"/>
                  <a:gd name="connsiteX5" fmla="*/ 46265 w 290540"/>
                  <a:gd name="connsiteY5" fmla="*/ 259717 h 271046"/>
                  <a:gd name="connsiteX6" fmla="*/ 87071 w 290540"/>
                  <a:gd name="connsiteY6" fmla="*/ 263545 h 271046"/>
                  <a:gd name="connsiteX7" fmla="*/ 290368 w 290540"/>
                  <a:gd name="connsiteY7" fmla="*/ 118647 h 271046"/>
                  <a:gd name="connsiteX8" fmla="*/ 289309 w 290540"/>
                  <a:gd name="connsiteY8" fmla="*/ 107570 h 27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540" h="271046">
                    <a:moveTo>
                      <a:pt x="289309" y="107570"/>
                    </a:moveTo>
                    <a:cubicBezTo>
                      <a:pt x="236448" y="65054"/>
                      <a:pt x="178457" y="30764"/>
                      <a:pt x="116719" y="2501"/>
                    </a:cubicBezTo>
                    <a:cubicBezTo>
                      <a:pt x="102139" y="-4178"/>
                      <a:pt x="97741" y="3479"/>
                      <a:pt x="92610" y="14148"/>
                    </a:cubicBezTo>
                    <a:cubicBezTo>
                      <a:pt x="63451" y="74991"/>
                      <a:pt x="34374" y="135915"/>
                      <a:pt x="4400" y="196350"/>
                    </a:cubicBezTo>
                    <a:cubicBezTo>
                      <a:pt x="-2034" y="209300"/>
                      <a:pt x="-2360" y="218178"/>
                      <a:pt x="9857" y="227463"/>
                    </a:cubicBezTo>
                    <a:cubicBezTo>
                      <a:pt x="22726" y="237237"/>
                      <a:pt x="35758" y="247500"/>
                      <a:pt x="46265" y="259717"/>
                    </a:cubicBezTo>
                    <a:cubicBezTo>
                      <a:pt x="59623" y="275355"/>
                      <a:pt x="70618" y="272993"/>
                      <a:pt x="87071" y="263545"/>
                    </a:cubicBezTo>
                    <a:cubicBezTo>
                      <a:pt x="159642" y="221843"/>
                      <a:pt x="229525" y="176639"/>
                      <a:pt x="290368" y="118647"/>
                    </a:cubicBezTo>
                    <a:cubicBezTo>
                      <a:pt x="290205" y="114819"/>
                      <a:pt x="291345" y="109199"/>
                      <a:pt x="289309" y="10757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19" name="Freeform: Shape 56">
                <a:extLst>
                  <a:ext uri="{FF2B5EF4-FFF2-40B4-BE49-F238E27FC236}">
                    <a16:creationId xmlns:a16="http://schemas.microsoft.com/office/drawing/2014/main" id="{9971DDCC-A676-4885-A0EC-C280F2FF6971}"/>
                  </a:ext>
                </a:extLst>
              </p:cNvPr>
              <p:cNvSpPr/>
              <p:nvPr/>
            </p:nvSpPr>
            <p:spPr>
              <a:xfrm>
                <a:off x="2759200" y="2035245"/>
                <a:ext cx="733" cy="814"/>
              </a:xfrm>
              <a:custGeom>
                <a:avLst/>
                <a:gdLst>
                  <a:gd name="connsiteX0" fmla="*/ 0 w 733"/>
                  <a:gd name="connsiteY0" fmla="*/ 652 h 814"/>
                  <a:gd name="connsiteX1" fmla="*/ 0 w 733"/>
                  <a:gd name="connsiteY1" fmla="*/ 814 h 814"/>
                  <a:gd name="connsiteX2" fmla="*/ 0 w 733"/>
                  <a:gd name="connsiteY2" fmla="*/ 814 h 814"/>
                  <a:gd name="connsiteX3" fmla="*/ 326 w 733"/>
                  <a:gd name="connsiteY3" fmla="*/ 652 h 814"/>
                  <a:gd name="connsiteX4" fmla="*/ 733 w 733"/>
                  <a:gd name="connsiteY4" fmla="*/ 0 h 814"/>
                  <a:gd name="connsiteX5" fmla="*/ 0 w 733"/>
                  <a:gd name="connsiteY5" fmla="*/ 652 h 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" h="814">
                    <a:moveTo>
                      <a:pt x="0" y="652"/>
                    </a:moveTo>
                    <a:cubicBezTo>
                      <a:pt x="0" y="733"/>
                      <a:pt x="0" y="814"/>
                      <a:pt x="0" y="814"/>
                    </a:cubicBezTo>
                    <a:lnTo>
                      <a:pt x="0" y="814"/>
                    </a:lnTo>
                    <a:cubicBezTo>
                      <a:pt x="81" y="733"/>
                      <a:pt x="163" y="733"/>
                      <a:pt x="326" y="652"/>
                    </a:cubicBezTo>
                    <a:cubicBezTo>
                      <a:pt x="407" y="407"/>
                      <a:pt x="570" y="244"/>
                      <a:pt x="733" y="0"/>
                    </a:cubicBezTo>
                    <a:cubicBezTo>
                      <a:pt x="489" y="244"/>
                      <a:pt x="244" y="407"/>
                      <a:pt x="0" y="652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0" name="Freeform: Shape 57">
                <a:extLst>
                  <a:ext uri="{FF2B5EF4-FFF2-40B4-BE49-F238E27FC236}">
                    <a16:creationId xmlns:a16="http://schemas.microsoft.com/office/drawing/2014/main" id="{18E3F85A-3FE8-4EB2-800E-A121908A9DD0}"/>
                  </a:ext>
                </a:extLst>
              </p:cNvPr>
              <p:cNvSpPr/>
              <p:nvPr/>
            </p:nvSpPr>
            <p:spPr>
              <a:xfrm>
                <a:off x="2694219" y="1432315"/>
                <a:ext cx="221962" cy="246211"/>
              </a:xfrm>
              <a:custGeom>
                <a:avLst/>
                <a:gdLst>
                  <a:gd name="connsiteX0" fmla="*/ 221770 w 221962"/>
                  <a:gd name="connsiteY0" fmla="*/ 156102 h 246211"/>
                  <a:gd name="connsiteX1" fmla="*/ 111000 w 221962"/>
                  <a:gd name="connsiteY1" fmla="*/ 12507 h 246211"/>
                  <a:gd name="connsiteX2" fmla="*/ 83877 w 221962"/>
                  <a:gd name="connsiteY2" fmla="*/ 4281 h 246211"/>
                  <a:gd name="connsiteX3" fmla="*/ 46329 w 221962"/>
                  <a:gd name="connsiteY3" fmla="*/ 22688 h 246211"/>
                  <a:gd name="connsiteX4" fmla="*/ 4628 w 221962"/>
                  <a:gd name="connsiteY4" fmla="*/ 140952 h 246211"/>
                  <a:gd name="connsiteX5" fmla="*/ 21487 w 221962"/>
                  <a:gd name="connsiteY5" fmla="*/ 184853 h 246211"/>
                  <a:gd name="connsiteX6" fmla="*/ 150014 w 221962"/>
                  <a:gd name="connsiteY6" fmla="*/ 233885 h 246211"/>
                  <a:gd name="connsiteX7" fmla="*/ 221770 w 221962"/>
                  <a:gd name="connsiteY7" fmla="*/ 180373 h 246211"/>
                  <a:gd name="connsiteX8" fmla="*/ 221770 w 221962"/>
                  <a:gd name="connsiteY8" fmla="*/ 156102 h 246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962" h="246211">
                    <a:moveTo>
                      <a:pt x="221770" y="156102"/>
                    </a:moveTo>
                    <a:cubicBezTo>
                      <a:pt x="217779" y="47123"/>
                      <a:pt x="214196" y="42562"/>
                      <a:pt x="111000" y="12507"/>
                    </a:cubicBezTo>
                    <a:cubicBezTo>
                      <a:pt x="101959" y="9901"/>
                      <a:pt x="92592" y="7946"/>
                      <a:pt x="83877" y="4281"/>
                    </a:cubicBezTo>
                    <a:cubicBezTo>
                      <a:pt x="63841" y="-4190"/>
                      <a:pt x="53008" y="-1095"/>
                      <a:pt x="46329" y="22688"/>
                    </a:cubicBezTo>
                    <a:cubicBezTo>
                      <a:pt x="34927" y="62843"/>
                      <a:pt x="20591" y="102345"/>
                      <a:pt x="4628" y="140952"/>
                    </a:cubicBezTo>
                    <a:cubicBezTo>
                      <a:pt x="-4739" y="163513"/>
                      <a:pt x="-259" y="174672"/>
                      <a:pt x="21487" y="184853"/>
                    </a:cubicBezTo>
                    <a:cubicBezTo>
                      <a:pt x="63189" y="204401"/>
                      <a:pt x="105868" y="220935"/>
                      <a:pt x="150014" y="233885"/>
                    </a:cubicBezTo>
                    <a:cubicBezTo>
                      <a:pt x="222748" y="255306"/>
                      <a:pt x="222748" y="255306"/>
                      <a:pt x="221770" y="180373"/>
                    </a:cubicBezTo>
                    <a:cubicBezTo>
                      <a:pt x="221852" y="172310"/>
                      <a:pt x="222096" y="164165"/>
                      <a:pt x="221770" y="156102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1" name="Freeform: Shape 58">
                <a:extLst>
                  <a:ext uri="{FF2B5EF4-FFF2-40B4-BE49-F238E27FC236}">
                    <a16:creationId xmlns:a16="http://schemas.microsoft.com/office/drawing/2014/main" id="{DBE808F3-826C-42F4-BA9C-B4EAA95C409D}"/>
                  </a:ext>
                </a:extLst>
              </p:cNvPr>
              <p:cNvSpPr/>
              <p:nvPr/>
            </p:nvSpPr>
            <p:spPr>
              <a:xfrm>
                <a:off x="2239341" y="1357793"/>
                <a:ext cx="219011" cy="318506"/>
              </a:xfrm>
              <a:custGeom>
                <a:avLst/>
                <a:gdLst>
                  <a:gd name="connsiteX0" fmla="*/ 112940 w 219011"/>
                  <a:gd name="connsiteY0" fmla="*/ 318507 h 318506"/>
                  <a:gd name="connsiteX1" fmla="*/ 160913 w 219011"/>
                  <a:gd name="connsiteY1" fmla="*/ 235266 h 318506"/>
                  <a:gd name="connsiteX2" fmla="*/ 217927 w 219011"/>
                  <a:gd name="connsiteY2" fmla="*/ 119690 h 318506"/>
                  <a:gd name="connsiteX3" fmla="*/ 135338 w 219011"/>
                  <a:gd name="connsiteY3" fmla="*/ 12014 h 318506"/>
                  <a:gd name="connsiteX4" fmla="*/ 101781 w 219011"/>
                  <a:gd name="connsiteY4" fmla="*/ 11689 h 318506"/>
                  <a:gd name="connsiteX5" fmla="*/ 9336 w 219011"/>
                  <a:gd name="connsiteY5" fmla="*/ 119283 h 318506"/>
                  <a:gd name="connsiteX6" fmla="*/ 4205 w 219011"/>
                  <a:gd name="connsiteY6" fmla="*/ 152025 h 318506"/>
                  <a:gd name="connsiteX7" fmla="*/ 112940 w 219011"/>
                  <a:gd name="connsiteY7" fmla="*/ 318507 h 31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11" h="318506">
                    <a:moveTo>
                      <a:pt x="112940" y="318507"/>
                    </a:moveTo>
                    <a:cubicBezTo>
                      <a:pt x="130533" y="288208"/>
                      <a:pt x="146659" y="262226"/>
                      <a:pt x="160913" y="235266"/>
                    </a:cubicBezTo>
                    <a:cubicBezTo>
                      <a:pt x="181438" y="196415"/>
                      <a:pt x="226561" y="158297"/>
                      <a:pt x="217927" y="119690"/>
                    </a:cubicBezTo>
                    <a:cubicBezTo>
                      <a:pt x="209049" y="79699"/>
                      <a:pt x="163438" y="48259"/>
                      <a:pt x="135338" y="12014"/>
                    </a:cubicBezTo>
                    <a:cubicBezTo>
                      <a:pt x="122632" y="-4357"/>
                      <a:pt x="114406" y="-3542"/>
                      <a:pt x="101781" y="11689"/>
                    </a:cubicBezTo>
                    <a:cubicBezTo>
                      <a:pt x="71645" y="48096"/>
                      <a:pt x="40450" y="83608"/>
                      <a:pt x="9336" y="119283"/>
                    </a:cubicBezTo>
                    <a:cubicBezTo>
                      <a:pt x="540" y="129382"/>
                      <a:pt x="-3777" y="139238"/>
                      <a:pt x="4205" y="152025"/>
                    </a:cubicBezTo>
                    <a:cubicBezTo>
                      <a:pt x="38251" y="206677"/>
                      <a:pt x="68061" y="264017"/>
                      <a:pt x="112940" y="318507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2" name="Freeform: Shape 59">
                <a:extLst>
                  <a:ext uri="{FF2B5EF4-FFF2-40B4-BE49-F238E27FC236}">
                    <a16:creationId xmlns:a16="http://schemas.microsoft.com/office/drawing/2014/main" id="{28852721-D380-4EC3-B9EE-BCBB92950BE0}"/>
                  </a:ext>
                </a:extLst>
              </p:cNvPr>
              <p:cNvSpPr/>
              <p:nvPr/>
            </p:nvSpPr>
            <p:spPr>
              <a:xfrm>
                <a:off x="2021515" y="1303889"/>
                <a:ext cx="164556" cy="396520"/>
              </a:xfrm>
              <a:custGeom>
                <a:avLst/>
                <a:gdLst>
                  <a:gd name="connsiteX0" fmla="*/ 65976 w 164556"/>
                  <a:gd name="connsiteY0" fmla="*/ 396520 h 396520"/>
                  <a:gd name="connsiteX1" fmla="*/ 149542 w 164556"/>
                  <a:gd name="connsiteY1" fmla="*/ 221731 h 396520"/>
                  <a:gd name="connsiteX2" fmla="*/ 160131 w 164556"/>
                  <a:gd name="connsiteY2" fmla="*/ 156490 h 396520"/>
                  <a:gd name="connsiteX3" fmla="*/ 102954 w 164556"/>
                  <a:gd name="connsiteY3" fmla="*/ 13873 h 396520"/>
                  <a:gd name="connsiteX4" fmla="*/ 83732 w 164556"/>
                  <a:gd name="connsiteY4" fmla="*/ 2633 h 396520"/>
                  <a:gd name="connsiteX5" fmla="*/ 247 w 164556"/>
                  <a:gd name="connsiteY5" fmla="*/ 137431 h 396520"/>
                  <a:gd name="connsiteX6" fmla="*/ 65976 w 164556"/>
                  <a:gd name="connsiteY6" fmla="*/ 396520 h 39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556" h="396520">
                    <a:moveTo>
                      <a:pt x="65976" y="396520"/>
                    </a:moveTo>
                    <a:cubicBezTo>
                      <a:pt x="86582" y="328429"/>
                      <a:pt x="111750" y="271985"/>
                      <a:pt x="149542" y="221731"/>
                    </a:cubicBezTo>
                    <a:cubicBezTo>
                      <a:pt x="164366" y="202101"/>
                      <a:pt x="168846" y="179459"/>
                      <a:pt x="160131" y="156490"/>
                    </a:cubicBezTo>
                    <a:cubicBezTo>
                      <a:pt x="141886" y="108598"/>
                      <a:pt x="122257" y="61276"/>
                      <a:pt x="102954" y="13873"/>
                    </a:cubicBezTo>
                    <a:cubicBezTo>
                      <a:pt x="99614" y="5647"/>
                      <a:pt x="98230" y="-5023"/>
                      <a:pt x="83732" y="2633"/>
                    </a:cubicBezTo>
                    <a:cubicBezTo>
                      <a:pt x="57749" y="16316"/>
                      <a:pt x="-4396" y="110390"/>
                      <a:pt x="247" y="137431"/>
                    </a:cubicBezTo>
                    <a:cubicBezTo>
                      <a:pt x="14907" y="222301"/>
                      <a:pt x="31116" y="306926"/>
                      <a:pt x="65976" y="39652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3" name="Freeform: Shape 60">
                <a:extLst>
                  <a:ext uri="{FF2B5EF4-FFF2-40B4-BE49-F238E27FC236}">
                    <a16:creationId xmlns:a16="http://schemas.microsoft.com/office/drawing/2014/main" id="{1B113CB2-285C-4DF1-AB26-9A0D98B814CA}"/>
                  </a:ext>
                </a:extLst>
              </p:cNvPr>
              <p:cNvSpPr/>
              <p:nvPr/>
            </p:nvSpPr>
            <p:spPr>
              <a:xfrm>
                <a:off x="1942430" y="935196"/>
                <a:ext cx="814" cy="1303"/>
              </a:xfrm>
              <a:custGeom>
                <a:avLst/>
                <a:gdLst>
                  <a:gd name="connsiteX0" fmla="*/ 570 w 814"/>
                  <a:gd name="connsiteY0" fmla="*/ 570 h 1303"/>
                  <a:gd name="connsiteX1" fmla="*/ 815 w 814"/>
                  <a:gd name="connsiteY1" fmla="*/ 0 h 1303"/>
                  <a:gd name="connsiteX2" fmla="*/ 0 w 814"/>
                  <a:gd name="connsiteY2" fmla="*/ 81 h 1303"/>
                  <a:gd name="connsiteX3" fmla="*/ 326 w 814"/>
                  <a:gd name="connsiteY3" fmla="*/ 1303 h 1303"/>
                  <a:gd name="connsiteX4" fmla="*/ 570 w 814"/>
                  <a:gd name="connsiteY4" fmla="*/ 570 h 1303"/>
                  <a:gd name="connsiteX5" fmla="*/ 570 w 814"/>
                  <a:gd name="connsiteY5" fmla="*/ 570 h 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4" h="1303">
                    <a:moveTo>
                      <a:pt x="570" y="570"/>
                    </a:moveTo>
                    <a:cubicBezTo>
                      <a:pt x="652" y="407"/>
                      <a:pt x="733" y="163"/>
                      <a:pt x="815" y="0"/>
                    </a:cubicBezTo>
                    <a:cubicBezTo>
                      <a:pt x="570" y="0"/>
                      <a:pt x="326" y="81"/>
                      <a:pt x="0" y="81"/>
                    </a:cubicBezTo>
                    <a:cubicBezTo>
                      <a:pt x="163" y="489"/>
                      <a:pt x="244" y="896"/>
                      <a:pt x="326" y="1303"/>
                    </a:cubicBezTo>
                    <a:cubicBezTo>
                      <a:pt x="407" y="1140"/>
                      <a:pt x="570" y="896"/>
                      <a:pt x="570" y="570"/>
                    </a:cubicBezTo>
                    <a:cubicBezTo>
                      <a:pt x="652" y="652"/>
                      <a:pt x="570" y="652"/>
                      <a:pt x="570" y="57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4" name="Freeform: Shape 61">
                <a:extLst>
                  <a:ext uri="{FF2B5EF4-FFF2-40B4-BE49-F238E27FC236}">
                    <a16:creationId xmlns:a16="http://schemas.microsoft.com/office/drawing/2014/main" id="{E8BF0C3D-D5C3-4A4D-AAF3-27B22A0955E8}"/>
                  </a:ext>
                </a:extLst>
              </p:cNvPr>
              <p:cNvSpPr/>
              <p:nvPr/>
            </p:nvSpPr>
            <p:spPr>
              <a:xfrm>
                <a:off x="1717031" y="936581"/>
                <a:ext cx="236469" cy="188996"/>
              </a:xfrm>
              <a:custGeom>
                <a:avLst/>
                <a:gdLst>
                  <a:gd name="connsiteX0" fmla="*/ 213914 w 236469"/>
                  <a:gd name="connsiteY0" fmla="*/ 188473 h 188996"/>
                  <a:gd name="connsiteX1" fmla="*/ 236231 w 236469"/>
                  <a:gd name="connsiteY1" fmla="*/ 170717 h 188996"/>
                  <a:gd name="connsiteX2" fmla="*/ 225725 w 236469"/>
                  <a:gd name="connsiteY2" fmla="*/ 0 h 188996"/>
                  <a:gd name="connsiteX3" fmla="*/ 203326 w 236469"/>
                  <a:gd name="connsiteY3" fmla="*/ 13521 h 188996"/>
                  <a:gd name="connsiteX4" fmla="*/ 32691 w 236469"/>
                  <a:gd name="connsiteY4" fmla="*/ 76073 h 188996"/>
                  <a:gd name="connsiteX5" fmla="*/ 21043 w 236469"/>
                  <a:gd name="connsiteY5" fmla="*/ 124698 h 188996"/>
                  <a:gd name="connsiteX6" fmla="*/ 213914 w 236469"/>
                  <a:gd name="connsiteY6" fmla="*/ 188473 h 18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469" h="188996">
                    <a:moveTo>
                      <a:pt x="213914" y="188473"/>
                    </a:moveTo>
                    <a:cubicBezTo>
                      <a:pt x="226050" y="187903"/>
                      <a:pt x="236802" y="183993"/>
                      <a:pt x="236231" y="170717"/>
                    </a:cubicBezTo>
                    <a:cubicBezTo>
                      <a:pt x="233951" y="113703"/>
                      <a:pt x="242584" y="56037"/>
                      <a:pt x="225725" y="0"/>
                    </a:cubicBezTo>
                    <a:cubicBezTo>
                      <a:pt x="222222" y="10751"/>
                      <a:pt x="211389" y="10588"/>
                      <a:pt x="203326" y="13521"/>
                    </a:cubicBezTo>
                    <a:cubicBezTo>
                      <a:pt x="146556" y="34697"/>
                      <a:pt x="89379" y="54652"/>
                      <a:pt x="32691" y="76073"/>
                    </a:cubicBezTo>
                    <a:cubicBezTo>
                      <a:pt x="-8848" y="91793"/>
                      <a:pt x="-8604" y="93666"/>
                      <a:pt x="21043" y="124698"/>
                    </a:cubicBezTo>
                    <a:cubicBezTo>
                      <a:pt x="74148" y="180165"/>
                      <a:pt x="141506" y="191812"/>
                      <a:pt x="213914" y="188473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5" name="Freeform: Shape 62">
                <a:extLst>
                  <a:ext uri="{FF2B5EF4-FFF2-40B4-BE49-F238E27FC236}">
                    <a16:creationId xmlns:a16="http://schemas.microsoft.com/office/drawing/2014/main" id="{5AF03F50-A56E-4E90-BFE4-A90F69994EFA}"/>
                  </a:ext>
                </a:extLst>
              </p:cNvPr>
              <p:cNvSpPr/>
              <p:nvPr/>
            </p:nvSpPr>
            <p:spPr>
              <a:xfrm>
                <a:off x="2514251" y="1351156"/>
                <a:ext cx="200970" cy="231524"/>
              </a:xfrm>
              <a:custGeom>
                <a:avLst/>
                <a:gdLst>
                  <a:gd name="connsiteX0" fmla="*/ 152748 w 200970"/>
                  <a:gd name="connsiteY0" fmla="*/ 213478 h 231524"/>
                  <a:gd name="connsiteX1" fmla="*/ 194858 w 200970"/>
                  <a:gd name="connsiteY1" fmla="*/ 91141 h 231524"/>
                  <a:gd name="connsiteX2" fmla="*/ 197220 w 200970"/>
                  <a:gd name="connsiteY2" fmla="*/ 64508 h 231524"/>
                  <a:gd name="connsiteX3" fmla="*/ 84006 w 200970"/>
                  <a:gd name="connsiteY3" fmla="*/ 0 h 231524"/>
                  <a:gd name="connsiteX4" fmla="*/ 72521 w 200970"/>
                  <a:gd name="connsiteY4" fmla="*/ 10507 h 231524"/>
                  <a:gd name="connsiteX5" fmla="*/ 4348 w 200970"/>
                  <a:gd name="connsiteY5" fmla="*/ 110933 h 231524"/>
                  <a:gd name="connsiteX6" fmla="*/ 10864 w 200970"/>
                  <a:gd name="connsiteY6" fmla="*/ 137323 h 231524"/>
                  <a:gd name="connsiteX7" fmla="*/ 123427 w 200970"/>
                  <a:gd name="connsiteY7" fmla="*/ 223414 h 231524"/>
                  <a:gd name="connsiteX8" fmla="*/ 152748 w 200970"/>
                  <a:gd name="connsiteY8" fmla="*/ 213478 h 23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970" h="231524">
                    <a:moveTo>
                      <a:pt x="152748" y="213478"/>
                    </a:moveTo>
                    <a:cubicBezTo>
                      <a:pt x="166350" y="172590"/>
                      <a:pt x="181256" y="132029"/>
                      <a:pt x="194858" y="91141"/>
                    </a:cubicBezTo>
                    <a:cubicBezTo>
                      <a:pt x="197708" y="82671"/>
                      <a:pt x="205609" y="71594"/>
                      <a:pt x="197220" y="64508"/>
                    </a:cubicBezTo>
                    <a:cubicBezTo>
                      <a:pt x="164070" y="36408"/>
                      <a:pt x="122286" y="23213"/>
                      <a:pt x="84006" y="0"/>
                    </a:cubicBezTo>
                    <a:cubicBezTo>
                      <a:pt x="79852" y="3747"/>
                      <a:pt x="75291" y="6516"/>
                      <a:pt x="72521" y="10507"/>
                    </a:cubicBezTo>
                    <a:cubicBezTo>
                      <a:pt x="49634" y="43901"/>
                      <a:pt x="27480" y="77784"/>
                      <a:pt x="4348" y="110933"/>
                    </a:cubicBezTo>
                    <a:cubicBezTo>
                      <a:pt x="-4285" y="123395"/>
                      <a:pt x="1009" y="129911"/>
                      <a:pt x="10864" y="137323"/>
                    </a:cubicBezTo>
                    <a:cubicBezTo>
                      <a:pt x="48657" y="165667"/>
                      <a:pt x="86938" y="193441"/>
                      <a:pt x="123427" y="223414"/>
                    </a:cubicBezTo>
                    <a:cubicBezTo>
                      <a:pt x="141834" y="238564"/>
                      <a:pt x="146966" y="230908"/>
                      <a:pt x="152748" y="213478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6" name="Freeform: Shape 63">
                <a:extLst>
                  <a:ext uri="{FF2B5EF4-FFF2-40B4-BE49-F238E27FC236}">
                    <a16:creationId xmlns:a16="http://schemas.microsoft.com/office/drawing/2014/main" id="{60D1E21F-CC03-4527-8E0D-D780E5D28E0C}"/>
                  </a:ext>
                </a:extLst>
              </p:cNvPr>
              <p:cNvSpPr/>
              <p:nvPr/>
            </p:nvSpPr>
            <p:spPr>
              <a:xfrm>
                <a:off x="2151331" y="1209388"/>
                <a:ext cx="185037" cy="248628"/>
              </a:xfrm>
              <a:custGeom>
                <a:avLst/>
                <a:gdLst>
                  <a:gd name="connsiteX0" fmla="*/ 180913 w 185037"/>
                  <a:gd name="connsiteY0" fmla="*/ 99170 h 248628"/>
                  <a:gd name="connsiteX1" fmla="*/ 115021 w 185037"/>
                  <a:gd name="connsiteY1" fmla="*/ 1513 h 248628"/>
                  <a:gd name="connsiteX2" fmla="*/ 17038 w 185037"/>
                  <a:gd name="connsiteY2" fmla="*/ 49323 h 248628"/>
                  <a:gd name="connsiteX3" fmla="*/ 3110 w 185037"/>
                  <a:gd name="connsiteY3" fmla="*/ 85242 h 248628"/>
                  <a:gd name="connsiteX4" fmla="*/ 64523 w 185037"/>
                  <a:gd name="connsiteY4" fmla="*/ 248629 h 248628"/>
                  <a:gd name="connsiteX5" fmla="*/ 178551 w 185037"/>
                  <a:gd name="connsiteY5" fmla="*/ 124338 h 248628"/>
                  <a:gd name="connsiteX6" fmla="*/ 180913 w 185037"/>
                  <a:gd name="connsiteY6" fmla="*/ 99170 h 24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037" h="248628">
                    <a:moveTo>
                      <a:pt x="180913" y="99170"/>
                    </a:moveTo>
                    <a:cubicBezTo>
                      <a:pt x="158352" y="65857"/>
                      <a:pt x="148660" y="12916"/>
                      <a:pt x="115021" y="1513"/>
                    </a:cubicBezTo>
                    <a:cubicBezTo>
                      <a:pt x="86025" y="-8342"/>
                      <a:pt x="50514" y="32545"/>
                      <a:pt x="17038" y="49323"/>
                    </a:cubicBezTo>
                    <a:cubicBezTo>
                      <a:pt x="1400" y="57142"/>
                      <a:pt x="-4057" y="67161"/>
                      <a:pt x="3110" y="85242"/>
                    </a:cubicBezTo>
                    <a:cubicBezTo>
                      <a:pt x="23391" y="136474"/>
                      <a:pt x="42043" y="188357"/>
                      <a:pt x="64523" y="248629"/>
                    </a:cubicBezTo>
                    <a:cubicBezTo>
                      <a:pt x="105817" y="203506"/>
                      <a:pt x="142062" y="163759"/>
                      <a:pt x="178551" y="124338"/>
                    </a:cubicBezTo>
                    <a:cubicBezTo>
                      <a:pt x="186126" y="116111"/>
                      <a:pt x="187266" y="108618"/>
                      <a:pt x="180913" y="9917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7" name="Freeform: Shape 64">
                <a:extLst>
                  <a:ext uri="{FF2B5EF4-FFF2-40B4-BE49-F238E27FC236}">
                    <a16:creationId xmlns:a16="http://schemas.microsoft.com/office/drawing/2014/main" id="{B2D03B4E-B820-4E41-9743-FF29D2140A42}"/>
                  </a:ext>
                </a:extLst>
              </p:cNvPr>
              <p:cNvSpPr/>
              <p:nvPr/>
            </p:nvSpPr>
            <p:spPr>
              <a:xfrm>
                <a:off x="2390342" y="1256698"/>
                <a:ext cx="172498" cy="189054"/>
              </a:xfrm>
              <a:custGeom>
                <a:avLst/>
                <a:gdLst>
                  <a:gd name="connsiteX0" fmla="*/ 99669 w 172498"/>
                  <a:gd name="connsiteY0" fmla="*/ 185192 h 189054"/>
                  <a:gd name="connsiteX1" fmla="*/ 172484 w 172498"/>
                  <a:gd name="connsiteY1" fmla="*/ 79960 h 189054"/>
                  <a:gd name="connsiteX2" fmla="*/ 75967 w 172498"/>
                  <a:gd name="connsiteY2" fmla="*/ 140 h 189054"/>
                  <a:gd name="connsiteX3" fmla="*/ 69451 w 172498"/>
                  <a:gd name="connsiteY3" fmla="*/ 4864 h 189054"/>
                  <a:gd name="connsiteX4" fmla="*/ 1034 w 172498"/>
                  <a:gd name="connsiteY4" fmla="*/ 71734 h 189054"/>
                  <a:gd name="connsiteX5" fmla="*/ 45342 w 172498"/>
                  <a:gd name="connsiteY5" fmla="*/ 134368 h 189054"/>
                  <a:gd name="connsiteX6" fmla="*/ 81505 w 172498"/>
                  <a:gd name="connsiteY6" fmla="*/ 178187 h 189054"/>
                  <a:gd name="connsiteX7" fmla="*/ 99669 w 172498"/>
                  <a:gd name="connsiteY7" fmla="*/ 185192 h 18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98" h="189054">
                    <a:moveTo>
                      <a:pt x="99669" y="185192"/>
                    </a:moveTo>
                    <a:cubicBezTo>
                      <a:pt x="125244" y="150332"/>
                      <a:pt x="149027" y="114169"/>
                      <a:pt x="172484" y="79960"/>
                    </a:cubicBezTo>
                    <a:cubicBezTo>
                      <a:pt x="173787" y="65869"/>
                      <a:pt x="87696" y="-3525"/>
                      <a:pt x="75967" y="140"/>
                    </a:cubicBezTo>
                    <a:cubicBezTo>
                      <a:pt x="73523" y="873"/>
                      <a:pt x="71406" y="3072"/>
                      <a:pt x="69451" y="4864"/>
                    </a:cubicBezTo>
                    <a:cubicBezTo>
                      <a:pt x="45505" y="26692"/>
                      <a:pt x="11867" y="44693"/>
                      <a:pt x="1034" y="71734"/>
                    </a:cubicBezTo>
                    <a:cubicBezTo>
                      <a:pt x="-6541" y="90793"/>
                      <a:pt x="29460" y="113028"/>
                      <a:pt x="45342" y="134368"/>
                    </a:cubicBezTo>
                    <a:cubicBezTo>
                      <a:pt x="56664" y="149517"/>
                      <a:pt x="69207" y="163852"/>
                      <a:pt x="81505" y="178187"/>
                    </a:cubicBezTo>
                    <a:cubicBezTo>
                      <a:pt x="86311" y="183563"/>
                      <a:pt x="92420" y="195047"/>
                      <a:pt x="99669" y="185192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8" name="Freeform: Shape 65">
                <a:extLst>
                  <a:ext uri="{FF2B5EF4-FFF2-40B4-BE49-F238E27FC236}">
                    <a16:creationId xmlns:a16="http://schemas.microsoft.com/office/drawing/2014/main" id="{CE330CDD-A7DC-402D-B9D5-C1416B2B52C0}"/>
                  </a:ext>
                </a:extLst>
              </p:cNvPr>
              <p:cNvSpPr/>
              <p:nvPr/>
            </p:nvSpPr>
            <p:spPr>
              <a:xfrm>
                <a:off x="3139131" y="1683467"/>
                <a:ext cx="89132" cy="257867"/>
              </a:xfrm>
              <a:custGeom>
                <a:avLst/>
                <a:gdLst>
                  <a:gd name="connsiteX0" fmla="*/ 10860 w 89132"/>
                  <a:gd name="connsiteY0" fmla="*/ 0 h 257867"/>
                  <a:gd name="connsiteX1" fmla="*/ 89133 w 89132"/>
                  <a:gd name="connsiteY1" fmla="*/ 257867 h 257867"/>
                  <a:gd name="connsiteX2" fmla="*/ 10860 w 89132"/>
                  <a:gd name="connsiteY2" fmla="*/ 0 h 25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132" h="257867">
                    <a:moveTo>
                      <a:pt x="10860" y="0"/>
                    </a:moveTo>
                    <a:cubicBezTo>
                      <a:pt x="-16262" y="114762"/>
                      <a:pt x="6544" y="189939"/>
                      <a:pt x="89133" y="257867"/>
                    </a:cubicBezTo>
                    <a:cubicBezTo>
                      <a:pt x="82861" y="149214"/>
                      <a:pt x="53947" y="54001"/>
                      <a:pt x="10860" y="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29" name="Freeform: Shape 66">
                <a:extLst>
                  <a:ext uri="{FF2B5EF4-FFF2-40B4-BE49-F238E27FC236}">
                    <a16:creationId xmlns:a16="http://schemas.microsoft.com/office/drawing/2014/main" id="{4BCDC8A8-EEF4-4FC7-B242-B5129D774CEB}"/>
                  </a:ext>
                </a:extLst>
              </p:cNvPr>
              <p:cNvSpPr/>
              <p:nvPr/>
            </p:nvSpPr>
            <p:spPr>
              <a:xfrm>
                <a:off x="2091156" y="986440"/>
                <a:ext cx="120055" cy="128847"/>
              </a:xfrm>
              <a:custGeom>
                <a:avLst/>
                <a:gdLst>
                  <a:gd name="connsiteX0" fmla="*/ 74689 w 120055"/>
                  <a:gd name="connsiteY0" fmla="*/ 232 h 128847"/>
                  <a:gd name="connsiteX1" fmla="*/ 0 w 120055"/>
                  <a:gd name="connsiteY1" fmla="*/ 41364 h 128847"/>
                  <a:gd name="connsiteX2" fmla="*/ 28100 w 120055"/>
                  <a:gd name="connsiteY2" fmla="*/ 128025 h 128847"/>
                  <a:gd name="connsiteX3" fmla="*/ 120056 w 120055"/>
                  <a:gd name="connsiteY3" fmla="*/ 81681 h 128847"/>
                  <a:gd name="connsiteX4" fmla="*/ 74689 w 120055"/>
                  <a:gd name="connsiteY4" fmla="*/ 232 h 12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55" h="128847">
                    <a:moveTo>
                      <a:pt x="74689" y="232"/>
                    </a:moveTo>
                    <a:cubicBezTo>
                      <a:pt x="48869" y="10576"/>
                      <a:pt x="9774" y="-420"/>
                      <a:pt x="0" y="41364"/>
                    </a:cubicBezTo>
                    <a:cubicBezTo>
                      <a:pt x="17104" y="69219"/>
                      <a:pt x="-5213" y="109048"/>
                      <a:pt x="28100" y="128025"/>
                    </a:cubicBezTo>
                    <a:cubicBezTo>
                      <a:pt x="41050" y="135437"/>
                      <a:pt x="120219" y="90559"/>
                      <a:pt x="120056" y="81681"/>
                    </a:cubicBezTo>
                    <a:cubicBezTo>
                      <a:pt x="119567" y="57409"/>
                      <a:pt x="85847" y="-4248"/>
                      <a:pt x="74689" y="232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0" name="Freeform: Shape 67">
                <a:extLst>
                  <a:ext uri="{FF2B5EF4-FFF2-40B4-BE49-F238E27FC236}">
                    <a16:creationId xmlns:a16="http://schemas.microsoft.com/office/drawing/2014/main" id="{E8CC0D53-F8EA-40BA-8ECD-04EFAC52EDD8}"/>
                  </a:ext>
                </a:extLst>
              </p:cNvPr>
              <p:cNvSpPr/>
              <p:nvPr/>
            </p:nvSpPr>
            <p:spPr>
              <a:xfrm>
                <a:off x="2304552" y="1178793"/>
                <a:ext cx="137869" cy="110701"/>
              </a:xfrm>
              <a:custGeom>
                <a:avLst/>
                <a:gdLst>
                  <a:gd name="connsiteX0" fmla="*/ 58643 w 137869"/>
                  <a:gd name="connsiteY0" fmla="*/ 1320 h 110701"/>
                  <a:gd name="connsiteX1" fmla="*/ 0 w 137869"/>
                  <a:gd name="connsiteY1" fmla="*/ 14108 h 110701"/>
                  <a:gd name="connsiteX2" fmla="*/ 19629 w 137869"/>
                  <a:gd name="connsiteY2" fmla="*/ 50678 h 110701"/>
                  <a:gd name="connsiteX3" fmla="*/ 129178 w 137869"/>
                  <a:gd name="connsiteY3" fmla="*/ 61104 h 110701"/>
                  <a:gd name="connsiteX4" fmla="*/ 136427 w 137869"/>
                  <a:gd name="connsiteY4" fmla="*/ 40823 h 110701"/>
                  <a:gd name="connsiteX5" fmla="*/ 58643 w 137869"/>
                  <a:gd name="connsiteY5" fmla="*/ 1320 h 11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869" h="110701">
                    <a:moveTo>
                      <a:pt x="58643" y="1320"/>
                    </a:moveTo>
                    <a:cubicBezTo>
                      <a:pt x="40154" y="5311"/>
                      <a:pt x="21747" y="9384"/>
                      <a:pt x="0" y="14108"/>
                    </a:cubicBezTo>
                    <a:cubicBezTo>
                      <a:pt x="7086" y="27384"/>
                      <a:pt x="12950" y="39276"/>
                      <a:pt x="19629" y="50678"/>
                    </a:cubicBezTo>
                    <a:cubicBezTo>
                      <a:pt x="64915" y="128625"/>
                      <a:pt x="69965" y="129114"/>
                      <a:pt x="129178" y="61104"/>
                    </a:cubicBezTo>
                    <a:cubicBezTo>
                      <a:pt x="134228" y="55321"/>
                      <a:pt x="140825" y="51411"/>
                      <a:pt x="136427" y="40823"/>
                    </a:cubicBezTo>
                    <a:cubicBezTo>
                      <a:pt x="125106" y="13619"/>
                      <a:pt x="89512" y="-5277"/>
                      <a:pt x="58643" y="132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1" name="Freeform: Shape 68">
                <a:extLst>
                  <a:ext uri="{FF2B5EF4-FFF2-40B4-BE49-F238E27FC236}">
                    <a16:creationId xmlns:a16="http://schemas.microsoft.com/office/drawing/2014/main" id="{EF874A41-D839-47D2-9CB9-AC9324FBEB27}"/>
                  </a:ext>
                </a:extLst>
              </p:cNvPr>
              <p:cNvSpPr/>
              <p:nvPr/>
            </p:nvSpPr>
            <p:spPr>
              <a:xfrm>
                <a:off x="1953261" y="1030003"/>
                <a:ext cx="183982" cy="352266"/>
              </a:xfrm>
              <a:custGeom>
                <a:avLst/>
                <a:gdLst>
                  <a:gd name="connsiteX0" fmla="*/ 60762 w 183982"/>
                  <a:gd name="connsiteY0" fmla="*/ 100345 h 352266"/>
                  <a:gd name="connsiteX1" fmla="*/ 113134 w 183982"/>
                  <a:gd name="connsiteY1" fmla="*/ 36978 h 352266"/>
                  <a:gd name="connsiteX2" fmla="*/ 104093 w 183982"/>
                  <a:gd name="connsiteY2" fmla="*/ 0 h 352266"/>
                  <a:gd name="connsiteX3" fmla="*/ 42273 w 183982"/>
                  <a:gd name="connsiteY3" fmla="*/ 74363 h 352266"/>
                  <a:gd name="connsiteX4" fmla="*/ 32092 w 183982"/>
                  <a:gd name="connsiteY4" fmla="*/ 94888 h 352266"/>
                  <a:gd name="connsiteX5" fmla="*/ 7983 w 183982"/>
                  <a:gd name="connsiteY5" fmla="*/ 155567 h 352266"/>
                  <a:gd name="connsiteX6" fmla="*/ 7983 w 183982"/>
                  <a:gd name="connsiteY6" fmla="*/ 155567 h 352266"/>
                  <a:gd name="connsiteX7" fmla="*/ 7983 w 183982"/>
                  <a:gd name="connsiteY7" fmla="*/ 155567 h 352266"/>
                  <a:gd name="connsiteX8" fmla="*/ 23947 w 183982"/>
                  <a:gd name="connsiteY8" fmla="*/ 352267 h 352266"/>
                  <a:gd name="connsiteX9" fmla="*/ 115822 w 183982"/>
                  <a:gd name="connsiteY9" fmla="*/ 260718 h 352266"/>
                  <a:gd name="connsiteX10" fmla="*/ 54246 w 183982"/>
                  <a:gd name="connsiteY10" fmla="*/ 305189 h 352266"/>
                  <a:gd name="connsiteX11" fmla="*/ 80147 w 183982"/>
                  <a:gd name="connsiteY11" fmla="*/ 196211 h 352266"/>
                  <a:gd name="connsiteX12" fmla="*/ 127957 w 183982"/>
                  <a:gd name="connsiteY12" fmla="*/ 156219 h 352266"/>
                  <a:gd name="connsiteX13" fmla="*/ 146609 w 183982"/>
                  <a:gd name="connsiteY13" fmla="*/ 201260 h 352266"/>
                  <a:gd name="connsiteX14" fmla="*/ 164528 w 183982"/>
                  <a:gd name="connsiteY14" fmla="*/ 213804 h 352266"/>
                  <a:gd name="connsiteX15" fmla="*/ 181144 w 183982"/>
                  <a:gd name="connsiteY15" fmla="*/ 189287 h 352266"/>
                  <a:gd name="connsiteX16" fmla="*/ 166238 w 183982"/>
                  <a:gd name="connsiteY16" fmla="*/ 138870 h 352266"/>
                  <a:gd name="connsiteX17" fmla="*/ 109061 w 183982"/>
                  <a:gd name="connsiteY17" fmla="*/ 121522 h 352266"/>
                  <a:gd name="connsiteX18" fmla="*/ 41214 w 183982"/>
                  <a:gd name="connsiteY18" fmla="*/ 176418 h 352266"/>
                  <a:gd name="connsiteX19" fmla="*/ 38771 w 183982"/>
                  <a:gd name="connsiteY19" fmla="*/ 123884 h 352266"/>
                  <a:gd name="connsiteX20" fmla="*/ 60762 w 183982"/>
                  <a:gd name="connsiteY20" fmla="*/ 100345 h 35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3982" h="352266">
                    <a:moveTo>
                      <a:pt x="60762" y="100345"/>
                    </a:moveTo>
                    <a:cubicBezTo>
                      <a:pt x="124048" y="99612"/>
                      <a:pt x="124129" y="98879"/>
                      <a:pt x="113134" y="36978"/>
                    </a:cubicBezTo>
                    <a:cubicBezTo>
                      <a:pt x="111016" y="25331"/>
                      <a:pt x="107514" y="13846"/>
                      <a:pt x="104093" y="0"/>
                    </a:cubicBezTo>
                    <a:cubicBezTo>
                      <a:pt x="72817" y="18000"/>
                      <a:pt x="55549" y="44553"/>
                      <a:pt x="42273" y="74363"/>
                    </a:cubicBezTo>
                    <a:cubicBezTo>
                      <a:pt x="39097" y="81612"/>
                      <a:pt x="36002" y="94562"/>
                      <a:pt x="32092" y="94888"/>
                    </a:cubicBezTo>
                    <a:cubicBezTo>
                      <a:pt x="-18325" y="99042"/>
                      <a:pt x="4970" y="131133"/>
                      <a:pt x="7983" y="155567"/>
                    </a:cubicBezTo>
                    <a:cubicBezTo>
                      <a:pt x="7983" y="155567"/>
                      <a:pt x="7983" y="155567"/>
                      <a:pt x="7983" y="155567"/>
                    </a:cubicBezTo>
                    <a:cubicBezTo>
                      <a:pt x="7983" y="155567"/>
                      <a:pt x="7983" y="155567"/>
                      <a:pt x="7983" y="155567"/>
                    </a:cubicBezTo>
                    <a:cubicBezTo>
                      <a:pt x="8553" y="221134"/>
                      <a:pt x="16943" y="285886"/>
                      <a:pt x="23947" y="352267"/>
                    </a:cubicBezTo>
                    <a:cubicBezTo>
                      <a:pt x="63043" y="327180"/>
                      <a:pt x="93260" y="299732"/>
                      <a:pt x="115822" y="260718"/>
                    </a:cubicBezTo>
                    <a:cubicBezTo>
                      <a:pt x="91631" y="272935"/>
                      <a:pt x="79984" y="296637"/>
                      <a:pt x="54246" y="305189"/>
                    </a:cubicBezTo>
                    <a:cubicBezTo>
                      <a:pt x="44798" y="262347"/>
                      <a:pt x="58319" y="228138"/>
                      <a:pt x="80147" y="196211"/>
                    </a:cubicBezTo>
                    <a:cubicBezTo>
                      <a:pt x="92364" y="178292"/>
                      <a:pt x="107188" y="155079"/>
                      <a:pt x="127957" y="156219"/>
                    </a:cubicBezTo>
                    <a:cubicBezTo>
                      <a:pt x="144899" y="157115"/>
                      <a:pt x="140582" y="185459"/>
                      <a:pt x="146609" y="201260"/>
                    </a:cubicBezTo>
                    <a:cubicBezTo>
                      <a:pt x="150193" y="210627"/>
                      <a:pt x="151741" y="221948"/>
                      <a:pt x="164528" y="213804"/>
                    </a:cubicBezTo>
                    <a:cubicBezTo>
                      <a:pt x="172347" y="208754"/>
                      <a:pt x="191080" y="209731"/>
                      <a:pt x="181144" y="189287"/>
                    </a:cubicBezTo>
                    <a:cubicBezTo>
                      <a:pt x="173569" y="173731"/>
                      <a:pt x="171614" y="155567"/>
                      <a:pt x="166238" y="138870"/>
                    </a:cubicBezTo>
                    <a:cubicBezTo>
                      <a:pt x="155487" y="105476"/>
                      <a:pt x="137324" y="100345"/>
                      <a:pt x="109061" y="121522"/>
                    </a:cubicBezTo>
                    <a:cubicBezTo>
                      <a:pt x="85767" y="138952"/>
                      <a:pt x="69803" y="165504"/>
                      <a:pt x="41214" y="176418"/>
                    </a:cubicBezTo>
                    <a:cubicBezTo>
                      <a:pt x="40481" y="158907"/>
                      <a:pt x="40400" y="141314"/>
                      <a:pt x="38771" y="123884"/>
                    </a:cubicBezTo>
                    <a:cubicBezTo>
                      <a:pt x="37142" y="107024"/>
                      <a:pt x="42273" y="100508"/>
                      <a:pt x="60762" y="100345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2" name="Freeform: Shape 69">
                <a:extLst>
                  <a:ext uri="{FF2B5EF4-FFF2-40B4-BE49-F238E27FC236}">
                    <a16:creationId xmlns:a16="http://schemas.microsoft.com/office/drawing/2014/main" id="{C79AB5B4-6E28-4C7F-ABA7-AB08E749BC95}"/>
                  </a:ext>
                </a:extLst>
              </p:cNvPr>
              <p:cNvSpPr/>
              <p:nvPr/>
            </p:nvSpPr>
            <p:spPr>
              <a:xfrm>
                <a:off x="2139048" y="1116203"/>
                <a:ext cx="112083" cy="94779"/>
              </a:xfrm>
              <a:custGeom>
                <a:avLst/>
                <a:gdLst>
                  <a:gd name="connsiteX0" fmla="*/ 0 w 112083"/>
                  <a:gd name="connsiteY0" fmla="*/ 29050 h 94779"/>
                  <a:gd name="connsiteX1" fmla="*/ 42761 w 112083"/>
                  <a:gd name="connsiteY1" fmla="*/ 94779 h 94779"/>
                  <a:gd name="connsiteX2" fmla="*/ 111585 w 112083"/>
                  <a:gd name="connsiteY2" fmla="*/ 48435 h 94779"/>
                  <a:gd name="connsiteX3" fmla="*/ 88209 w 112083"/>
                  <a:gd name="connsiteY3" fmla="*/ 1032 h 94779"/>
                  <a:gd name="connsiteX4" fmla="*/ 0 w 112083"/>
                  <a:gd name="connsiteY4" fmla="*/ 29050 h 9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083" h="94779">
                    <a:moveTo>
                      <a:pt x="0" y="29050"/>
                    </a:moveTo>
                    <a:cubicBezTo>
                      <a:pt x="59784" y="70915"/>
                      <a:pt x="59784" y="70915"/>
                      <a:pt x="42761" y="94779"/>
                    </a:cubicBezTo>
                    <a:cubicBezTo>
                      <a:pt x="69395" y="74173"/>
                      <a:pt x="104418" y="76535"/>
                      <a:pt x="111585" y="48435"/>
                    </a:cubicBezTo>
                    <a:cubicBezTo>
                      <a:pt x="115087" y="34751"/>
                      <a:pt x="99368" y="3231"/>
                      <a:pt x="88209" y="1032"/>
                    </a:cubicBezTo>
                    <a:cubicBezTo>
                      <a:pt x="57259" y="-4996"/>
                      <a:pt x="30381" y="16833"/>
                      <a:pt x="0" y="29050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3" name="Freeform: Shape 70">
                <a:extLst>
                  <a:ext uri="{FF2B5EF4-FFF2-40B4-BE49-F238E27FC236}">
                    <a16:creationId xmlns:a16="http://schemas.microsoft.com/office/drawing/2014/main" id="{6C4E41DE-57AB-4428-8F44-29975E290E55}"/>
                  </a:ext>
                </a:extLst>
              </p:cNvPr>
              <p:cNvSpPr/>
              <p:nvPr/>
            </p:nvSpPr>
            <p:spPr>
              <a:xfrm>
                <a:off x="2222462" y="982214"/>
                <a:ext cx="86274" cy="85682"/>
              </a:xfrm>
              <a:custGeom>
                <a:avLst/>
                <a:gdLst>
                  <a:gd name="connsiteX0" fmla="*/ 41366 w 86274"/>
                  <a:gd name="connsiteY0" fmla="*/ 6494 h 85682"/>
                  <a:gd name="connsiteX1" fmla="*/ 1374 w 86274"/>
                  <a:gd name="connsiteY1" fmla="*/ 8531 h 85682"/>
                  <a:gd name="connsiteX2" fmla="*/ 20270 w 86274"/>
                  <a:gd name="connsiteY2" fmla="*/ 72794 h 85682"/>
                  <a:gd name="connsiteX3" fmla="*/ 50325 w 86274"/>
                  <a:gd name="connsiteY3" fmla="*/ 84197 h 85682"/>
                  <a:gd name="connsiteX4" fmla="*/ 85430 w 86274"/>
                  <a:gd name="connsiteY4" fmla="*/ 62043 h 85682"/>
                  <a:gd name="connsiteX5" fmla="*/ 41366 w 86274"/>
                  <a:gd name="connsiteY5" fmla="*/ 6494 h 85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274" h="85682">
                    <a:moveTo>
                      <a:pt x="41366" y="6494"/>
                    </a:moveTo>
                    <a:cubicBezTo>
                      <a:pt x="28252" y="-184"/>
                      <a:pt x="5284" y="-4745"/>
                      <a:pt x="1374" y="8531"/>
                    </a:cubicBezTo>
                    <a:cubicBezTo>
                      <a:pt x="-5060" y="30278"/>
                      <a:pt x="12777" y="51373"/>
                      <a:pt x="20270" y="72794"/>
                    </a:cubicBezTo>
                    <a:cubicBezTo>
                      <a:pt x="24506" y="84767"/>
                      <a:pt x="34687" y="87943"/>
                      <a:pt x="50325" y="84197"/>
                    </a:cubicBezTo>
                    <a:cubicBezTo>
                      <a:pt x="58063" y="73853"/>
                      <a:pt x="92027" y="93238"/>
                      <a:pt x="85430" y="62043"/>
                    </a:cubicBezTo>
                    <a:cubicBezTo>
                      <a:pt x="80543" y="39563"/>
                      <a:pt x="64090" y="18060"/>
                      <a:pt x="41366" y="6494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4" name="Freeform: Shape 71">
                <a:extLst>
                  <a:ext uri="{FF2B5EF4-FFF2-40B4-BE49-F238E27FC236}">
                    <a16:creationId xmlns:a16="http://schemas.microsoft.com/office/drawing/2014/main" id="{2B169C2A-C515-4407-96B2-70482EF4ABC6}"/>
                  </a:ext>
                </a:extLst>
              </p:cNvPr>
              <p:cNvSpPr/>
              <p:nvPr/>
            </p:nvSpPr>
            <p:spPr>
              <a:xfrm>
                <a:off x="2266092" y="1092679"/>
                <a:ext cx="99978" cy="67303"/>
              </a:xfrm>
              <a:custGeom>
                <a:avLst/>
                <a:gdLst>
                  <a:gd name="connsiteX0" fmla="*/ 54342 w 99978"/>
                  <a:gd name="connsiteY0" fmla="*/ 39 h 67303"/>
                  <a:gd name="connsiteX1" fmla="*/ 993 w 99978"/>
                  <a:gd name="connsiteY1" fmla="*/ 15596 h 67303"/>
                  <a:gd name="connsiteX2" fmla="*/ 16061 w 99978"/>
                  <a:gd name="connsiteY2" fmla="*/ 55099 h 67303"/>
                  <a:gd name="connsiteX3" fmla="*/ 66315 w 99978"/>
                  <a:gd name="connsiteY3" fmla="*/ 57623 h 67303"/>
                  <a:gd name="connsiteX4" fmla="*/ 99465 w 99978"/>
                  <a:gd name="connsiteY4" fmla="*/ 40601 h 67303"/>
                  <a:gd name="connsiteX5" fmla="*/ 54342 w 99978"/>
                  <a:gd name="connsiteY5" fmla="*/ 39 h 6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78" h="67303">
                    <a:moveTo>
                      <a:pt x="54342" y="39"/>
                    </a:moveTo>
                    <a:cubicBezTo>
                      <a:pt x="37400" y="6555"/>
                      <a:pt x="12477" y="-1753"/>
                      <a:pt x="993" y="15596"/>
                    </a:cubicBezTo>
                    <a:cubicBezTo>
                      <a:pt x="-3568" y="22519"/>
                      <a:pt x="8649" y="42637"/>
                      <a:pt x="16061" y="55099"/>
                    </a:cubicBezTo>
                    <a:cubicBezTo>
                      <a:pt x="30477" y="79289"/>
                      <a:pt x="49781" y="60556"/>
                      <a:pt x="66315" y="57623"/>
                    </a:cubicBezTo>
                    <a:cubicBezTo>
                      <a:pt x="78940" y="55424"/>
                      <a:pt x="103863" y="57786"/>
                      <a:pt x="99465" y="40601"/>
                    </a:cubicBezTo>
                    <a:cubicBezTo>
                      <a:pt x="94903" y="22926"/>
                      <a:pt x="83826" y="-1101"/>
                      <a:pt x="54342" y="39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5" name="Freeform: Shape 72">
                <a:extLst>
                  <a:ext uri="{FF2B5EF4-FFF2-40B4-BE49-F238E27FC236}">
                    <a16:creationId xmlns:a16="http://schemas.microsoft.com/office/drawing/2014/main" id="{E39B64A6-8404-4540-A873-B2C01C0E5887}"/>
                  </a:ext>
                </a:extLst>
              </p:cNvPr>
              <p:cNvSpPr/>
              <p:nvPr/>
            </p:nvSpPr>
            <p:spPr>
              <a:xfrm>
                <a:off x="1570736" y="1392776"/>
                <a:ext cx="1683094" cy="1173755"/>
              </a:xfrm>
              <a:custGeom>
                <a:avLst/>
                <a:gdLst>
                  <a:gd name="connsiteX0" fmla="*/ 1650687 w 1683094"/>
                  <a:gd name="connsiteY0" fmla="*/ 677329 h 1173755"/>
                  <a:gd name="connsiteX1" fmla="*/ 1548305 w 1683094"/>
                  <a:gd name="connsiteY1" fmla="*/ 462386 h 1173755"/>
                  <a:gd name="connsiteX2" fmla="*/ 1469707 w 1683094"/>
                  <a:gd name="connsiteY2" fmla="*/ 631962 h 1173755"/>
                  <a:gd name="connsiteX3" fmla="*/ 1450730 w 1683094"/>
                  <a:gd name="connsiteY3" fmla="*/ 595310 h 1173755"/>
                  <a:gd name="connsiteX4" fmla="*/ 1355027 w 1683094"/>
                  <a:gd name="connsiteY4" fmla="*/ 736461 h 1173755"/>
                  <a:gd name="connsiteX5" fmla="*/ 1297524 w 1683094"/>
                  <a:gd name="connsiteY5" fmla="*/ 676270 h 1173755"/>
                  <a:gd name="connsiteX6" fmla="*/ 1284004 w 1683094"/>
                  <a:gd name="connsiteY6" fmla="*/ 571446 h 1173755"/>
                  <a:gd name="connsiteX7" fmla="*/ 1323262 w 1683094"/>
                  <a:gd name="connsiteY7" fmla="*/ 491300 h 1173755"/>
                  <a:gd name="connsiteX8" fmla="*/ 1358937 w 1683094"/>
                  <a:gd name="connsiteY8" fmla="*/ 400810 h 1173755"/>
                  <a:gd name="connsiteX9" fmla="*/ 1455861 w 1683094"/>
                  <a:gd name="connsiteY9" fmla="*/ 580161 h 1173755"/>
                  <a:gd name="connsiteX10" fmla="*/ 1473943 w 1683094"/>
                  <a:gd name="connsiteY10" fmla="*/ 541717 h 1173755"/>
                  <a:gd name="connsiteX11" fmla="*/ 1404141 w 1683094"/>
                  <a:gd name="connsiteY11" fmla="*/ 355362 h 1173755"/>
                  <a:gd name="connsiteX12" fmla="*/ 1357389 w 1683094"/>
                  <a:gd name="connsiteY12" fmla="*/ 376213 h 1173755"/>
                  <a:gd name="connsiteX13" fmla="*/ 1263397 w 1683094"/>
                  <a:gd name="connsiteY13" fmla="*/ 549129 h 1173755"/>
                  <a:gd name="connsiteX14" fmla="*/ 1332059 w 1683094"/>
                  <a:gd name="connsiteY14" fmla="*/ 359679 h 1173755"/>
                  <a:gd name="connsiteX15" fmla="*/ 1312104 w 1683094"/>
                  <a:gd name="connsiteY15" fmla="*/ 320664 h 1173755"/>
                  <a:gd name="connsiteX16" fmla="*/ 1132264 w 1683094"/>
                  <a:gd name="connsiteY16" fmla="*/ 256808 h 1173755"/>
                  <a:gd name="connsiteX17" fmla="*/ 1093495 w 1683094"/>
                  <a:gd name="connsiteY17" fmla="*/ 274890 h 1173755"/>
                  <a:gd name="connsiteX18" fmla="*/ 1021412 w 1683094"/>
                  <a:gd name="connsiteY18" fmla="*/ 460105 h 1173755"/>
                  <a:gd name="connsiteX19" fmla="*/ 1040227 w 1683094"/>
                  <a:gd name="connsiteY19" fmla="*/ 502784 h 1173755"/>
                  <a:gd name="connsiteX20" fmla="*/ 1187324 w 1683094"/>
                  <a:gd name="connsiteY20" fmla="*/ 588713 h 1173755"/>
                  <a:gd name="connsiteX21" fmla="*/ 1188871 w 1683094"/>
                  <a:gd name="connsiteY21" fmla="*/ 642958 h 1173755"/>
                  <a:gd name="connsiteX22" fmla="*/ 1024752 w 1683094"/>
                  <a:gd name="connsiteY22" fmla="*/ 824752 h 1173755"/>
                  <a:gd name="connsiteX23" fmla="*/ 977919 w 1683094"/>
                  <a:gd name="connsiteY23" fmla="*/ 822471 h 1173755"/>
                  <a:gd name="connsiteX24" fmla="*/ 946479 w 1683094"/>
                  <a:gd name="connsiteY24" fmla="*/ 808299 h 1173755"/>
                  <a:gd name="connsiteX25" fmla="*/ 909583 w 1683094"/>
                  <a:gd name="connsiteY25" fmla="*/ 798607 h 1173755"/>
                  <a:gd name="connsiteX26" fmla="*/ 732024 w 1683094"/>
                  <a:gd name="connsiteY26" fmla="*/ 644587 h 1173755"/>
                  <a:gd name="connsiteX27" fmla="*/ 464383 w 1683094"/>
                  <a:gd name="connsiteY27" fmla="*/ 261777 h 1173755"/>
                  <a:gd name="connsiteX28" fmla="*/ 407369 w 1683094"/>
                  <a:gd name="connsiteY28" fmla="*/ 0 h 1173755"/>
                  <a:gd name="connsiteX29" fmla="*/ 387332 w 1683094"/>
                  <a:gd name="connsiteY29" fmla="*/ 25738 h 1173755"/>
                  <a:gd name="connsiteX30" fmla="*/ 252209 w 1683094"/>
                  <a:gd name="connsiteY30" fmla="*/ 357316 h 1173755"/>
                  <a:gd name="connsiteX31" fmla="*/ 199104 w 1683094"/>
                  <a:gd name="connsiteY31" fmla="*/ 409118 h 1173755"/>
                  <a:gd name="connsiteX32" fmla="*/ 79781 w 1683094"/>
                  <a:gd name="connsiteY32" fmla="*/ 431924 h 1173755"/>
                  <a:gd name="connsiteX33" fmla="*/ 1183 w 1683094"/>
                  <a:gd name="connsiteY33" fmla="*/ 512884 h 1173755"/>
                  <a:gd name="connsiteX34" fmla="*/ 36043 w 1683094"/>
                  <a:gd name="connsiteY34" fmla="*/ 647845 h 1173755"/>
                  <a:gd name="connsiteX35" fmla="*/ 210425 w 1683094"/>
                  <a:gd name="connsiteY35" fmla="*/ 729619 h 1173755"/>
                  <a:gd name="connsiteX36" fmla="*/ 265322 w 1683094"/>
                  <a:gd name="connsiteY36" fmla="*/ 767005 h 1173755"/>
                  <a:gd name="connsiteX37" fmla="*/ 394744 w 1683094"/>
                  <a:gd name="connsiteY37" fmla="*/ 880219 h 1173755"/>
                  <a:gd name="connsiteX38" fmla="*/ 418609 w 1683094"/>
                  <a:gd name="connsiteY38" fmla="*/ 884617 h 1173755"/>
                  <a:gd name="connsiteX39" fmla="*/ 442718 w 1683094"/>
                  <a:gd name="connsiteY39" fmla="*/ 919314 h 1173755"/>
                  <a:gd name="connsiteX40" fmla="*/ 543226 w 1683094"/>
                  <a:gd name="connsiteY40" fmla="*/ 1106076 h 1173755"/>
                  <a:gd name="connsiteX41" fmla="*/ 632005 w 1683094"/>
                  <a:gd name="connsiteY41" fmla="*/ 1133688 h 1173755"/>
                  <a:gd name="connsiteX42" fmla="*/ 739355 w 1683094"/>
                  <a:gd name="connsiteY42" fmla="*/ 1080339 h 1173755"/>
                  <a:gd name="connsiteX43" fmla="*/ 759635 w 1683094"/>
                  <a:gd name="connsiteY43" fmla="*/ 924853 h 1173755"/>
                  <a:gd name="connsiteX44" fmla="*/ 765581 w 1683094"/>
                  <a:gd name="connsiteY44" fmla="*/ 869956 h 1173755"/>
                  <a:gd name="connsiteX45" fmla="*/ 765581 w 1683094"/>
                  <a:gd name="connsiteY45" fmla="*/ 869956 h 1173755"/>
                  <a:gd name="connsiteX46" fmla="*/ 909176 w 1683094"/>
                  <a:gd name="connsiteY46" fmla="*/ 826462 h 1173755"/>
                  <a:gd name="connsiteX47" fmla="*/ 943954 w 1683094"/>
                  <a:gd name="connsiteY47" fmla="*/ 835014 h 1173755"/>
                  <a:gd name="connsiteX48" fmla="*/ 1063114 w 1683094"/>
                  <a:gd name="connsiteY48" fmla="*/ 1148919 h 1173755"/>
                  <a:gd name="connsiteX49" fmla="*/ 1072481 w 1683094"/>
                  <a:gd name="connsiteY49" fmla="*/ 1172458 h 1173755"/>
                  <a:gd name="connsiteX50" fmla="*/ 1096101 w 1683094"/>
                  <a:gd name="connsiteY50" fmla="*/ 1156901 h 1173755"/>
                  <a:gd name="connsiteX51" fmla="*/ 1102698 w 1683094"/>
                  <a:gd name="connsiteY51" fmla="*/ 1064700 h 1173755"/>
                  <a:gd name="connsiteX52" fmla="*/ 1116952 w 1683094"/>
                  <a:gd name="connsiteY52" fmla="*/ 1013795 h 1173755"/>
                  <a:gd name="connsiteX53" fmla="*/ 1339308 w 1683094"/>
                  <a:gd name="connsiteY53" fmla="*/ 817421 h 1173755"/>
                  <a:gd name="connsiteX54" fmla="*/ 1374656 w 1683094"/>
                  <a:gd name="connsiteY54" fmla="*/ 825159 h 1173755"/>
                  <a:gd name="connsiteX55" fmla="*/ 1424422 w 1683094"/>
                  <a:gd name="connsiteY55" fmla="*/ 973966 h 1173755"/>
                  <a:gd name="connsiteX56" fmla="*/ 1446250 w 1683094"/>
                  <a:gd name="connsiteY56" fmla="*/ 1004591 h 1173755"/>
                  <a:gd name="connsiteX57" fmla="*/ 1457979 w 1683094"/>
                  <a:gd name="connsiteY57" fmla="*/ 970871 h 1173755"/>
                  <a:gd name="connsiteX58" fmla="*/ 1392005 w 1683094"/>
                  <a:gd name="connsiteY58" fmla="*/ 789648 h 1173755"/>
                  <a:gd name="connsiteX59" fmla="*/ 1383453 w 1683094"/>
                  <a:gd name="connsiteY59" fmla="*/ 754380 h 1173755"/>
                  <a:gd name="connsiteX60" fmla="*/ 1467264 w 1683094"/>
                  <a:gd name="connsiteY60" fmla="*/ 636768 h 1173755"/>
                  <a:gd name="connsiteX61" fmla="*/ 1482658 w 1683094"/>
                  <a:gd name="connsiteY61" fmla="*/ 725140 h 1173755"/>
                  <a:gd name="connsiteX62" fmla="*/ 1576161 w 1683094"/>
                  <a:gd name="connsiteY62" fmla="*/ 871666 h 1173755"/>
                  <a:gd name="connsiteX63" fmla="*/ 1615419 w 1683094"/>
                  <a:gd name="connsiteY63" fmla="*/ 857087 h 1173755"/>
                  <a:gd name="connsiteX64" fmla="*/ 1639528 w 1683094"/>
                  <a:gd name="connsiteY64" fmla="*/ 767330 h 1173755"/>
                  <a:gd name="connsiteX65" fmla="*/ 1643357 w 1683094"/>
                  <a:gd name="connsiteY65" fmla="*/ 792498 h 1173755"/>
                  <a:gd name="connsiteX66" fmla="*/ 1656144 w 1683094"/>
                  <a:gd name="connsiteY66" fmla="*/ 814163 h 1173755"/>
                  <a:gd name="connsiteX67" fmla="*/ 1676832 w 1683094"/>
                  <a:gd name="connsiteY67" fmla="*/ 794697 h 1173755"/>
                  <a:gd name="connsiteX68" fmla="*/ 1661194 w 1683094"/>
                  <a:gd name="connsiteY68" fmla="*/ 601582 h 1173755"/>
                  <a:gd name="connsiteX69" fmla="*/ 1650687 w 1683094"/>
                  <a:gd name="connsiteY69" fmla="*/ 677329 h 1173755"/>
                  <a:gd name="connsiteX70" fmla="*/ 1313651 w 1683094"/>
                  <a:gd name="connsiteY70" fmla="*/ 782561 h 1173755"/>
                  <a:gd name="connsiteX71" fmla="*/ 1111739 w 1683094"/>
                  <a:gd name="connsiteY71" fmla="*/ 975188 h 1173755"/>
                  <a:gd name="connsiteX72" fmla="*/ 1073540 w 1683094"/>
                  <a:gd name="connsiteY72" fmla="*/ 966392 h 1173755"/>
                  <a:gd name="connsiteX73" fmla="*/ 1093169 w 1683094"/>
                  <a:gd name="connsiteY73" fmla="*/ 806100 h 1173755"/>
                  <a:gd name="connsiteX74" fmla="*/ 1208093 w 1683094"/>
                  <a:gd name="connsiteY74" fmla="*/ 686370 h 1173755"/>
                  <a:gd name="connsiteX75" fmla="*/ 1262746 w 1683094"/>
                  <a:gd name="connsiteY75" fmla="*/ 687999 h 1173755"/>
                  <a:gd name="connsiteX76" fmla="*/ 1313162 w 1683094"/>
                  <a:gd name="connsiteY76" fmla="*/ 740534 h 1173755"/>
                  <a:gd name="connsiteX77" fmla="*/ 1328149 w 1683094"/>
                  <a:gd name="connsiteY77" fmla="*/ 757312 h 1173755"/>
                  <a:gd name="connsiteX78" fmla="*/ 1313651 w 1683094"/>
                  <a:gd name="connsiteY78" fmla="*/ 782561 h 117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683094" h="1173755">
                    <a:moveTo>
                      <a:pt x="1650687" y="677329"/>
                    </a:moveTo>
                    <a:cubicBezTo>
                      <a:pt x="1636840" y="596858"/>
                      <a:pt x="1609229" y="524368"/>
                      <a:pt x="1548305" y="462386"/>
                    </a:cubicBezTo>
                    <a:cubicBezTo>
                      <a:pt x="1521509" y="520133"/>
                      <a:pt x="1496830" y="573482"/>
                      <a:pt x="1469707" y="631962"/>
                    </a:cubicBezTo>
                    <a:cubicBezTo>
                      <a:pt x="1462133" y="617383"/>
                      <a:pt x="1457246" y="607853"/>
                      <a:pt x="1450730" y="595310"/>
                    </a:cubicBezTo>
                    <a:cubicBezTo>
                      <a:pt x="1417417" y="644505"/>
                      <a:pt x="1387200" y="689058"/>
                      <a:pt x="1355027" y="736461"/>
                    </a:cubicBezTo>
                    <a:cubicBezTo>
                      <a:pt x="1334583" y="715122"/>
                      <a:pt x="1315932" y="695818"/>
                      <a:pt x="1297524" y="676270"/>
                    </a:cubicBezTo>
                    <a:cubicBezTo>
                      <a:pt x="1252076" y="628053"/>
                      <a:pt x="1252564" y="628216"/>
                      <a:pt x="1284004" y="571446"/>
                    </a:cubicBezTo>
                    <a:cubicBezTo>
                      <a:pt x="1298420" y="545464"/>
                      <a:pt x="1311371" y="518585"/>
                      <a:pt x="1323262" y="491300"/>
                    </a:cubicBezTo>
                    <a:cubicBezTo>
                      <a:pt x="1335805" y="462548"/>
                      <a:pt x="1346312" y="432901"/>
                      <a:pt x="1358937" y="400810"/>
                    </a:cubicBezTo>
                    <a:cubicBezTo>
                      <a:pt x="1409354" y="452612"/>
                      <a:pt x="1424585" y="517934"/>
                      <a:pt x="1455861" y="580161"/>
                    </a:cubicBezTo>
                    <a:cubicBezTo>
                      <a:pt x="1463761" y="563464"/>
                      <a:pt x="1469137" y="552712"/>
                      <a:pt x="1473943" y="541717"/>
                    </a:cubicBezTo>
                    <a:cubicBezTo>
                      <a:pt x="1526803" y="419055"/>
                      <a:pt x="1524359" y="415552"/>
                      <a:pt x="1404141" y="355362"/>
                    </a:cubicBezTo>
                    <a:cubicBezTo>
                      <a:pt x="1373923" y="340212"/>
                      <a:pt x="1367245" y="349660"/>
                      <a:pt x="1357389" y="376213"/>
                    </a:cubicBezTo>
                    <a:cubicBezTo>
                      <a:pt x="1334421" y="438032"/>
                      <a:pt x="1308357" y="498793"/>
                      <a:pt x="1263397" y="549129"/>
                    </a:cubicBezTo>
                    <a:cubicBezTo>
                      <a:pt x="1290357" y="487228"/>
                      <a:pt x="1316665" y="425571"/>
                      <a:pt x="1332059" y="359679"/>
                    </a:cubicBezTo>
                    <a:cubicBezTo>
                      <a:pt x="1336864" y="338909"/>
                      <a:pt x="1334421" y="327995"/>
                      <a:pt x="1312104" y="320664"/>
                    </a:cubicBezTo>
                    <a:cubicBezTo>
                      <a:pt x="1251669" y="300872"/>
                      <a:pt x="1191641" y="279614"/>
                      <a:pt x="1132264" y="256808"/>
                    </a:cubicBezTo>
                    <a:cubicBezTo>
                      <a:pt x="1110110" y="248338"/>
                      <a:pt x="1101232" y="253876"/>
                      <a:pt x="1093495" y="274890"/>
                    </a:cubicBezTo>
                    <a:cubicBezTo>
                      <a:pt x="1070608" y="337117"/>
                      <a:pt x="1047395" y="399181"/>
                      <a:pt x="1021412" y="460105"/>
                    </a:cubicBezTo>
                    <a:cubicBezTo>
                      <a:pt x="1010905" y="484784"/>
                      <a:pt x="1020353" y="493499"/>
                      <a:pt x="1040227" y="502784"/>
                    </a:cubicBezTo>
                    <a:cubicBezTo>
                      <a:pt x="1091866" y="526812"/>
                      <a:pt x="1139758" y="557355"/>
                      <a:pt x="1187324" y="588713"/>
                    </a:cubicBezTo>
                    <a:cubicBezTo>
                      <a:pt x="1216971" y="608179"/>
                      <a:pt x="1222021" y="624062"/>
                      <a:pt x="1188871" y="642958"/>
                    </a:cubicBezTo>
                    <a:cubicBezTo>
                      <a:pt x="1148065" y="716099"/>
                      <a:pt x="1083965" y="768145"/>
                      <a:pt x="1024752" y="824752"/>
                    </a:cubicBezTo>
                    <a:cubicBezTo>
                      <a:pt x="1006751" y="841938"/>
                      <a:pt x="993312" y="846906"/>
                      <a:pt x="977919" y="822471"/>
                    </a:cubicBezTo>
                    <a:cubicBezTo>
                      <a:pt x="971321" y="812127"/>
                      <a:pt x="963176" y="795919"/>
                      <a:pt x="946479" y="808299"/>
                    </a:cubicBezTo>
                    <a:cubicBezTo>
                      <a:pt x="928805" y="821413"/>
                      <a:pt x="920171" y="809440"/>
                      <a:pt x="909583" y="798607"/>
                    </a:cubicBezTo>
                    <a:cubicBezTo>
                      <a:pt x="854605" y="742407"/>
                      <a:pt x="798812" y="685800"/>
                      <a:pt x="732024" y="644587"/>
                    </a:cubicBezTo>
                    <a:cubicBezTo>
                      <a:pt x="586638" y="554993"/>
                      <a:pt x="511461" y="419055"/>
                      <a:pt x="464383" y="261777"/>
                    </a:cubicBezTo>
                    <a:cubicBezTo>
                      <a:pt x="439134" y="177559"/>
                      <a:pt x="424799" y="90978"/>
                      <a:pt x="407369" y="0"/>
                    </a:cubicBezTo>
                    <a:cubicBezTo>
                      <a:pt x="398491" y="11321"/>
                      <a:pt x="392301" y="18163"/>
                      <a:pt x="387332" y="25738"/>
                    </a:cubicBezTo>
                    <a:cubicBezTo>
                      <a:pt x="320056" y="127223"/>
                      <a:pt x="271919" y="236691"/>
                      <a:pt x="252209" y="357316"/>
                    </a:cubicBezTo>
                    <a:cubicBezTo>
                      <a:pt x="246914" y="389896"/>
                      <a:pt x="235349" y="406593"/>
                      <a:pt x="199104" y="409118"/>
                    </a:cubicBezTo>
                    <a:cubicBezTo>
                      <a:pt x="158950" y="411887"/>
                      <a:pt x="118795" y="421417"/>
                      <a:pt x="79781" y="431924"/>
                    </a:cubicBezTo>
                    <a:cubicBezTo>
                      <a:pt x="38894" y="443001"/>
                      <a:pt x="5663" y="464911"/>
                      <a:pt x="1183" y="512884"/>
                    </a:cubicBezTo>
                    <a:cubicBezTo>
                      <a:pt x="-5007" y="562405"/>
                      <a:pt x="14052" y="606143"/>
                      <a:pt x="36043" y="647845"/>
                    </a:cubicBezTo>
                    <a:cubicBezTo>
                      <a:pt x="75302" y="722289"/>
                      <a:pt x="128814" y="749330"/>
                      <a:pt x="210425" y="729619"/>
                    </a:cubicBezTo>
                    <a:cubicBezTo>
                      <a:pt x="250172" y="720009"/>
                      <a:pt x="262797" y="733936"/>
                      <a:pt x="265322" y="767005"/>
                    </a:cubicBezTo>
                    <a:cubicBezTo>
                      <a:pt x="271431" y="847802"/>
                      <a:pt x="313865" y="885268"/>
                      <a:pt x="394744" y="880219"/>
                    </a:cubicBezTo>
                    <a:cubicBezTo>
                      <a:pt x="402563" y="879730"/>
                      <a:pt x="410627" y="884454"/>
                      <a:pt x="418609" y="884617"/>
                    </a:cubicBezTo>
                    <a:cubicBezTo>
                      <a:pt x="443695" y="884943"/>
                      <a:pt x="448582" y="893006"/>
                      <a:pt x="442718" y="919314"/>
                    </a:cubicBezTo>
                    <a:cubicBezTo>
                      <a:pt x="422600" y="1009560"/>
                      <a:pt x="456564" y="1070972"/>
                      <a:pt x="543226" y="1106076"/>
                    </a:cubicBezTo>
                    <a:cubicBezTo>
                      <a:pt x="571896" y="1117642"/>
                      <a:pt x="601950" y="1126194"/>
                      <a:pt x="632005" y="1133688"/>
                    </a:cubicBezTo>
                    <a:cubicBezTo>
                      <a:pt x="684621" y="1146801"/>
                      <a:pt x="717282" y="1130022"/>
                      <a:pt x="739355" y="1080339"/>
                    </a:cubicBezTo>
                    <a:cubicBezTo>
                      <a:pt x="761427" y="1030573"/>
                      <a:pt x="760613" y="977794"/>
                      <a:pt x="759635" y="924853"/>
                    </a:cubicBezTo>
                    <a:cubicBezTo>
                      <a:pt x="759310" y="906527"/>
                      <a:pt x="751979" y="886979"/>
                      <a:pt x="765581" y="869956"/>
                    </a:cubicBezTo>
                    <a:lnTo>
                      <a:pt x="765581" y="869956"/>
                    </a:lnTo>
                    <a:cubicBezTo>
                      <a:pt x="813555" y="855621"/>
                      <a:pt x="861772" y="842345"/>
                      <a:pt x="909176" y="826462"/>
                    </a:cubicBezTo>
                    <a:cubicBezTo>
                      <a:pt x="924570" y="821331"/>
                      <a:pt x="933773" y="822716"/>
                      <a:pt x="943954" y="835014"/>
                    </a:cubicBezTo>
                    <a:cubicBezTo>
                      <a:pt x="1019702" y="926074"/>
                      <a:pt x="1089096" y="1019415"/>
                      <a:pt x="1063114" y="1148919"/>
                    </a:cubicBezTo>
                    <a:cubicBezTo>
                      <a:pt x="1060997" y="1159344"/>
                      <a:pt x="1061567" y="1168548"/>
                      <a:pt x="1072481" y="1172458"/>
                    </a:cubicBezTo>
                    <a:cubicBezTo>
                      <a:pt x="1086083" y="1177263"/>
                      <a:pt x="1093087" y="1167978"/>
                      <a:pt x="1096101" y="1156901"/>
                    </a:cubicBezTo>
                    <a:cubicBezTo>
                      <a:pt x="1104327" y="1126683"/>
                      <a:pt x="1109459" y="1096058"/>
                      <a:pt x="1102698" y="1064700"/>
                    </a:cubicBezTo>
                    <a:cubicBezTo>
                      <a:pt x="1098463" y="1045234"/>
                      <a:pt x="1099522" y="1028781"/>
                      <a:pt x="1116952" y="1013795"/>
                    </a:cubicBezTo>
                    <a:cubicBezTo>
                      <a:pt x="1191803" y="949206"/>
                      <a:pt x="1266166" y="883965"/>
                      <a:pt x="1339308" y="817421"/>
                    </a:cubicBezTo>
                    <a:cubicBezTo>
                      <a:pt x="1358448" y="799991"/>
                      <a:pt x="1365127" y="808543"/>
                      <a:pt x="1374656" y="825159"/>
                    </a:cubicBezTo>
                    <a:cubicBezTo>
                      <a:pt x="1401209" y="871504"/>
                      <a:pt x="1419861" y="920291"/>
                      <a:pt x="1424422" y="973966"/>
                    </a:cubicBezTo>
                    <a:cubicBezTo>
                      <a:pt x="1425643" y="988139"/>
                      <a:pt x="1423933" y="1008175"/>
                      <a:pt x="1446250" y="1004591"/>
                    </a:cubicBezTo>
                    <a:cubicBezTo>
                      <a:pt x="1464983" y="1001578"/>
                      <a:pt x="1459200" y="983659"/>
                      <a:pt x="1457979" y="970871"/>
                    </a:cubicBezTo>
                    <a:cubicBezTo>
                      <a:pt x="1451870" y="904735"/>
                      <a:pt x="1428494" y="844870"/>
                      <a:pt x="1392005" y="789648"/>
                    </a:cubicBezTo>
                    <a:cubicBezTo>
                      <a:pt x="1385245" y="779466"/>
                      <a:pt x="1371561" y="770507"/>
                      <a:pt x="1383453" y="754380"/>
                    </a:cubicBezTo>
                    <a:cubicBezTo>
                      <a:pt x="1410168" y="717972"/>
                      <a:pt x="1435906" y="680832"/>
                      <a:pt x="1467264" y="636768"/>
                    </a:cubicBezTo>
                    <a:cubicBezTo>
                      <a:pt x="1473372" y="672687"/>
                      <a:pt x="1476793" y="699158"/>
                      <a:pt x="1482658" y="725140"/>
                    </a:cubicBezTo>
                    <a:cubicBezTo>
                      <a:pt x="1496097" y="785005"/>
                      <a:pt x="1522242" y="837295"/>
                      <a:pt x="1576161" y="871666"/>
                    </a:cubicBezTo>
                    <a:cubicBezTo>
                      <a:pt x="1595383" y="883884"/>
                      <a:pt x="1609799" y="887305"/>
                      <a:pt x="1615419" y="857087"/>
                    </a:cubicBezTo>
                    <a:cubicBezTo>
                      <a:pt x="1621039" y="826707"/>
                      <a:pt x="1631302" y="797222"/>
                      <a:pt x="1639528" y="767330"/>
                    </a:cubicBezTo>
                    <a:cubicBezTo>
                      <a:pt x="1643438" y="776371"/>
                      <a:pt x="1643519" y="784435"/>
                      <a:pt x="1643357" y="792498"/>
                    </a:cubicBezTo>
                    <a:cubicBezTo>
                      <a:pt x="1643193" y="802354"/>
                      <a:pt x="1643519" y="812453"/>
                      <a:pt x="1656144" y="814163"/>
                    </a:cubicBezTo>
                    <a:cubicBezTo>
                      <a:pt x="1670316" y="816118"/>
                      <a:pt x="1673981" y="806182"/>
                      <a:pt x="1676832" y="794697"/>
                    </a:cubicBezTo>
                    <a:cubicBezTo>
                      <a:pt x="1689456" y="743955"/>
                      <a:pt x="1682370" y="648904"/>
                      <a:pt x="1661194" y="601582"/>
                    </a:cubicBezTo>
                    <a:cubicBezTo>
                      <a:pt x="1657366" y="628216"/>
                      <a:pt x="1654026" y="652732"/>
                      <a:pt x="1650687" y="677329"/>
                    </a:cubicBezTo>
                    <a:close/>
                    <a:moveTo>
                      <a:pt x="1313651" y="782561"/>
                    </a:moveTo>
                    <a:cubicBezTo>
                      <a:pt x="1251587" y="852282"/>
                      <a:pt x="1183822" y="915893"/>
                      <a:pt x="1111739" y="975188"/>
                    </a:cubicBezTo>
                    <a:cubicBezTo>
                      <a:pt x="1092029" y="991396"/>
                      <a:pt x="1084861" y="986021"/>
                      <a:pt x="1073540" y="966392"/>
                    </a:cubicBezTo>
                    <a:cubicBezTo>
                      <a:pt x="1023041" y="878671"/>
                      <a:pt x="1022471" y="879078"/>
                      <a:pt x="1093169" y="806100"/>
                    </a:cubicBezTo>
                    <a:cubicBezTo>
                      <a:pt x="1131694" y="766353"/>
                      <a:pt x="1172011" y="728153"/>
                      <a:pt x="1208093" y="686370"/>
                    </a:cubicBezTo>
                    <a:cubicBezTo>
                      <a:pt x="1230247" y="660714"/>
                      <a:pt x="1243931" y="664542"/>
                      <a:pt x="1262746" y="687999"/>
                    </a:cubicBezTo>
                    <a:cubicBezTo>
                      <a:pt x="1277895" y="706895"/>
                      <a:pt x="1296384" y="723022"/>
                      <a:pt x="1313162" y="740534"/>
                    </a:cubicBezTo>
                    <a:cubicBezTo>
                      <a:pt x="1318701" y="746317"/>
                      <a:pt x="1323832" y="752425"/>
                      <a:pt x="1328149" y="757312"/>
                    </a:cubicBezTo>
                    <a:cubicBezTo>
                      <a:pt x="1328068" y="770018"/>
                      <a:pt x="1319678" y="775801"/>
                      <a:pt x="1313651" y="782561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6" name="Freeform: Shape 73">
                <a:extLst>
                  <a:ext uri="{FF2B5EF4-FFF2-40B4-BE49-F238E27FC236}">
                    <a16:creationId xmlns:a16="http://schemas.microsoft.com/office/drawing/2014/main" id="{44AF42FE-8ABE-4D37-9049-4E47E2A1B51F}"/>
                  </a:ext>
                </a:extLst>
              </p:cNvPr>
              <p:cNvSpPr/>
              <p:nvPr/>
            </p:nvSpPr>
            <p:spPr>
              <a:xfrm>
                <a:off x="2911917" y="1445311"/>
                <a:ext cx="448957" cy="532901"/>
              </a:xfrm>
              <a:custGeom>
                <a:avLst/>
                <a:gdLst>
                  <a:gd name="connsiteX0" fmla="*/ 0 w 448957"/>
                  <a:gd name="connsiteY0" fmla="*/ 0 h 532901"/>
                  <a:gd name="connsiteX1" fmla="*/ 32498 w 448957"/>
                  <a:gd name="connsiteY1" fmla="*/ 232211 h 532901"/>
                  <a:gd name="connsiteX2" fmla="*/ 44878 w 448957"/>
                  <a:gd name="connsiteY2" fmla="*/ 255505 h 532901"/>
                  <a:gd name="connsiteX3" fmla="*/ 188799 w 448957"/>
                  <a:gd name="connsiteY3" fmla="*/ 338095 h 532901"/>
                  <a:gd name="connsiteX4" fmla="*/ 202401 w 448957"/>
                  <a:gd name="connsiteY4" fmla="*/ 187088 h 532901"/>
                  <a:gd name="connsiteX5" fmla="*/ 235876 w 448957"/>
                  <a:gd name="connsiteY5" fmla="*/ 210138 h 532901"/>
                  <a:gd name="connsiteX6" fmla="*/ 219993 w 448957"/>
                  <a:gd name="connsiteY6" fmla="*/ 81612 h 532901"/>
                  <a:gd name="connsiteX7" fmla="*/ 408711 w 448957"/>
                  <a:gd name="connsiteY7" fmla="*/ 327669 h 532901"/>
                  <a:gd name="connsiteX8" fmla="*/ 410014 w 448957"/>
                  <a:gd name="connsiteY8" fmla="*/ 501481 h 532901"/>
                  <a:gd name="connsiteX9" fmla="*/ 423697 w 448957"/>
                  <a:gd name="connsiteY9" fmla="*/ 532839 h 532901"/>
                  <a:gd name="connsiteX10" fmla="*/ 443164 w 448957"/>
                  <a:gd name="connsiteY10" fmla="*/ 503762 h 532901"/>
                  <a:gd name="connsiteX11" fmla="*/ 448946 w 448957"/>
                  <a:gd name="connsiteY11" fmla="*/ 398367 h 532901"/>
                  <a:gd name="connsiteX12" fmla="*/ 0 w 448957"/>
                  <a:gd name="connsiteY12" fmla="*/ 0 h 532901"/>
                  <a:gd name="connsiteX13" fmla="*/ 46996 w 448957"/>
                  <a:gd name="connsiteY13" fmla="*/ 37955 h 532901"/>
                  <a:gd name="connsiteX14" fmla="*/ 194256 w 448957"/>
                  <a:gd name="connsiteY14" fmla="*/ 159314 h 532901"/>
                  <a:gd name="connsiteX15" fmla="*/ 46996 w 448957"/>
                  <a:gd name="connsiteY15" fmla="*/ 37955 h 53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8957" h="532901">
                    <a:moveTo>
                      <a:pt x="0" y="0"/>
                    </a:moveTo>
                    <a:cubicBezTo>
                      <a:pt x="21747" y="76236"/>
                      <a:pt x="37629" y="152880"/>
                      <a:pt x="32498" y="232211"/>
                    </a:cubicBezTo>
                    <a:cubicBezTo>
                      <a:pt x="31765" y="242962"/>
                      <a:pt x="35675" y="250211"/>
                      <a:pt x="44878" y="255505"/>
                    </a:cubicBezTo>
                    <a:cubicBezTo>
                      <a:pt x="91549" y="282221"/>
                      <a:pt x="138219" y="309099"/>
                      <a:pt x="188799" y="338095"/>
                    </a:cubicBezTo>
                    <a:cubicBezTo>
                      <a:pt x="193604" y="284746"/>
                      <a:pt x="198002" y="236365"/>
                      <a:pt x="202401" y="187088"/>
                    </a:cubicBezTo>
                    <a:cubicBezTo>
                      <a:pt x="219098" y="192301"/>
                      <a:pt x="218690" y="211116"/>
                      <a:pt x="235876" y="210138"/>
                    </a:cubicBezTo>
                    <a:cubicBezTo>
                      <a:pt x="230745" y="168681"/>
                      <a:pt x="225695" y="127386"/>
                      <a:pt x="219993" y="81612"/>
                    </a:cubicBezTo>
                    <a:cubicBezTo>
                      <a:pt x="320664" y="119160"/>
                      <a:pt x="388674" y="210301"/>
                      <a:pt x="408711" y="327669"/>
                    </a:cubicBezTo>
                    <a:cubicBezTo>
                      <a:pt x="418647" y="385661"/>
                      <a:pt x="418729" y="443408"/>
                      <a:pt x="410014" y="501481"/>
                    </a:cubicBezTo>
                    <a:cubicBezTo>
                      <a:pt x="408059" y="514187"/>
                      <a:pt x="403009" y="531536"/>
                      <a:pt x="423697" y="532839"/>
                    </a:cubicBezTo>
                    <a:cubicBezTo>
                      <a:pt x="443001" y="534061"/>
                      <a:pt x="442349" y="517282"/>
                      <a:pt x="443164" y="503762"/>
                    </a:cubicBezTo>
                    <a:cubicBezTo>
                      <a:pt x="445281" y="468657"/>
                      <a:pt x="449191" y="433471"/>
                      <a:pt x="448946" y="398367"/>
                    </a:cubicBezTo>
                    <a:cubicBezTo>
                      <a:pt x="446503" y="129097"/>
                      <a:pt x="262510" y="7575"/>
                      <a:pt x="0" y="0"/>
                    </a:cubicBezTo>
                    <a:close/>
                    <a:moveTo>
                      <a:pt x="46996" y="37955"/>
                    </a:moveTo>
                    <a:cubicBezTo>
                      <a:pt x="195070" y="63449"/>
                      <a:pt x="171206" y="39747"/>
                      <a:pt x="194256" y="159314"/>
                    </a:cubicBezTo>
                    <a:cubicBezTo>
                      <a:pt x="146282" y="119730"/>
                      <a:pt x="100671" y="82182"/>
                      <a:pt x="46996" y="37955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37" name="Freeform: Shape 74">
                <a:extLst>
                  <a:ext uri="{FF2B5EF4-FFF2-40B4-BE49-F238E27FC236}">
                    <a16:creationId xmlns:a16="http://schemas.microsoft.com/office/drawing/2014/main" id="{E7B5E66F-C7ED-4818-A1B8-E85FB56ED786}"/>
                  </a:ext>
                </a:extLst>
              </p:cNvPr>
              <p:cNvSpPr/>
              <p:nvPr/>
            </p:nvSpPr>
            <p:spPr>
              <a:xfrm>
                <a:off x="1943244" y="669294"/>
                <a:ext cx="343397" cy="370889"/>
              </a:xfrm>
              <a:custGeom>
                <a:avLst/>
                <a:gdLst>
                  <a:gd name="connsiteX0" fmla="*/ 43168 w 343397"/>
                  <a:gd name="connsiteY0" fmla="*/ 314201 h 370889"/>
                  <a:gd name="connsiteX1" fmla="*/ 42761 w 343397"/>
                  <a:gd name="connsiteY1" fmla="*/ 370890 h 370889"/>
                  <a:gd name="connsiteX2" fmla="*/ 108164 w 343397"/>
                  <a:gd name="connsiteY2" fmla="*/ 267531 h 370889"/>
                  <a:gd name="connsiteX3" fmla="*/ 122662 w 343397"/>
                  <a:gd name="connsiteY3" fmla="*/ 253277 h 370889"/>
                  <a:gd name="connsiteX4" fmla="*/ 134472 w 343397"/>
                  <a:gd name="connsiteY4" fmla="*/ 264354 h 370889"/>
                  <a:gd name="connsiteX5" fmla="*/ 153531 w 343397"/>
                  <a:gd name="connsiteY5" fmla="*/ 296934 h 370889"/>
                  <a:gd name="connsiteX6" fmla="*/ 220564 w 343397"/>
                  <a:gd name="connsiteY6" fmla="*/ 272662 h 370889"/>
                  <a:gd name="connsiteX7" fmla="*/ 253632 w 343397"/>
                  <a:gd name="connsiteY7" fmla="*/ 251486 h 370889"/>
                  <a:gd name="connsiteX8" fmla="*/ 262591 w 343397"/>
                  <a:gd name="connsiteY8" fmla="*/ 272581 h 370889"/>
                  <a:gd name="connsiteX9" fmla="*/ 334511 w 343397"/>
                  <a:gd name="connsiteY9" fmla="*/ 269323 h 370889"/>
                  <a:gd name="connsiteX10" fmla="*/ 339235 w 343397"/>
                  <a:gd name="connsiteY10" fmla="*/ 252789 h 370889"/>
                  <a:gd name="connsiteX11" fmla="*/ 268944 w 343397"/>
                  <a:gd name="connsiteY11" fmla="*/ 20171 h 370889"/>
                  <a:gd name="connsiteX12" fmla="*/ 236283 w 343397"/>
                  <a:gd name="connsiteY12" fmla="*/ 1682 h 370889"/>
                  <a:gd name="connsiteX13" fmla="*/ 64182 w 343397"/>
                  <a:gd name="connsiteY13" fmla="*/ 61139 h 370889"/>
                  <a:gd name="connsiteX14" fmla="*/ 9285 w 343397"/>
                  <a:gd name="connsiteY14" fmla="*/ 151140 h 370889"/>
                  <a:gd name="connsiteX15" fmla="*/ 0 w 343397"/>
                  <a:gd name="connsiteY15" fmla="*/ 265902 h 370889"/>
                  <a:gd name="connsiteX16" fmla="*/ 43168 w 343397"/>
                  <a:gd name="connsiteY16" fmla="*/ 314201 h 370889"/>
                  <a:gd name="connsiteX17" fmla="*/ 275705 w 343397"/>
                  <a:gd name="connsiteY17" fmla="*/ 188281 h 370889"/>
                  <a:gd name="connsiteX18" fmla="*/ 303805 w 343397"/>
                  <a:gd name="connsiteY18" fmla="*/ 256780 h 370889"/>
                  <a:gd name="connsiteX19" fmla="*/ 253795 w 343397"/>
                  <a:gd name="connsiteY19" fmla="*/ 250671 h 370889"/>
                  <a:gd name="connsiteX20" fmla="*/ 253958 w 343397"/>
                  <a:gd name="connsiteY20" fmla="*/ 251323 h 370889"/>
                  <a:gd name="connsiteX21" fmla="*/ 253143 w 343397"/>
                  <a:gd name="connsiteY21" fmla="*/ 250345 h 370889"/>
                  <a:gd name="connsiteX22" fmla="*/ 253713 w 343397"/>
                  <a:gd name="connsiteY22" fmla="*/ 250671 h 370889"/>
                  <a:gd name="connsiteX23" fmla="*/ 240437 w 343397"/>
                  <a:gd name="connsiteY23" fmla="*/ 201150 h 370889"/>
                  <a:gd name="connsiteX24" fmla="*/ 246872 w 343397"/>
                  <a:gd name="connsiteY24" fmla="*/ 173946 h 370889"/>
                  <a:gd name="connsiteX25" fmla="*/ 275705 w 343397"/>
                  <a:gd name="connsiteY25" fmla="*/ 188281 h 370889"/>
                  <a:gd name="connsiteX26" fmla="*/ 213722 w 343397"/>
                  <a:gd name="connsiteY26" fmla="*/ 48433 h 370889"/>
                  <a:gd name="connsiteX27" fmla="*/ 220808 w 343397"/>
                  <a:gd name="connsiteY27" fmla="*/ 42080 h 370889"/>
                  <a:gd name="connsiteX28" fmla="*/ 234980 w 343397"/>
                  <a:gd name="connsiteY28" fmla="*/ 49411 h 370889"/>
                  <a:gd name="connsiteX29" fmla="*/ 254609 w 343397"/>
                  <a:gd name="connsiteY29" fmla="*/ 122715 h 370889"/>
                  <a:gd name="connsiteX30" fmla="*/ 246302 w 343397"/>
                  <a:gd name="connsiteY30" fmla="*/ 138271 h 370889"/>
                  <a:gd name="connsiteX31" fmla="*/ 228546 w 343397"/>
                  <a:gd name="connsiteY31" fmla="*/ 134036 h 370889"/>
                  <a:gd name="connsiteX32" fmla="*/ 213722 w 343397"/>
                  <a:gd name="connsiteY32" fmla="*/ 48433 h 370889"/>
                  <a:gd name="connsiteX33" fmla="*/ 212663 w 343397"/>
                  <a:gd name="connsiteY33" fmla="*/ 234218 h 370889"/>
                  <a:gd name="connsiteX34" fmla="*/ 166074 w 343397"/>
                  <a:gd name="connsiteY34" fmla="*/ 250590 h 370889"/>
                  <a:gd name="connsiteX35" fmla="*/ 134065 w 343397"/>
                  <a:gd name="connsiteY35" fmla="*/ 222164 h 370889"/>
                  <a:gd name="connsiteX36" fmla="*/ 184319 w 343397"/>
                  <a:gd name="connsiteY36" fmla="*/ 182172 h 370889"/>
                  <a:gd name="connsiteX37" fmla="*/ 212663 w 343397"/>
                  <a:gd name="connsiteY37" fmla="*/ 234218 h 370889"/>
                  <a:gd name="connsiteX38" fmla="*/ 164853 w 343397"/>
                  <a:gd name="connsiteY38" fmla="*/ 59836 h 370889"/>
                  <a:gd name="connsiteX39" fmla="*/ 190265 w 343397"/>
                  <a:gd name="connsiteY39" fmla="*/ 124344 h 370889"/>
                  <a:gd name="connsiteX40" fmla="*/ 147911 w 343397"/>
                  <a:gd name="connsiteY40" fmla="*/ 153910 h 370889"/>
                  <a:gd name="connsiteX41" fmla="*/ 132680 w 343397"/>
                  <a:gd name="connsiteY41" fmla="*/ 130697 h 370889"/>
                  <a:gd name="connsiteX42" fmla="*/ 132680 w 343397"/>
                  <a:gd name="connsiteY42" fmla="*/ 126706 h 370889"/>
                  <a:gd name="connsiteX43" fmla="*/ 164853 w 343397"/>
                  <a:gd name="connsiteY43" fmla="*/ 59836 h 370889"/>
                  <a:gd name="connsiteX44" fmla="*/ 53675 w 343397"/>
                  <a:gd name="connsiteY44" fmla="*/ 258164 h 370889"/>
                  <a:gd name="connsiteX45" fmla="*/ 95947 w 343397"/>
                  <a:gd name="connsiteY45" fmla="*/ 210272 h 370889"/>
                  <a:gd name="connsiteX46" fmla="*/ 53675 w 343397"/>
                  <a:gd name="connsiteY46" fmla="*/ 258164 h 370889"/>
                  <a:gd name="connsiteX47" fmla="*/ 45286 w 343397"/>
                  <a:gd name="connsiteY47" fmla="*/ 132244 h 370889"/>
                  <a:gd name="connsiteX48" fmla="*/ 79250 w 343397"/>
                  <a:gd name="connsiteY48" fmla="*/ 91275 h 370889"/>
                  <a:gd name="connsiteX49" fmla="*/ 99531 w 343397"/>
                  <a:gd name="connsiteY49" fmla="*/ 103819 h 370889"/>
                  <a:gd name="connsiteX50" fmla="*/ 45041 w 343397"/>
                  <a:gd name="connsiteY50" fmla="*/ 202779 h 370889"/>
                  <a:gd name="connsiteX51" fmla="*/ 45286 w 343397"/>
                  <a:gd name="connsiteY51" fmla="*/ 132244 h 37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43397" h="370889">
                    <a:moveTo>
                      <a:pt x="43168" y="314201"/>
                    </a:moveTo>
                    <a:cubicBezTo>
                      <a:pt x="40887" y="331794"/>
                      <a:pt x="42761" y="349876"/>
                      <a:pt x="42761" y="370890"/>
                    </a:cubicBezTo>
                    <a:cubicBezTo>
                      <a:pt x="84137" y="343278"/>
                      <a:pt x="118997" y="319170"/>
                      <a:pt x="108164" y="267531"/>
                    </a:cubicBezTo>
                    <a:cubicBezTo>
                      <a:pt x="105884" y="256617"/>
                      <a:pt x="113540" y="254010"/>
                      <a:pt x="122662" y="253277"/>
                    </a:cubicBezTo>
                    <a:cubicBezTo>
                      <a:pt x="131051" y="252544"/>
                      <a:pt x="136183" y="255802"/>
                      <a:pt x="134472" y="264354"/>
                    </a:cubicBezTo>
                    <a:cubicBezTo>
                      <a:pt x="131051" y="281622"/>
                      <a:pt x="138708" y="298970"/>
                      <a:pt x="153531" y="296934"/>
                    </a:cubicBezTo>
                    <a:cubicBezTo>
                      <a:pt x="177396" y="293676"/>
                      <a:pt x="215514" y="297015"/>
                      <a:pt x="220564" y="272662"/>
                    </a:cubicBezTo>
                    <a:cubicBezTo>
                      <a:pt x="226265" y="245051"/>
                      <a:pt x="242066" y="256454"/>
                      <a:pt x="253632" y="251486"/>
                    </a:cubicBezTo>
                    <a:cubicBezTo>
                      <a:pt x="256401" y="258653"/>
                      <a:pt x="258030" y="266798"/>
                      <a:pt x="262591" y="272581"/>
                    </a:cubicBezTo>
                    <a:cubicBezTo>
                      <a:pt x="287270" y="303613"/>
                      <a:pt x="309995" y="266554"/>
                      <a:pt x="334511" y="269323"/>
                    </a:cubicBezTo>
                    <a:cubicBezTo>
                      <a:pt x="348846" y="270952"/>
                      <a:pt x="342248" y="259223"/>
                      <a:pt x="339235" y="252789"/>
                    </a:cubicBezTo>
                    <a:cubicBezTo>
                      <a:pt x="305108" y="178507"/>
                      <a:pt x="289062" y="98687"/>
                      <a:pt x="268944" y="20171"/>
                    </a:cubicBezTo>
                    <a:cubicBezTo>
                      <a:pt x="263976" y="867"/>
                      <a:pt x="253306" y="-2717"/>
                      <a:pt x="236283" y="1682"/>
                    </a:cubicBezTo>
                    <a:cubicBezTo>
                      <a:pt x="177314" y="16831"/>
                      <a:pt x="118834" y="32795"/>
                      <a:pt x="64182" y="61139"/>
                    </a:cubicBezTo>
                    <a:cubicBezTo>
                      <a:pt x="26552" y="80687"/>
                      <a:pt x="7819" y="106914"/>
                      <a:pt x="9285" y="151140"/>
                    </a:cubicBezTo>
                    <a:cubicBezTo>
                      <a:pt x="10507" y="189259"/>
                      <a:pt x="16045" y="228761"/>
                      <a:pt x="0" y="265902"/>
                    </a:cubicBezTo>
                    <a:cubicBezTo>
                      <a:pt x="37792" y="260689"/>
                      <a:pt x="47566" y="279830"/>
                      <a:pt x="43168" y="314201"/>
                    </a:cubicBezTo>
                    <a:close/>
                    <a:moveTo>
                      <a:pt x="275705" y="188281"/>
                    </a:moveTo>
                    <a:cubicBezTo>
                      <a:pt x="285153" y="210354"/>
                      <a:pt x="293949" y="232752"/>
                      <a:pt x="303805" y="256780"/>
                    </a:cubicBezTo>
                    <a:cubicBezTo>
                      <a:pt x="284908" y="261992"/>
                      <a:pt x="269107" y="259142"/>
                      <a:pt x="253795" y="250671"/>
                    </a:cubicBezTo>
                    <a:cubicBezTo>
                      <a:pt x="253876" y="250915"/>
                      <a:pt x="253876" y="251078"/>
                      <a:pt x="253958" y="251323"/>
                    </a:cubicBezTo>
                    <a:cubicBezTo>
                      <a:pt x="253958" y="251323"/>
                      <a:pt x="253143" y="250345"/>
                      <a:pt x="253143" y="250345"/>
                    </a:cubicBezTo>
                    <a:cubicBezTo>
                      <a:pt x="253306" y="250427"/>
                      <a:pt x="253551" y="250508"/>
                      <a:pt x="253713" y="250671"/>
                    </a:cubicBezTo>
                    <a:cubicBezTo>
                      <a:pt x="249234" y="234137"/>
                      <a:pt x="244428" y="217766"/>
                      <a:pt x="240437" y="201150"/>
                    </a:cubicBezTo>
                    <a:cubicBezTo>
                      <a:pt x="238075" y="191295"/>
                      <a:pt x="231804" y="179485"/>
                      <a:pt x="246872" y="173946"/>
                    </a:cubicBezTo>
                    <a:cubicBezTo>
                      <a:pt x="261044" y="168815"/>
                      <a:pt x="270410" y="175738"/>
                      <a:pt x="275705" y="188281"/>
                    </a:cubicBezTo>
                    <a:close/>
                    <a:moveTo>
                      <a:pt x="213722" y="48433"/>
                    </a:moveTo>
                    <a:cubicBezTo>
                      <a:pt x="213803" y="45908"/>
                      <a:pt x="219098" y="43546"/>
                      <a:pt x="220808" y="42080"/>
                    </a:cubicBezTo>
                    <a:cubicBezTo>
                      <a:pt x="228709" y="40940"/>
                      <a:pt x="233433" y="44116"/>
                      <a:pt x="234980" y="49411"/>
                    </a:cubicBezTo>
                    <a:cubicBezTo>
                      <a:pt x="241903" y="73764"/>
                      <a:pt x="248256" y="98199"/>
                      <a:pt x="254609" y="122715"/>
                    </a:cubicBezTo>
                    <a:cubicBezTo>
                      <a:pt x="256483" y="129964"/>
                      <a:pt x="253876" y="135747"/>
                      <a:pt x="246302" y="138271"/>
                    </a:cubicBezTo>
                    <a:cubicBezTo>
                      <a:pt x="239541" y="140552"/>
                      <a:pt x="231152" y="140471"/>
                      <a:pt x="228546" y="134036"/>
                    </a:cubicBezTo>
                    <a:cubicBezTo>
                      <a:pt x="217387" y="106669"/>
                      <a:pt x="212745" y="77918"/>
                      <a:pt x="213722" y="48433"/>
                    </a:cubicBezTo>
                    <a:close/>
                    <a:moveTo>
                      <a:pt x="212663" y="234218"/>
                    </a:moveTo>
                    <a:cubicBezTo>
                      <a:pt x="218527" y="249042"/>
                      <a:pt x="213966" y="250834"/>
                      <a:pt x="166074" y="250590"/>
                    </a:cubicBezTo>
                    <a:cubicBezTo>
                      <a:pt x="153613" y="250915"/>
                      <a:pt x="133250" y="255802"/>
                      <a:pt x="134065" y="222164"/>
                    </a:cubicBezTo>
                    <a:cubicBezTo>
                      <a:pt x="134879" y="185512"/>
                      <a:pt x="162979" y="182824"/>
                      <a:pt x="184319" y="182172"/>
                    </a:cubicBezTo>
                    <a:cubicBezTo>
                      <a:pt x="217794" y="181032"/>
                      <a:pt x="205414" y="215811"/>
                      <a:pt x="212663" y="234218"/>
                    </a:cubicBezTo>
                    <a:close/>
                    <a:moveTo>
                      <a:pt x="164853" y="59836"/>
                    </a:moveTo>
                    <a:cubicBezTo>
                      <a:pt x="195559" y="62361"/>
                      <a:pt x="175034" y="106669"/>
                      <a:pt x="190265" y="124344"/>
                    </a:cubicBezTo>
                    <a:cubicBezTo>
                      <a:pt x="188636" y="157575"/>
                      <a:pt x="163061" y="149593"/>
                      <a:pt x="147911" y="153910"/>
                    </a:cubicBezTo>
                    <a:cubicBezTo>
                      <a:pt x="126083" y="160100"/>
                      <a:pt x="135042" y="140471"/>
                      <a:pt x="132680" y="130697"/>
                    </a:cubicBezTo>
                    <a:cubicBezTo>
                      <a:pt x="132355" y="129394"/>
                      <a:pt x="132517" y="128009"/>
                      <a:pt x="132680" y="126706"/>
                    </a:cubicBezTo>
                    <a:cubicBezTo>
                      <a:pt x="135938" y="99990"/>
                      <a:pt x="119160" y="56089"/>
                      <a:pt x="164853" y="59836"/>
                    </a:cubicBezTo>
                    <a:close/>
                    <a:moveTo>
                      <a:pt x="53675" y="258164"/>
                    </a:moveTo>
                    <a:cubicBezTo>
                      <a:pt x="61901" y="236417"/>
                      <a:pt x="81449" y="227947"/>
                      <a:pt x="95947" y="210272"/>
                    </a:cubicBezTo>
                    <a:cubicBezTo>
                      <a:pt x="104906" y="256454"/>
                      <a:pt x="104906" y="256454"/>
                      <a:pt x="53675" y="258164"/>
                    </a:cubicBezTo>
                    <a:close/>
                    <a:moveTo>
                      <a:pt x="45286" y="132244"/>
                    </a:moveTo>
                    <a:cubicBezTo>
                      <a:pt x="46344" y="110905"/>
                      <a:pt x="61575" y="99746"/>
                      <a:pt x="79250" y="91275"/>
                    </a:cubicBezTo>
                    <a:cubicBezTo>
                      <a:pt x="92770" y="84760"/>
                      <a:pt x="97413" y="88995"/>
                      <a:pt x="99531" y="103819"/>
                    </a:cubicBezTo>
                    <a:cubicBezTo>
                      <a:pt x="107594" y="159774"/>
                      <a:pt x="100182" y="175005"/>
                      <a:pt x="45041" y="202779"/>
                    </a:cubicBezTo>
                    <a:cubicBezTo>
                      <a:pt x="45041" y="177530"/>
                      <a:pt x="44145" y="154806"/>
                      <a:pt x="45286" y="132244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grpSp>
          <p:nvGrpSpPr>
            <p:cNvPr id="38" name="Group 119">
              <a:extLst>
                <a:ext uri="{FF2B5EF4-FFF2-40B4-BE49-F238E27FC236}">
                  <a16:creationId xmlns:a16="http://schemas.microsoft.com/office/drawing/2014/main" id="{2D8ACEFF-102B-478B-831F-5C71247BC848}"/>
                </a:ext>
              </a:extLst>
            </p:cNvPr>
            <p:cNvGrpSpPr/>
            <p:nvPr/>
          </p:nvGrpSpPr>
          <p:grpSpPr>
            <a:xfrm>
              <a:off x="10208835" y="2318481"/>
              <a:ext cx="381848" cy="1013676"/>
              <a:chOff x="10208835" y="2318481"/>
              <a:chExt cx="381848" cy="1013676"/>
            </a:xfrm>
            <a:solidFill>
              <a:srgbClr val="125AC4"/>
            </a:solidFill>
          </p:grpSpPr>
          <p:sp>
            <p:nvSpPr>
              <p:cNvPr id="39" name="Freeform: Shape 118">
                <a:extLst>
                  <a:ext uri="{FF2B5EF4-FFF2-40B4-BE49-F238E27FC236}">
                    <a16:creationId xmlns:a16="http://schemas.microsoft.com/office/drawing/2014/main" id="{EA3F4EBF-E49B-4B1F-9390-80EA0230BF47}"/>
                  </a:ext>
                </a:extLst>
              </p:cNvPr>
              <p:cNvSpPr/>
              <p:nvPr/>
            </p:nvSpPr>
            <p:spPr>
              <a:xfrm>
                <a:off x="10208835" y="2318481"/>
                <a:ext cx="381848" cy="1013676"/>
              </a:xfrm>
              <a:custGeom>
                <a:avLst/>
                <a:gdLst>
                  <a:gd name="connsiteX0" fmla="*/ 227378 w 381848"/>
                  <a:gd name="connsiteY0" fmla="*/ 74243 h 1013676"/>
                  <a:gd name="connsiteX1" fmla="*/ 148076 w 381848"/>
                  <a:gd name="connsiteY1" fmla="*/ 74285 h 1013676"/>
                  <a:gd name="connsiteX2" fmla="*/ 135445 w 381848"/>
                  <a:gd name="connsiteY2" fmla="*/ 83319 h 1013676"/>
                  <a:gd name="connsiteX3" fmla="*/ 108885 w 381848"/>
                  <a:gd name="connsiteY3" fmla="*/ 127529 h 1013676"/>
                  <a:gd name="connsiteX4" fmla="*/ 30879 w 381848"/>
                  <a:gd name="connsiteY4" fmla="*/ 273292 h 1013676"/>
                  <a:gd name="connsiteX5" fmla="*/ 30838 w 381848"/>
                  <a:gd name="connsiteY5" fmla="*/ 339126 h 1013676"/>
                  <a:gd name="connsiteX6" fmla="*/ 38450 w 381848"/>
                  <a:gd name="connsiteY6" fmla="*/ 359788 h 1013676"/>
                  <a:gd name="connsiteX7" fmla="*/ 40918 w 381848"/>
                  <a:gd name="connsiteY7" fmla="*/ 376561 h 1013676"/>
                  <a:gd name="connsiteX8" fmla="*/ 37279 w 381848"/>
                  <a:gd name="connsiteY8" fmla="*/ 442227 h 1013676"/>
                  <a:gd name="connsiteX9" fmla="*/ 39454 w 381848"/>
                  <a:gd name="connsiteY9" fmla="*/ 461969 h 1013676"/>
                  <a:gd name="connsiteX10" fmla="*/ 39955 w 381848"/>
                  <a:gd name="connsiteY10" fmla="*/ 576530 h 1013676"/>
                  <a:gd name="connsiteX11" fmla="*/ 41462 w 381848"/>
                  <a:gd name="connsiteY11" fmla="*/ 602588 h 1013676"/>
                  <a:gd name="connsiteX12" fmla="*/ 37488 w 381848"/>
                  <a:gd name="connsiteY12" fmla="*/ 705187 h 1013676"/>
                  <a:gd name="connsiteX13" fmla="*/ 37906 w 381848"/>
                  <a:gd name="connsiteY13" fmla="*/ 725389 h 1013676"/>
                  <a:gd name="connsiteX14" fmla="*/ 37906 w 381848"/>
                  <a:gd name="connsiteY14" fmla="*/ 783861 h 1013676"/>
                  <a:gd name="connsiteX15" fmla="*/ 42549 w 381848"/>
                  <a:gd name="connsiteY15" fmla="*/ 797078 h 1013676"/>
                  <a:gd name="connsiteX16" fmla="*/ 29541 w 381848"/>
                  <a:gd name="connsiteY16" fmla="*/ 883533 h 1013676"/>
                  <a:gd name="connsiteX17" fmla="*/ 99558 w 381848"/>
                  <a:gd name="connsiteY17" fmla="*/ 986633 h 1013676"/>
                  <a:gd name="connsiteX18" fmla="*/ 194335 w 381848"/>
                  <a:gd name="connsiteY18" fmla="*/ 987302 h 1013676"/>
                  <a:gd name="connsiteX19" fmla="*/ 301535 w 381848"/>
                  <a:gd name="connsiteY19" fmla="*/ 982325 h 1013676"/>
                  <a:gd name="connsiteX20" fmla="*/ 340642 w 381848"/>
                  <a:gd name="connsiteY20" fmla="*/ 951165 h 1013676"/>
                  <a:gd name="connsiteX21" fmla="*/ 353901 w 381848"/>
                  <a:gd name="connsiteY21" fmla="*/ 830330 h 1013676"/>
                  <a:gd name="connsiteX22" fmla="*/ 347251 w 381848"/>
                  <a:gd name="connsiteY22" fmla="*/ 813181 h 1013676"/>
                  <a:gd name="connsiteX23" fmla="*/ 344616 w 381848"/>
                  <a:gd name="connsiteY23" fmla="*/ 778717 h 1013676"/>
                  <a:gd name="connsiteX24" fmla="*/ 343403 w 381848"/>
                  <a:gd name="connsiteY24" fmla="*/ 724176 h 1013676"/>
                  <a:gd name="connsiteX25" fmla="*/ 342441 w 381848"/>
                  <a:gd name="connsiteY25" fmla="*/ 708282 h 1013676"/>
                  <a:gd name="connsiteX26" fmla="*/ 337045 w 381848"/>
                  <a:gd name="connsiteY26" fmla="*/ 597694 h 1013676"/>
                  <a:gd name="connsiteX27" fmla="*/ 339596 w 381848"/>
                  <a:gd name="connsiteY27" fmla="*/ 575736 h 1013676"/>
                  <a:gd name="connsiteX28" fmla="*/ 351559 w 381848"/>
                  <a:gd name="connsiteY28" fmla="*/ 504590 h 1013676"/>
                  <a:gd name="connsiteX29" fmla="*/ 349426 w 381848"/>
                  <a:gd name="connsiteY29" fmla="*/ 402911 h 1013676"/>
                  <a:gd name="connsiteX30" fmla="*/ 348966 w 381848"/>
                  <a:gd name="connsiteY30" fmla="*/ 396804 h 1013676"/>
                  <a:gd name="connsiteX31" fmla="*/ 344532 w 381848"/>
                  <a:gd name="connsiteY31" fmla="*/ 342180 h 1013676"/>
                  <a:gd name="connsiteX32" fmla="*/ 345745 w 381848"/>
                  <a:gd name="connsiteY32" fmla="*/ 264007 h 1013676"/>
                  <a:gd name="connsiteX33" fmla="*/ 261550 w 381848"/>
                  <a:gd name="connsiteY33" fmla="*/ 123514 h 1013676"/>
                  <a:gd name="connsiteX34" fmla="*/ 239758 w 381848"/>
                  <a:gd name="connsiteY34" fmla="*/ 85662 h 1013676"/>
                  <a:gd name="connsiteX35" fmla="*/ 227378 w 381848"/>
                  <a:gd name="connsiteY35" fmla="*/ 74243 h 1013676"/>
                  <a:gd name="connsiteX36" fmla="*/ 248666 w 381848"/>
                  <a:gd name="connsiteY36" fmla="*/ 2 h 1013676"/>
                  <a:gd name="connsiteX37" fmla="*/ 265982 w 381848"/>
                  <a:gd name="connsiteY37" fmla="*/ 10793 h 1013676"/>
                  <a:gd name="connsiteX38" fmla="*/ 266485 w 381848"/>
                  <a:gd name="connsiteY38" fmla="*/ 81437 h 1013676"/>
                  <a:gd name="connsiteX39" fmla="*/ 277652 w 381848"/>
                  <a:gd name="connsiteY39" fmla="*/ 103270 h 1013676"/>
                  <a:gd name="connsiteX40" fmla="*/ 357247 w 381848"/>
                  <a:gd name="connsiteY40" fmla="*/ 203360 h 1013676"/>
                  <a:gd name="connsiteX41" fmla="*/ 370923 w 381848"/>
                  <a:gd name="connsiteY41" fmla="*/ 297259 h 1013676"/>
                  <a:gd name="connsiteX42" fmla="*/ 371593 w 381848"/>
                  <a:gd name="connsiteY42" fmla="*/ 389778 h 1013676"/>
                  <a:gd name="connsiteX43" fmla="*/ 372890 w 381848"/>
                  <a:gd name="connsiteY43" fmla="*/ 550849 h 1013676"/>
                  <a:gd name="connsiteX44" fmla="*/ 371467 w 381848"/>
                  <a:gd name="connsiteY44" fmla="*/ 627391 h 1013676"/>
                  <a:gd name="connsiteX45" fmla="*/ 373559 w 381848"/>
                  <a:gd name="connsiteY45" fmla="*/ 666791 h 1013676"/>
                  <a:gd name="connsiteX46" fmla="*/ 375399 w 381848"/>
                  <a:gd name="connsiteY46" fmla="*/ 737853 h 1013676"/>
                  <a:gd name="connsiteX47" fmla="*/ 378996 w 381848"/>
                  <a:gd name="connsiteY47" fmla="*/ 844384 h 1013676"/>
                  <a:gd name="connsiteX48" fmla="*/ 378201 w 381848"/>
                  <a:gd name="connsiteY48" fmla="*/ 918248 h 1013676"/>
                  <a:gd name="connsiteX49" fmla="*/ 276732 w 381848"/>
                  <a:gd name="connsiteY49" fmla="*/ 1011938 h 1013676"/>
                  <a:gd name="connsiteX50" fmla="*/ 196300 w 381848"/>
                  <a:gd name="connsiteY50" fmla="*/ 1012608 h 1013676"/>
                  <a:gd name="connsiteX51" fmla="*/ 93200 w 381848"/>
                  <a:gd name="connsiteY51" fmla="*/ 1011478 h 1013676"/>
                  <a:gd name="connsiteX52" fmla="*/ 3316 w 381848"/>
                  <a:gd name="connsiteY52" fmla="*/ 889848 h 1013676"/>
                  <a:gd name="connsiteX53" fmla="*/ 2856 w 381848"/>
                  <a:gd name="connsiteY53" fmla="*/ 859232 h 1013676"/>
                  <a:gd name="connsiteX54" fmla="*/ 3734 w 381848"/>
                  <a:gd name="connsiteY54" fmla="*/ 824349 h 1013676"/>
                  <a:gd name="connsiteX55" fmla="*/ 5282 w 381848"/>
                  <a:gd name="connsiteY55" fmla="*/ 765291 h 1013676"/>
                  <a:gd name="connsiteX56" fmla="*/ 9172 w 381848"/>
                  <a:gd name="connsiteY56" fmla="*/ 722921 h 1013676"/>
                  <a:gd name="connsiteX57" fmla="*/ 10802 w 381848"/>
                  <a:gd name="connsiteY57" fmla="*/ 703137 h 1013676"/>
                  <a:gd name="connsiteX58" fmla="*/ 15320 w 381848"/>
                  <a:gd name="connsiteY58" fmla="*/ 600162 h 1013676"/>
                  <a:gd name="connsiteX59" fmla="*/ 12727 w 381848"/>
                  <a:gd name="connsiteY59" fmla="*/ 576238 h 1013676"/>
                  <a:gd name="connsiteX60" fmla="*/ 11640 w 381848"/>
                  <a:gd name="connsiteY60" fmla="*/ 460380 h 1013676"/>
                  <a:gd name="connsiteX61" fmla="*/ 9339 w 381848"/>
                  <a:gd name="connsiteY61" fmla="*/ 440596 h 1013676"/>
                  <a:gd name="connsiteX62" fmla="*/ 9172 w 381848"/>
                  <a:gd name="connsiteY62" fmla="*/ 375724 h 1013676"/>
                  <a:gd name="connsiteX63" fmla="*/ 9297 w 381848"/>
                  <a:gd name="connsiteY63" fmla="*/ 361880 h 1013676"/>
                  <a:gd name="connsiteX64" fmla="*/ 5784 w 381848"/>
                  <a:gd name="connsiteY64" fmla="*/ 349959 h 1013676"/>
                  <a:gd name="connsiteX65" fmla="*/ 97425 w 381848"/>
                  <a:gd name="connsiteY65" fmla="*/ 103730 h 1013676"/>
                  <a:gd name="connsiteX66" fmla="*/ 101899 w 381848"/>
                  <a:gd name="connsiteY66" fmla="*/ 73908 h 1013676"/>
                  <a:gd name="connsiteX67" fmla="*/ 98093 w 381848"/>
                  <a:gd name="connsiteY67" fmla="*/ 60566 h 1013676"/>
                  <a:gd name="connsiteX68" fmla="*/ 105497 w 381848"/>
                  <a:gd name="connsiteY68" fmla="*/ 14097 h 1013676"/>
                  <a:gd name="connsiteX69" fmla="*/ 123356 w 381848"/>
                  <a:gd name="connsiteY69" fmla="*/ 964 h 1013676"/>
                  <a:gd name="connsiteX70" fmla="*/ 248666 w 381848"/>
                  <a:gd name="connsiteY70" fmla="*/ 2 h 101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81848" h="1013676">
                    <a:moveTo>
                      <a:pt x="227378" y="74243"/>
                    </a:moveTo>
                    <a:cubicBezTo>
                      <a:pt x="200944" y="74745"/>
                      <a:pt x="174510" y="74368"/>
                      <a:pt x="148076" y="74285"/>
                    </a:cubicBezTo>
                    <a:cubicBezTo>
                      <a:pt x="141635" y="74243"/>
                      <a:pt x="135194" y="73699"/>
                      <a:pt x="135445" y="83319"/>
                    </a:cubicBezTo>
                    <a:cubicBezTo>
                      <a:pt x="135946" y="103647"/>
                      <a:pt x="123482" y="115483"/>
                      <a:pt x="108885" y="127529"/>
                    </a:cubicBezTo>
                    <a:cubicBezTo>
                      <a:pt x="63127" y="165256"/>
                      <a:pt x="31883" y="211557"/>
                      <a:pt x="30879" y="273292"/>
                    </a:cubicBezTo>
                    <a:cubicBezTo>
                      <a:pt x="30504" y="295209"/>
                      <a:pt x="37990" y="316958"/>
                      <a:pt x="30838" y="339126"/>
                    </a:cubicBezTo>
                    <a:cubicBezTo>
                      <a:pt x="28370" y="346780"/>
                      <a:pt x="32929" y="353975"/>
                      <a:pt x="38450" y="359788"/>
                    </a:cubicBezTo>
                    <a:cubicBezTo>
                      <a:pt x="43218" y="364849"/>
                      <a:pt x="46104" y="371625"/>
                      <a:pt x="40918" y="376561"/>
                    </a:cubicBezTo>
                    <a:cubicBezTo>
                      <a:pt x="18708" y="397641"/>
                      <a:pt x="30210" y="419934"/>
                      <a:pt x="37279" y="442227"/>
                    </a:cubicBezTo>
                    <a:cubicBezTo>
                      <a:pt x="39328" y="448668"/>
                      <a:pt x="43720" y="454692"/>
                      <a:pt x="39454" y="461969"/>
                    </a:cubicBezTo>
                    <a:cubicBezTo>
                      <a:pt x="17077" y="500198"/>
                      <a:pt x="26446" y="538510"/>
                      <a:pt x="39955" y="576530"/>
                    </a:cubicBezTo>
                    <a:cubicBezTo>
                      <a:pt x="43093" y="585398"/>
                      <a:pt x="45059" y="593344"/>
                      <a:pt x="41462" y="602588"/>
                    </a:cubicBezTo>
                    <a:cubicBezTo>
                      <a:pt x="28370" y="636257"/>
                      <a:pt x="29709" y="670638"/>
                      <a:pt x="37488" y="705187"/>
                    </a:cubicBezTo>
                    <a:cubicBezTo>
                      <a:pt x="38994" y="711962"/>
                      <a:pt x="42632" y="719784"/>
                      <a:pt x="37906" y="725389"/>
                    </a:cubicBezTo>
                    <a:cubicBezTo>
                      <a:pt x="21093" y="745256"/>
                      <a:pt x="29918" y="764412"/>
                      <a:pt x="37906" y="783861"/>
                    </a:cubicBezTo>
                    <a:cubicBezTo>
                      <a:pt x="39747" y="788295"/>
                      <a:pt x="44097" y="794987"/>
                      <a:pt x="42549" y="797078"/>
                    </a:cubicBezTo>
                    <a:cubicBezTo>
                      <a:pt x="22515" y="824014"/>
                      <a:pt x="34518" y="855091"/>
                      <a:pt x="29541" y="883533"/>
                    </a:cubicBezTo>
                    <a:cubicBezTo>
                      <a:pt x="20883" y="933138"/>
                      <a:pt x="49785" y="979857"/>
                      <a:pt x="99558" y="986633"/>
                    </a:cubicBezTo>
                    <a:cubicBezTo>
                      <a:pt x="131638" y="991025"/>
                      <a:pt x="163510" y="985336"/>
                      <a:pt x="194335" y="987302"/>
                    </a:cubicBezTo>
                    <a:cubicBezTo>
                      <a:pt x="230807" y="985545"/>
                      <a:pt x="266443" y="991360"/>
                      <a:pt x="301535" y="982325"/>
                    </a:cubicBezTo>
                    <a:cubicBezTo>
                      <a:pt x="319479" y="977682"/>
                      <a:pt x="331106" y="967519"/>
                      <a:pt x="340642" y="951165"/>
                    </a:cubicBezTo>
                    <a:cubicBezTo>
                      <a:pt x="363228" y="912434"/>
                      <a:pt x="347167" y="870316"/>
                      <a:pt x="353901" y="830330"/>
                    </a:cubicBezTo>
                    <a:cubicBezTo>
                      <a:pt x="354779" y="825060"/>
                      <a:pt x="351015" y="817740"/>
                      <a:pt x="347251" y="813181"/>
                    </a:cubicBezTo>
                    <a:cubicBezTo>
                      <a:pt x="337965" y="801888"/>
                      <a:pt x="338426" y="791473"/>
                      <a:pt x="344616" y="778717"/>
                    </a:cubicBezTo>
                    <a:cubicBezTo>
                      <a:pt x="353274" y="760857"/>
                      <a:pt x="359004" y="742077"/>
                      <a:pt x="343403" y="724176"/>
                    </a:cubicBezTo>
                    <a:cubicBezTo>
                      <a:pt x="339262" y="719449"/>
                      <a:pt x="341228" y="713845"/>
                      <a:pt x="342441" y="708282"/>
                    </a:cubicBezTo>
                    <a:cubicBezTo>
                      <a:pt x="350597" y="670973"/>
                      <a:pt x="352479" y="633832"/>
                      <a:pt x="337045" y="597694"/>
                    </a:cubicBezTo>
                    <a:cubicBezTo>
                      <a:pt x="333574" y="589622"/>
                      <a:pt x="337004" y="582930"/>
                      <a:pt x="339596" y="575736"/>
                    </a:cubicBezTo>
                    <a:cubicBezTo>
                      <a:pt x="347920" y="552689"/>
                      <a:pt x="357331" y="528347"/>
                      <a:pt x="351559" y="504590"/>
                    </a:cubicBezTo>
                    <a:cubicBezTo>
                      <a:pt x="343235" y="470292"/>
                      <a:pt x="336920" y="437166"/>
                      <a:pt x="349426" y="402911"/>
                    </a:cubicBezTo>
                    <a:cubicBezTo>
                      <a:pt x="350053" y="401112"/>
                      <a:pt x="350053" y="398143"/>
                      <a:pt x="348966" y="396804"/>
                    </a:cubicBezTo>
                    <a:cubicBezTo>
                      <a:pt x="334578" y="378986"/>
                      <a:pt x="344532" y="360834"/>
                      <a:pt x="344532" y="342180"/>
                    </a:cubicBezTo>
                    <a:cubicBezTo>
                      <a:pt x="344532" y="316331"/>
                      <a:pt x="347962" y="290065"/>
                      <a:pt x="345745" y="264007"/>
                    </a:cubicBezTo>
                    <a:cubicBezTo>
                      <a:pt x="340559" y="203317"/>
                      <a:pt x="307433" y="159359"/>
                      <a:pt x="261550" y="123514"/>
                    </a:cubicBezTo>
                    <a:cubicBezTo>
                      <a:pt x="248458" y="113266"/>
                      <a:pt x="239716" y="102141"/>
                      <a:pt x="239758" y="85662"/>
                    </a:cubicBezTo>
                    <a:cubicBezTo>
                      <a:pt x="239800" y="76251"/>
                      <a:pt x="236161" y="74075"/>
                      <a:pt x="227378" y="74243"/>
                    </a:cubicBezTo>
                    <a:close/>
                    <a:moveTo>
                      <a:pt x="248666" y="2"/>
                    </a:moveTo>
                    <a:cubicBezTo>
                      <a:pt x="257032" y="-82"/>
                      <a:pt x="267028" y="2386"/>
                      <a:pt x="265982" y="10793"/>
                    </a:cubicBezTo>
                    <a:cubicBezTo>
                      <a:pt x="263055" y="34425"/>
                      <a:pt x="280747" y="57387"/>
                      <a:pt x="266485" y="81437"/>
                    </a:cubicBezTo>
                    <a:cubicBezTo>
                      <a:pt x="260796" y="91057"/>
                      <a:pt x="270499" y="97582"/>
                      <a:pt x="277652" y="103270"/>
                    </a:cubicBezTo>
                    <a:cubicBezTo>
                      <a:pt x="311866" y="130499"/>
                      <a:pt x="340433" y="162203"/>
                      <a:pt x="357247" y="203360"/>
                    </a:cubicBezTo>
                    <a:cubicBezTo>
                      <a:pt x="369585" y="233600"/>
                      <a:pt x="371133" y="264677"/>
                      <a:pt x="370923" y="297259"/>
                    </a:cubicBezTo>
                    <a:cubicBezTo>
                      <a:pt x="370715" y="328001"/>
                      <a:pt x="374730" y="360625"/>
                      <a:pt x="371593" y="389778"/>
                    </a:cubicBezTo>
                    <a:cubicBezTo>
                      <a:pt x="365695" y="444277"/>
                      <a:pt x="387110" y="497730"/>
                      <a:pt x="372890" y="550849"/>
                    </a:cubicBezTo>
                    <a:cubicBezTo>
                      <a:pt x="365905" y="576949"/>
                      <a:pt x="363186" y="601208"/>
                      <a:pt x="371467" y="627391"/>
                    </a:cubicBezTo>
                    <a:cubicBezTo>
                      <a:pt x="375315" y="639520"/>
                      <a:pt x="373684" y="653616"/>
                      <a:pt x="373559" y="666791"/>
                    </a:cubicBezTo>
                    <a:cubicBezTo>
                      <a:pt x="373350" y="690548"/>
                      <a:pt x="373350" y="713929"/>
                      <a:pt x="375399" y="737853"/>
                    </a:cubicBezTo>
                    <a:cubicBezTo>
                      <a:pt x="378410" y="772819"/>
                      <a:pt x="375273" y="808413"/>
                      <a:pt x="378996" y="844384"/>
                    </a:cubicBezTo>
                    <a:cubicBezTo>
                      <a:pt x="381380" y="867555"/>
                      <a:pt x="384350" y="893696"/>
                      <a:pt x="378201" y="918248"/>
                    </a:cubicBezTo>
                    <a:cubicBezTo>
                      <a:pt x="360676" y="988181"/>
                      <a:pt x="339680" y="1004995"/>
                      <a:pt x="276732" y="1011938"/>
                    </a:cubicBezTo>
                    <a:cubicBezTo>
                      <a:pt x="250256" y="1014950"/>
                      <a:pt x="223864" y="1011143"/>
                      <a:pt x="196300" y="1012608"/>
                    </a:cubicBezTo>
                    <a:cubicBezTo>
                      <a:pt x="162714" y="1011060"/>
                      <a:pt x="128082" y="1016539"/>
                      <a:pt x="93200" y="1011478"/>
                    </a:cubicBezTo>
                    <a:cubicBezTo>
                      <a:pt x="36233" y="1003238"/>
                      <a:pt x="-6430" y="946899"/>
                      <a:pt x="3316" y="889848"/>
                    </a:cubicBezTo>
                    <a:cubicBezTo>
                      <a:pt x="5114" y="879308"/>
                      <a:pt x="5951" y="869730"/>
                      <a:pt x="2856" y="859232"/>
                    </a:cubicBezTo>
                    <a:cubicBezTo>
                      <a:pt x="-490" y="847855"/>
                      <a:pt x="-1703" y="834805"/>
                      <a:pt x="3734" y="824349"/>
                    </a:cubicBezTo>
                    <a:cubicBezTo>
                      <a:pt x="14107" y="804356"/>
                      <a:pt x="12978" y="785535"/>
                      <a:pt x="5282" y="765291"/>
                    </a:cubicBezTo>
                    <a:cubicBezTo>
                      <a:pt x="-114" y="751153"/>
                      <a:pt x="1559" y="736222"/>
                      <a:pt x="9172" y="722921"/>
                    </a:cubicBezTo>
                    <a:cubicBezTo>
                      <a:pt x="13061" y="716146"/>
                      <a:pt x="12100" y="710164"/>
                      <a:pt x="10802" y="703137"/>
                    </a:cubicBezTo>
                    <a:cubicBezTo>
                      <a:pt x="4445" y="668505"/>
                      <a:pt x="3316" y="633832"/>
                      <a:pt x="15320" y="600162"/>
                    </a:cubicBezTo>
                    <a:cubicBezTo>
                      <a:pt x="18624" y="590877"/>
                      <a:pt x="15236" y="583934"/>
                      <a:pt x="12727" y="576238"/>
                    </a:cubicBezTo>
                    <a:cubicBezTo>
                      <a:pt x="179" y="537716"/>
                      <a:pt x="-6094" y="498985"/>
                      <a:pt x="11640" y="460380"/>
                    </a:cubicBezTo>
                    <a:cubicBezTo>
                      <a:pt x="15236" y="452517"/>
                      <a:pt x="11179" y="446954"/>
                      <a:pt x="9339" y="440596"/>
                    </a:cubicBezTo>
                    <a:cubicBezTo>
                      <a:pt x="3065" y="418931"/>
                      <a:pt x="-2121" y="397348"/>
                      <a:pt x="9172" y="375724"/>
                    </a:cubicBezTo>
                    <a:cubicBezTo>
                      <a:pt x="11681" y="370914"/>
                      <a:pt x="11263" y="366648"/>
                      <a:pt x="9297" y="361880"/>
                    </a:cubicBezTo>
                    <a:cubicBezTo>
                      <a:pt x="7707" y="358074"/>
                      <a:pt x="6034" y="354017"/>
                      <a:pt x="5784" y="349959"/>
                    </a:cubicBezTo>
                    <a:cubicBezTo>
                      <a:pt x="-658" y="254137"/>
                      <a:pt x="10928" y="165005"/>
                      <a:pt x="97425" y="103730"/>
                    </a:cubicBezTo>
                    <a:cubicBezTo>
                      <a:pt x="108926" y="95574"/>
                      <a:pt x="116079" y="86665"/>
                      <a:pt x="101899" y="73908"/>
                    </a:cubicBezTo>
                    <a:cubicBezTo>
                      <a:pt x="98847" y="71190"/>
                      <a:pt x="96462" y="63619"/>
                      <a:pt x="98093" y="60566"/>
                    </a:cubicBezTo>
                    <a:cubicBezTo>
                      <a:pt x="105998" y="45676"/>
                      <a:pt x="104619" y="29866"/>
                      <a:pt x="105497" y="14097"/>
                    </a:cubicBezTo>
                    <a:cubicBezTo>
                      <a:pt x="106082" y="3474"/>
                      <a:pt x="114071" y="1048"/>
                      <a:pt x="123356" y="964"/>
                    </a:cubicBezTo>
                    <a:cubicBezTo>
                      <a:pt x="165140" y="713"/>
                      <a:pt x="206883" y="379"/>
                      <a:pt x="248666" y="2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40" name="Freeform: Shape 50">
                <a:extLst>
                  <a:ext uri="{FF2B5EF4-FFF2-40B4-BE49-F238E27FC236}">
                    <a16:creationId xmlns:a16="http://schemas.microsoft.com/office/drawing/2014/main" id="{0C7F0510-F9D6-4E87-98E3-C892B4EDE4F3}"/>
                  </a:ext>
                </a:extLst>
              </p:cNvPr>
              <p:cNvSpPr/>
              <p:nvPr/>
            </p:nvSpPr>
            <p:spPr>
              <a:xfrm>
                <a:off x="10269969" y="2505924"/>
                <a:ext cx="274797" cy="737179"/>
              </a:xfrm>
              <a:custGeom>
                <a:avLst/>
                <a:gdLst>
                  <a:gd name="connsiteX0" fmla="*/ 383950 w 535120"/>
                  <a:gd name="connsiteY0" fmla="*/ 1013062 h 1435532"/>
                  <a:gd name="connsiteX1" fmla="*/ 535120 w 535120"/>
                  <a:gd name="connsiteY1" fmla="*/ 946274 h 1435532"/>
                  <a:gd name="connsiteX2" fmla="*/ 422477 w 535120"/>
                  <a:gd name="connsiteY2" fmla="*/ 975595 h 1435532"/>
                  <a:gd name="connsiteX3" fmla="*/ 357561 w 535120"/>
                  <a:gd name="connsiteY3" fmla="*/ 909133 h 1435532"/>
                  <a:gd name="connsiteX4" fmla="*/ 396820 w 535120"/>
                  <a:gd name="connsiteY4" fmla="*/ 862707 h 1435532"/>
                  <a:gd name="connsiteX5" fmla="*/ 508078 w 535120"/>
                  <a:gd name="connsiteY5" fmla="*/ 813838 h 1435532"/>
                  <a:gd name="connsiteX6" fmla="*/ 441046 w 535120"/>
                  <a:gd name="connsiteY6" fmla="*/ 827684 h 1435532"/>
                  <a:gd name="connsiteX7" fmla="*/ 354629 w 535120"/>
                  <a:gd name="connsiteY7" fmla="*/ 753810 h 1435532"/>
                  <a:gd name="connsiteX8" fmla="*/ 381833 w 535120"/>
                  <a:gd name="connsiteY8" fmla="*/ 713900 h 1435532"/>
                  <a:gd name="connsiteX9" fmla="*/ 442513 w 535120"/>
                  <a:gd name="connsiteY9" fmla="*/ 675130 h 1435532"/>
                  <a:gd name="connsiteX10" fmla="*/ 339480 w 535120"/>
                  <a:gd name="connsiteY10" fmla="*/ 606550 h 1435532"/>
                  <a:gd name="connsiteX11" fmla="*/ 338828 w 535120"/>
                  <a:gd name="connsiteY11" fmla="*/ 602559 h 1435532"/>
                  <a:gd name="connsiteX12" fmla="*/ 360005 w 535120"/>
                  <a:gd name="connsiteY12" fmla="*/ 557681 h 1435532"/>
                  <a:gd name="connsiteX13" fmla="*/ 399181 w 535120"/>
                  <a:gd name="connsiteY13" fmla="*/ 504087 h 1435532"/>
                  <a:gd name="connsiteX14" fmla="*/ 315371 w 535120"/>
                  <a:gd name="connsiteY14" fmla="*/ 477779 h 1435532"/>
                  <a:gd name="connsiteX15" fmla="*/ 305353 w 535120"/>
                  <a:gd name="connsiteY15" fmla="*/ 438440 h 1435532"/>
                  <a:gd name="connsiteX16" fmla="*/ 303072 w 535120"/>
                  <a:gd name="connsiteY16" fmla="*/ 312438 h 1435532"/>
                  <a:gd name="connsiteX17" fmla="*/ 296882 w 535120"/>
                  <a:gd name="connsiteY17" fmla="*/ 0 h 1435532"/>
                  <a:gd name="connsiteX18" fmla="*/ 184890 w 535120"/>
                  <a:gd name="connsiteY18" fmla="*/ 149215 h 1435532"/>
                  <a:gd name="connsiteX19" fmla="*/ 0 w 535120"/>
                  <a:gd name="connsiteY19" fmla="*/ 142373 h 1435532"/>
                  <a:gd name="connsiteX20" fmla="*/ 163876 w 535120"/>
                  <a:gd name="connsiteY20" fmla="*/ 331579 h 1435532"/>
                  <a:gd name="connsiteX21" fmla="*/ 268701 w 535120"/>
                  <a:gd name="connsiteY21" fmla="*/ 492114 h 1435532"/>
                  <a:gd name="connsiteX22" fmla="*/ 269597 w 535120"/>
                  <a:gd name="connsiteY22" fmla="*/ 496105 h 1435532"/>
                  <a:gd name="connsiteX23" fmla="*/ 268701 w 535120"/>
                  <a:gd name="connsiteY23" fmla="*/ 530640 h 1435532"/>
                  <a:gd name="connsiteX24" fmla="*/ 233922 w 535120"/>
                  <a:gd name="connsiteY24" fmla="*/ 527382 h 1435532"/>
                  <a:gd name="connsiteX25" fmla="*/ 214374 w 535120"/>
                  <a:gd name="connsiteY25" fmla="*/ 520214 h 1435532"/>
                  <a:gd name="connsiteX26" fmla="*/ 255099 w 535120"/>
                  <a:gd name="connsiteY26" fmla="*/ 561590 h 1435532"/>
                  <a:gd name="connsiteX27" fmla="*/ 295578 w 535120"/>
                  <a:gd name="connsiteY27" fmla="*/ 667311 h 1435532"/>
                  <a:gd name="connsiteX28" fmla="*/ 222682 w 535120"/>
                  <a:gd name="connsiteY28" fmla="*/ 664542 h 1435532"/>
                  <a:gd name="connsiteX29" fmla="*/ 217225 w 535120"/>
                  <a:gd name="connsiteY29" fmla="*/ 668777 h 1435532"/>
                  <a:gd name="connsiteX30" fmla="*/ 282302 w 535120"/>
                  <a:gd name="connsiteY30" fmla="*/ 708036 h 1435532"/>
                  <a:gd name="connsiteX31" fmla="*/ 305597 w 535120"/>
                  <a:gd name="connsiteY31" fmla="*/ 739719 h 1435532"/>
                  <a:gd name="connsiteX32" fmla="*/ 308692 w 535120"/>
                  <a:gd name="connsiteY32" fmla="*/ 792417 h 1435532"/>
                  <a:gd name="connsiteX33" fmla="*/ 281325 w 535120"/>
                  <a:gd name="connsiteY33" fmla="*/ 820680 h 1435532"/>
                  <a:gd name="connsiteX34" fmla="*/ 157360 w 535120"/>
                  <a:gd name="connsiteY34" fmla="*/ 800480 h 1435532"/>
                  <a:gd name="connsiteX35" fmla="*/ 251352 w 535120"/>
                  <a:gd name="connsiteY35" fmla="*/ 851467 h 1435532"/>
                  <a:gd name="connsiteX36" fmla="*/ 308122 w 535120"/>
                  <a:gd name="connsiteY36" fmla="*/ 930065 h 1435532"/>
                  <a:gd name="connsiteX37" fmla="*/ 261695 w 535120"/>
                  <a:gd name="connsiteY37" fmla="*/ 972256 h 1435532"/>
                  <a:gd name="connsiteX38" fmla="*/ 121441 w 535120"/>
                  <a:gd name="connsiteY38" fmla="*/ 938618 h 1435532"/>
                  <a:gd name="connsiteX39" fmla="*/ 245487 w 535120"/>
                  <a:gd name="connsiteY39" fmla="*/ 1004917 h 1435532"/>
                  <a:gd name="connsiteX40" fmla="*/ 290936 w 535120"/>
                  <a:gd name="connsiteY40" fmla="*/ 1079361 h 1435532"/>
                  <a:gd name="connsiteX41" fmla="*/ 285234 w 535120"/>
                  <a:gd name="connsiteY41" fmla="*/ 1105181 h 1435532"/>
                  <a:gd name="connsiteX42" fmla="*/ 142129 w 535120"/>
                  <a:gd name="connsiteY42" fmla="*/ 1028048 h 1435532"/>
                  <a:gd name="connsiteX43" fmla="*/ 103441 w 535120"/>
                  <a:gd name="connsiteY43" fmla="*/ 1036275 h 1435532"/>
                  <a:gd name="connsiteX44" fmla="*/ 70290 w 535120"/>
                  <a:gd name="connsiteY44" fmla="*/ 1257083 h 1435532"/>
                  <a:gd name="connsiteX45" fmla="*/ 190266 w 535120"/>
                  <a:gd name="connsiteY45" fmla="*/ 1303916 h 1435532"/>
                  <a:gd name="connsiteX46" fmla="*/ 196293 w 535120"/>
                  <a:gd name="connsiteY46" fmla="*/ 1301717 h 1435532"/>
                  <a:gd name="connsiteX47" fmla="*/ 140581 w 535120"/>
                  <a:gd name="connsiteY47" fmla="*/ 1420795 h 1435532"/>
                  <a:gd name="connsiteX48" fmla="*/ 298185 w 535120"/>
                  <a:gd name="connsiteY48" fmla="*/ 1431709 h 1435532"/>
                  <a:gd name="connsiteX49" fmla="*/ 492359 w 535120"/>
                  <a:gd name="connsiteY49" fmla="*/ 1261481 h 1435532"/>
                  <a:gd name="connsiteX50" fmla="*/ 504332 w 535120"/>
                  <a:gd name="connsiteY50" fmla="*/ 1177181 h 1435532"/>
                  <a:gd name="connsiteX51" fmla="*/ 463282 w 535120"/>
                  <a:gd name="connsiteY51" fmla="*/ 1135480 h 1435532"/>
                  <a:gd name="connsiteX52" fmla="*/ 410666 w 535120"/>
                  <a:gd name="connsiteY52" fmla="*/ 1132792 h 1435532"/>
                  <a:gd name="connsiteX53" fmla="*/ 344855 w 535120"/>
                  <a:gd name="connsiteY53" fmla="*/ 1051180 h 1435532"/>
                  <a:gd name="connsiteX54" fmla="*/ 383950 w 535120"/>
                  <a:gd name="connsiteY54" fmla="*/ 1013062 h 1435532"/>
                  <a:gd name="connsiteX55" fmla="*/ 379959 w 535120"/>
                  <a:gd name="connsiteY55" fmla="*/ 1203408 h 1435532"/>
                  <a:gd name="connsiteX56" fmla="*/ 425327 w 535120"/>
                  <a:gd name="connsiteY56" fmla="*/ 1248368 h 1435532"/>
                  <a:gd name="connsiteX57" fmla="*/ 381100 w 535120"/>
                  <a:gd name="connsiteY57" fmla="*/ 1290558 h 1435532"/>
                  <a:gd name="connsiteX58" fmla="*/ 337117 w 535120"/>
                  <a:gd name="connsiteY58" fmla="*/ 1247798 h 1435532"/>
                  <a:gd name="connsiteX59" fmla="*/ 379959 w 535120"/>
                  <a:gd name="connsiteY59" fmla="*/ 1203408 h 1435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35120" h="1435532">
                    <a:moveTo>
                      <a:pt x="383950" y="1013062"/>
                    </a:moveTo>
                    <a:cubicBezTo>
                      <a:pt x="440883" y="1007523"/>
                      <a:pt x="494477" y="990256"/>
                      <a:pt x="535120" y="946274"/>
                    </a:cubicBezTo>
                    <a:cubicBezTo>
                      <a:pt x="498956" y="961830"/>
                      <a:pt x="462467" y="974699"/>
                      <a:pt x="422477" y="975595"/>
                    </a:cubicBezTo>
                    <a:cubicBezTo>
                      <a:pt x="354547" y="977143"/>
                      <a:pt x="356421" y="977632"/>
                      <a:pt x="357561" y="909133"/>
                    </a:cubicBezTo>
                    <a:cubicBezTo>
                      <a:pt x="358050" y="879323"/>
                      <a:pt x="366520" y="866780"/>
                      <a:pt x="396820" y="862707"/>
                    </a:cubicBezTo>
                    <a:cubicBezTo>
                      <a:pt x="436241" y="857413"/>
                      <a:pt x="474848" y="846010"/>
                      <a:pt x="508078" y="813838"/>
                    </a:cubicBezTo>
                    <a:cubicBezTo>
                      <a:pt x="482748" y="819213"/>
                      <a:pt x="462142" y="825811"/>
                      <a:pt x="441046" y="827684"/>
                    </a:cubicBezTo>
                    <a:cubicBezTo>
                      <a:pt x="359597" y="835015"/>
                      <a:pt x="359272" y="833467"/>
                      <a:pt x="354629" y="753810"/>
                    </a:cubicBezTo>
                    <a:cubicBezTo>
                      <a:pt x="353326" y="731330"/>
                      <a:pt x="357561" y="719276"/>
                      <a:pt x="381833" y="713900"/>
                    </a:cubicBezTo>
                    <a:cubicBezTo>
                      <a:pt x="404883" y="708850"/>
                      <a:pt x="426711" y="697855"/>
                      <a:pt x="442513" y="675130"/>
                    </a:cubicBezTo>
                    <a:cubicBezTo>
                      <a:pt x="353733" y="694922"/>
                      <a:pt x="352511" y="694026"/>
                      <a:pt x="339480" y="606550"/>
                    </a:cubicBezTo>
                    <a:cubicBezTo>
                      <a:pt x="339317" y="605247"/>
                      <a:pt x="339153" y="603862"/>
                      <a:pt x="338828" y="602559"/>
                    </a:cubicBezTo>
                    <a:cubicBezTo>
                      <a:pt x="333371" y="581708"/>
                      <a:pt x="338013" y="567943"/>
                      <a:pt x="360005" y="557681"/>
                    </a:cubicBezTo>
                    <a:cubicBezTo>
                      <a:pt x="380123" y="548314"/>
                      <a:pt x="396983" y="532106"/>
                      <a:pt x="399181" y="504087"/>
                    </a:cubicBezTo>
                    <a:cubicBezTo>
                      <a:pt x="342819" y="544405"/>
                      <a:pt x="330765" y="540251"/>
                      <a:pt x="315371" y="477779"/>
                    </a:cubicBezTo>
                    <a:cubicBezTo>
                      <a:pt x="312113" y="464666"/>
                      <a:pt x="309751" y="451146"/>
                      <a:pt x="305353" y="438440"/>
                    </a:cubicBezTo>
                    <a:cubicBezTo>
                      <a:pt x="290855" y="396493"/>
                      <a:pt x="291751" y="356502"/>
                      <a:pt x="303072" y="312438"/>
                    </a:cubicBezTo>
                    <a:cubicBezTo>
                      <a:pt x="328891" y="212093"/>
                      <a:pt x="321561" y="110771"/>
                      <a:pt x="296882" y="0"/>
                    </a:cubicBezTo>
                    <a:cubicBezTo>
                      <a:pt x="272610" y="68336"/>
                      <a:pt x="244999" y="121603"/>
                      <a:pt x="184890" y="149215"/>
                    </a:cubicBezTo>
                    <a:cubicBezTo>
                      <a:pt x="124699" y="176826"/>
                      <a:pt x="64671" y="160129"/>
                      <a:pt x="0" y="142373"/>
                    </a:cubicBezTo>
                    <a:cubicBezTo>
                      <a:pt x="32987" y="231234"/>
                      <a:pt x="92445" y="290203"/>
                      <a:pt x="163876" y="331579"/>
                    </a:cubicBezTo>
                    <a:cubicBezTo>
                      <a:pt x="229605" y="369615"/>
                      <a:pt x="259171" y="421987"/>
                      <a:pt x="268701" y="492114"/>
                    </a:cubicBezTo>
                    <a:cubicBezTo>
                      <a:pt x="268863" y="493418"/>
                      <a:pt x="269515" y="494721"/>
                      <a:pt x="269597" y="496105"/>
                    </a:cubicBezTo>
                    <a:cubicBezTo>
                      <a:pt x="269922" y="507834"/>
                      <a:pt x="279696" y="521680"/>
                      <a:pt x="268701" y="530640"/>
                    </a:cubicBezTo>
                    <a:cubicBezTo>
                      <a:pt x="258438" y="538948"/>
                      <a:pt x="245650" y="529418"/>
                      <a:pt x="233922" y="527382"/>
                    </a:cubicBezTo>
                    <a:cubicBezTo>
                      <a:pt x="226999" y="526160"/>
                      <a:pt x="225043" y="512640"/>
                      <a:pt x="214374" y="520214"/>
                    </a:cubicBezTo>
                    <a:cubicBezTo>
                      <a:pt x="218610" y="543509"/>
                      <a:pt x="236936" y="552550"/>
                      <a:pt x="255099" y="561590"/>
                    </a:cubicBezTo>
                    <a:cubicBezTo>
                      <a:pt x="280103" y="573971"/>
                      <a:pt x="312031" y="646053"/>
                      <a:pt x="295578" y="667311"/>
                    </a:cubicBezTo>
                    <a:cubicBezTo>
                      <a:pt x="274972" y="693863"/>
                      <a:pt x="247280" y="669592"/>
                      <a:pt x="222682" y="664542"/>
                    </a:cubicBezTo>
                    <a:cubicBezTo>
                      <a:pt x="221379" y="664297"/>
                      <a:pt x="219424" y="666985"/>
                      <a:pt x="217225" y="668777"/>
                    </a:cubicBezTo>
                    <a:cubicBezTo>
                      <a:pt x="235469" y="688243"/>
                      <a:pt x="256890" y="701845"/>
                      <a:pt x="282302" y="708036"/>
                    </a:cubicBezTo>
                    <a:cubicBezTo>
                      <a:pt x="299814" y="712352"/>
                      <a:pt x="306167" y="721963"/>
                      <a:pt x="305597" y="739719"/>
                    </a:cubicBezTo>
                    <a:cubicBezTo>
                      <a:pt x="305027" y="757231"/>
                      <a:pt x="306412" y="774987"/>
                      <a:pt x="308692" y="792417"/>
                    </a:cubicBezTo>
                    <a:cubicBezTo>
                      <a:pt x="311624" y="814489"/>
                      <a:pt x="301850" y="820517"/>
                      <a:pt x="281325" y="820680"/>
                    </a:cubicBezTo>
                    <a:cubicBezTo>
                      <a:pt x="239135" y="820924"/>
                      <a:pt x="197433" y="820191"/>
                      <a:pt x="157360" y="800480"/>
                    </a:cubicBezTo>
                    <a:cubicBezTo>
                      <a:pt x="181062" y="830861"/>
                      <a:pt x="216166" y="841856"/>
                      <a:pt x="251352" y="851467"/>
                    </a:cubicBezTo>
                    <a:cubicBezTo>
                      <a:pt x="311868" y="868001"/>
                      <a:pt x="309181" y="867350"/>
                      <a:pt x="308122" y="930065"/>
                    </a:cubicBezTo>
                    <a:cubicBezTo>
                      <a:pt x="307551" y="966229"/>
                      <a:pt x="291018" y="972093"/>
                      <a:pt x="261695" y="972256"/>
                    </a:cubicBezTo>
                    <a:cubicBezTo>
                      <a:pt x="212175" y="972500"/>
                      <a:pt x="166156" y="959143"/>
                      <a:pt x="121441" y="938618"/>
                    </a:cubicBezTo>
                    <a:cubicBezTo>
                      <a:pt x="155731" y="975107"/>
                      <a:pt x="198736" y="993840"/>
                      <a:pt x="245487" y="1004917"/>
                    </a:cubicBezTo>
                    <a:cubicBezTo>
                      <a:pt x="303317" y="1018600"/>
                      <a:pt x="303397" y="1018275"/>
                      <a:pt x="290936" y="1079361"/>
                    </a:cubicBezTo>
                    <a:cubicBezTo>
                      <a:pt x="289307" y="1087180"/>
                      <a:pt x="287515" y="1095000"/>
                      <a:pt x="285234" y="1105181"/>
                    </a:cubicBezTo>
                    <a:cubicBezTo>
                      <a:pt x="231804" y="1087669"/>
                      <a:pt x="184075" y="1062583"/>
                      <a:pt x="142129" y="1028048"/>
                    </a:cubicBezTo>
                    <a:cubicBezTo>
                      <a:pt x="122663" y="1012085"/>
                      <a:pt x="114029" y="1016157"/>
                      <a:pt x="103441" y="1036275"/>
                    </a:cubicBezTo>
                    <a:cubicBezTo>
                      <a:pt x="66789" y="1106240"/>
                      <a:pt x="54408" y="1181091"/>
                      <a:pt x="70290" y="1257083"/>
                    </a:cubicBezTo>
                    <a:cubicBezTo>
                      <a:pt x="93178" y="1366795"/>
                      <a:pt x="87884" y="1384306"/>
                      <a:pt x="190266" y="1303916"/>
                    </a:cubicBezTo>
                    <a:cubicBezTo>
                      <a:pt x="191243" y="1303101"/>
                      <a:pt x="192790" y="1302939"/>
                      <a:pt x="196293" y="1301717"/>
                    </a:cubicBezTo>
                    <a:cubicBezTo>
                      <a:pt x="192302" y="1347817"/>
                      <a:pt x="164934" y="1381944"/>
                      <a:pt x="140581" y="1420795"/>
                    </a:cubicBezTo>
                    <a:cubicBezTo>
                      <a:pt x="194012" y="1436515"/>
                      <a:pt x="245732" y="1438795"/>
                      <a:pt x="298185" y="1431709"/>
                    </a:cubicBezTo>
                    <a:cubicBezTo>
                      <a:pt x="400485" y="1417944"/>
                      <a:pt x="465725" y="1360279"/>
                      <a:pt x="492359" y="1261481"/>
                    </a:cubicBezTo>
                    <a:cubicBezTo>
                      <a:pt x="499853" y="1233707"/>
                      <a:pt x="499527" y="1205118"/>
                      <a:pt x="504332" y="1177181"/>
                    </a:cubicBezTo>
                    <a:cubicBezTo>
                      <a:pt x="510196" y="1142484"/>
                      <a:pt x="497735" y="1130756"/>
                      <a:pt x="463282" y="1135480"/>
                    </a:cubicBezTo>
                    <a:cubicBezTo>
                      <a:pt x="446177" y="1137842"/>
                      <a:pt x="428096" y="1134909"/>
                      <a:pt x="410666" y="1132792"/>
                    </a:cubicBezTo>
                    <a:cubicBezTo>
                      <a:pt x="335896" y="1123751"/>
                      <a:pt x="337117" y="1123669"/>
                      <a:pt x="344855" y="1051180"/>
                    </a:cubicBezTo>
                    <a:cubicBezTo>
                      <a:pt x="347706" y="1024953"/>
                      <a:pt x="356665" y="1015750"/>
                      <a:pt x="383950" y="1013062"/>
                    </a:cubicBezTo>
                    <a:close/>
                    <a:moveTo>
                      <a:pt x="379959" y="1203408"/>
                    </a:moveTo>
                    <a:cubicBezTo>
                      <a:pt x="409689" y="1202431"/>
                      <a:pt x="425490" y="1220105"/>
                      <a:pt x="425327" y="1248368"/>
                    </a:cubicBezTo>
                    <a:cubicBezTo>
                      <a:pt x="425164" y="1275409"/>
                      <a:pt x="407815" y="1290477"/>
                      <a:pt x="381100" y="1290558"/>
                    </a:cubicBezTo>
                    <a:cubicBezTo>
                      <a:pt x="353815" y="1290640"/>
                      <a:pt x="340131" y="1273943"/>
                      <a:pt x="337117" y="1247798"/>
                    </a:cubicBezTo>
                    <a:cubicBezTo>
                      <a:pt x="339072" y="1220675"/>
                      <a:pt x="352837" y="1204304"/>
                      <a:pt x="379959" y="1203408"/>
                    </a:cubicBezTo>
                    <a:close/>
                  </a:path>
                </a:pathLst>
              </a:custGeom>
              <a:grpFill/>
              <a:ln w="8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grpSp>
          <p:nvGrpSpPr>
            <p:cNvPr id="41" name="Group 96">
              <a:extLst>
                <a:ext uri="{FF2B5EF4-FFF2-40B4-BE49-F238E27FC236}">
                  <a16:creationId xmlns:a16="http://schemas.microsoft.com/office/drawing/2014/main" id="{ACE82B5F-4B0E-4E28-8261-C794FA67C3EB}"/>
                </a:ext>
              </a:extLst>
            </p:cNvPr>
            <p:cNvGrpSpPr/>
            <p:nvPr/>
          </p:nvGrpSpPr>
          <p:grpSpPr>
            <a:xfrm>
              <a:off x="922741" y="1925448"/>
              <a:ext cx="1754078" cy="1754077"/>
              <a:chOff x="1013285" y="1952496"/>
              <a:chExt cx="1663387" cy="16633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2" name="Group 90">
                <a:extLst>
                  <a:ext uri="{FF2B5EF4-FFF2-40B4-BE49-F238E27FC236}">
                    <a16:creationId xmlns:a16="http://schemas.microsoft.com/office/drawing/2014/main" id="{0EDA8424-C4C7-470B-9E34-11836036C481}"/>
                  </a:ext>
                </a:extLst>
              </p:cNvPr>
              <p:cNvGrpSpPr/>
              <p:nvPr/>
            </p:nvGrpSpPr>
            <p:grpSpPr>
              <a:xfrm>
                <a:off x="1013285" y="1952496"/>
                <a:ext cx="1663386" cy="1663386"/>
                <a:chOff x="3566315" y="2352455"/>
                <a:chExt cx="1663386" cy="1663386"/>
              </a:xfrm>
            </p:grpSpPr>
            <p:sp>
              <p:nvSpPr>
                <p:cNvPr id="46" name="Block Arc 88">
                  <a:extLst>
                    <a:ext uri="{FF2B5EF4-FFF2-40B4-BE49-F238E27FC236}">
                      <a16:creationId xmlns:a16="http://schemas.microsoft.com/office/drawing/2014/main" id="{C2298435-07DE-479E-99DA-4CC7E343E922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solidFill>
                  <a:srgbClr val="1FFB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" name="Isosceles Triangle 89">
                  <a:extLst>
                    <a:ext uri="{FF2B5EF4-FFF2-40B4-BE49-F238E27FC236}">
                      <a16:creationId xmlns:a16="http://schemas.microsoft.com/office/drawing/2014/main" id="{A59A38EA-247D-4B34-B0A5-795122A94042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solidFill>
                  <a:srgbClr val="1FFB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3" name="Group 91">
                <a:extLst>
                  <a:ext uri="{FF2B5EF4-FFF2-40B4-BE49-F238E27FC236}">
                    <a16:creationId xmlns:a16="http://schemas.microsoft.com/office/drawing/2014/main" id="{C31541FE-DC05-47E2-9541-6F3B2A1E8773}"/>
                  </a:ext>
                </a:extLst>
              </p:cNvPr>
              <p:cNvGrpSpPr/>
              <p:nvPr/>
            </p:nvGrpSpPr>
            <p:grpSpPr>
              <a:xfrm rot="10800000">
                <a:off x="1013286" y="1952496"/>
                <a:ext cx="1663386" cy="1663386"/>
                <a:chOff x="3566315" y="2352455"/>
                <a:chExt cx="1663386" cy="1663386"/>
              </a:xfrm>
            </p:grpSpPr>
            <p:sp>
              <p:nvSpPr>
                <p:cNvPr id="44" name="Block Arc 92">
                  <a:extLst>
                    <a:ext uri="{FF2B5EF4-FFF2-40B4-BE49-F238E27FC236}">
                      <a16:creationId xmlns:a16="http://schemas.microsoft.com/office/drawing/2014/main" id="{AD47A60A-C723-4565-A70E-807BBFBAD720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solidFill>
                  <a:srgbClr val="1FFB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5" name="Isosceles Triangle 93">
                  <a:extLst>
                    <a:ext uri="{FF2B5EF4-FFF2-40B4-BE49-F238E27FC236}">
                      <a16:creationId xmlns:a16="http://schemas.microsoft.com/office/drawing/2014/main" id="{DB821064-F08F-4A63-BE9F-D4B3EE7258A0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solidFill>
                  <a:srgbClr val="1FFBF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48" name="Group 97">
              <a:extLst>
                <a:ext uri="{FF2B5EF4-FFF2-40B4-BE49-F238E27FC236}">
                  <a16:creationId xmlns:a16="http://schemas.microsoft.com/office/drawing/2014/main" id="{09E1EC64-E807-4F62-B117-F50150DE57FF}"/>
                </a:ext>
              </a:extLst>
            </p:cNvPr>
            <p:cNvGrpSpPr/>
            <p:nvPr/>
          </p:nvGrpSpPr>
          <p:grpSpPr>
            <a:xfrm>
              <a:off x="3788357" y="1925448"/>
              <a:ext cx="1754078" cy="1754077"/>
              <a:chOff x="1013285" y="1952496"/>
              <a:chExt cx="1663387" cy="1663386"/>
            </a:xfrm>
            <a:solidFill>
              <a:srgbClr val="0AA6E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9" name="Group 98">
                <a:extLst>
                  <a:ext uri="{FF2B5EF4-FFF2-40B4-BE49-F238E27FC236}">
                    <a16:creationId xmlns:a16="http://schemas.microsoft.com/office/drawing/2014/main" id="{07B37A27-B874-482D-83D1-A82E8A641CFC}"/>
                  </a:ext>
                </a:extLst>
              </p:cNvPr>
              <p:cNvGrpSpPr/>
              <p:nvPr/>
            </p:nvGrpSpPr>
            <p:grpSpPr>
              <a:xfrm>
                <a:off x="1013285" y="1952496"/>
                <a:ext cx="1663386" cy="1663386"/>
                <a:chOff x="3566315" y="2352455"/>
                <a:chExt cx="1663386" cy="1663386"/>
              </a:xfrm>
              <a:grpFill/>
            </p:grpSpPr>
            <p:sp>
              <p:nvSpPr>
                <p:cNvPr id="53" name="Block Arc 102">
                  <a:extLst>
                    <a:ext uri="{FF2B5EF4-FFF2-40B4-BE49-F238E27FC236}">
                      <a16:creationId xmlns:a16="http://schemas.microsoft.com/office/drawing/2014/main" id="{D23EFDE9-CB45-4857-94B1-B585743FFB83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" name="Isosceles Triangle 103">
                  <a:extLst>
                    <a:ext uri="{FF2B5EF4-FFF2-40B4-BE49-F238E27FC236}">
                      <a16:creationId xmlns:a16="http://schemas.microsoft.com/office/drawing/2014/main" id="{AA2E8957-6EA4-4329-975E-3B39D0D12A6B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0" name="Group 99">
                <a:extLst>
                  <a:ext uri="{FF2B5EF4-FFF2-40B4-BE49-F238E27FC236}">
                    <a16:creationId xmlns:a16="http://schemas.microsoft.com/office/drawing/2014/main" id="{E5E20812-52EE-4B4F-952D-ECB78CD2CB62}"/>
                  </a:ext>
                </a:extLst>
              </p:cNvPr>
              <p:cNvGrpSpPr/>
              <p:nvPr/>
            </p:nvGrpSpPr>
            <p:grpSpPr>
              <a:xfrm rot="10800000">
                <a:off x="1013286" y="1952496"/>
                <a:ext cx="1663386" cy="1663386"/>
                <a:chOff x="3566315" y="2352455"/>
                <a:chExt cx="1663386" cy="1663386"/>
              </a:xfrm>
              <a:grpFill/>
            </p:grpSpPr>
            <p:sp>
              <p:nvSpPr>
                <p:cNvPr id="51" name="Block Arc 100">
                  <a:extLst>
                    <a:ext uri="{FF2B5EF4-FFF2-40B4-BE49-F238E27FC236}">
                      <a16:creationId xmlns:a16="http://schemas.microsoft.com/office/drawing/2014/main" id="{F1F46C2D-A455-4FB1-B9FE-BC6E7AE819DF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2" name="Isosceles Triangle 101">
                  <a:extLst>
                    <a:ext uri="{FF2B5EF4-FFF2-40B4-BE49-F238E27FC236}">
                      <a16:creationId xmlns:a16="http://schemas.microsoft.com/office/drawing/2014/main" id="{6F4E9942-6ABB-4F3B-9391-948535C25132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55" name="Group 104">
              <a:extLst>
                <a:ext uri="{FF2B5EF4-FFF2-40B4-BE49-F238E27FC236}">
                  <a16:creationId xmlns:a16="http://schemas.microsoft.com/office/drawing/2014/main" id="{1B19D0C3-8BB8-4413-B639-2C2651C5F51F}"/>
                </a:ext>
              </a:extLst>
            </p:cNvPr>
            <p:cNvGrpSpPr/>
            <p:nvPr/>
          </p:nvGrpSpPr>
          <p:grpSpPr>
            <a:xfrm>
              <a:off x="6653973" y="1925448"/>
              <a:ext cx="1754078" cy="1754077"/>
              <a:chOff x="1013285" y="1952496"/>
              <a:chExt cx="1663387" cy="1663386"/>
            </a:xfrm>
            <a:solidFill>
              <a:srgbClr val="0085F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Group 105">
                <a:extLst>
                  <a:ext uri="{FF2B5EF4-FFF2-40B4-BE49-F238E27FC236}">
                    <a16:creationId xmlns:a16="http://schemas.microsoft.com/office/drawing/2014/main" id="{C875A193-A774-4C5F-AFB0-C7D4BFA08511}"/>
                  </a:ext>
                </a:extLst>
              </p:cNvPr>
              <p:cNvGrpSpPr/>
              <p:nvPr/>
            </p:nvGrpSpPr>
            <p:grpSpPr>
              <a:xfrm>
                <a:off x="1013285" y="1952496"/>
                <a:ext cx="1663386" cy="1663386"/>
                <a:chOff x="3566315" y="2352455"/>
                <a:chExt cx="1663386" cy="1663386"/>
              </a:xfrm>
              <a:grpFill/>
            </p:grpSpPr>
            <p:sp>
              <p:nvSpPr>
                <p:cNvPr id="60" name="Block Arc 109">
                  <a:extLst>
                    <a:ext uri="{FF2B5EF4-FFF2-40B4-BE49-F238E27FC236}">
                      <a16:creationId xmlns:a16="http://schemas.microsoft.com/office/drawing/2014/main" id="{347F6A27-55DA-45A3-9E14-5BF7C759B4BD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1" name="Isosceles Triangle 110">
                  <a:extLst>
                    <a:ext uri="{FF2B5EF4-FFF2-40B4-BE49-F238E27FC236}">
                      <a16:creationId xmlns:a16="http://schemas.microsoft.com/office/drawing/2014/main" id="{CA9896AF-870B-4D59-835F-EDF0D1609A89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7" name="Group 106">
                <a:extLst>
                  <a:ext uri="{FF2B5EF4-FFF2-40B4-BE49-F238E27FC236}">
                    <a16:creationId xmlns:a16="http://schemas.microsoft.com/office/drawing/2014/main" id="{B4151A48-8584-418E-9937-F3432E069CBF}"/>
                  </a:ext>
                </a:extLst>
              </p:cNvPr>
              <p:cNvGrpSpPr/>
              <p:nvPr/>
            </p:nvGrpSpPr>
            <p:grpSpPr>
              <a:xfrm rot="10800000">
                <a:off x="1013286" y="1952496"/>
                <a:ext cx="1663386" cy="1663386"/>
                <a:chOff x="3566315" y="2352455"/>
                <a:chExt cx="1663386" cy="1663386"/>
              </a:xfrm>
              <a:grpFill/>
            </p:grpSpPr>
            <p:sp>
              <p:nvSpPr>
                <p:cNvPr id="58" name="Block Arc 107">
                  <a:extLst>
                    <a:ext uri="{FF2B5EF4-FFF2-40B4-BE49-F238E27FC236}">
                      <a16:creationId xmlns:a16="http://schemas.microsoft.com/office/drawing/2014/main" id="{5F0B219F-B1E7-43CC-9E97-44CC0348F1A9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Isosceles Triangle 108">
                  <a:extLst>
                    <a:ext uri="{FF2B5EF4-FFF2-40B4-BE49-F238E27FC236}">
                      <a16:creationId xmlns:a16="http://schemas.microsoft.com/office/drawing/2014/main" id="{5885FEF4-2A1C-47CC-ABD2-5E06A89AC48D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62" name="Group 111">
              <a:extLst>
                <a:ext uri="{FF2B5EF4-FFF2-40B4-BE49-F238E27FC236}">
                  <a16:creationId xmlns:a16="http://schemas.microsoft.com/office/drawing/2014/main" id="{F29F3B83-F688-4B48-A003-B4EF6BEBB4A3}"/>
                </a:ext>
              </a:extLst>
            </p:cNvPr>
            <p:cNvGrpSpPr/>
            <p:nvPr/>
          </p:nvGrpSpPr>
          <p:grpSpPr>
            <a:xfrm>
              <a:off x="9519590" y="1925448"/>
              <a:ext cx="1754078" cy="1754077"/>
              <a:chOff x="1013285" y="1952496"/>
              <a:chExt cx="1663387" cy="1663386"/>
            </a:xfrm>
            <a:solidFill>
              <a:srgbClr val="125AC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3" name="Group 112">
                <a:extLst>
                  <a:ext uri="{FF2B5EF4-FFF2-40B4-BE49-F238E27FC236}">
                    <a16:creationId xmlns:a16="http://schemas.microsoft.com/office/drawing/2014/main" id="{1CFBAA32-E7B2-45E3-A009-BA2E3A46AB10}"/>
                  </a:ext>
                </a:extLst>
              </p:cNvPr>
              <p:cNvGrpSpPr/>
              <p:nvPr/>
            </p:nvGrpSpPr>
            <p:grpSpPr>
              <a:xfrm>
                <a:off x="1013285" y="1952496"/>
                <a:ext cx="1663386" cy="1663386"/>
                <a:chOff x="3566315" y="2352455"/>
                <a:chExt cx="1663386" cy="1663386"/>
              </a:xfrm>
              <a:grpFill/>
            </p:grpSpPr>
            <p:sp>
              <p:nvSpPr>
                <p:cNvPr id="67" name="Block Arc 116">
                  <a:extLst>
                    <a:ext uri="{FF2B5EF4-FFF2-40B4-BE49-F238E27FC236}">
                      <a16:creationId xmlns:a16="http://schemas.microsoft.com/office/drawing/2014/main" id="{AA716853-DAAC-4B47-8DB3-D5B2F06D758E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8" name="Isosceles Triangle 117">
                  <a:extLst>
                    <a:ext uri="{FF2B5EF4-FFF2-40B4-BE49-F238E27FC236}">
                      <a16:creationId xmlns:a16="http://schemas.microsoft.com/office/drawing/2014/main" id="{19D71E09-3DE6-414A-8A9C-8A8771983CE3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64" name="Group 113">
                <a:extLst>
                  <a:ext uri="{FF2B5EF4-FFF2-40B4-BE49-F238E27FC236}">
                    <a16:creationId xmlns:a16="http://schemas.microsoft.com/office/drawing/2014/main" id="{118AC9F9-697F-4384-A060-9FB81DC4B35B}"/>
                  </a:ext>
                </a:extLst>
              </p:cNvPr>
              <p:cNvGrpSpPr/>
              <p:nvPr/>
            </p:nvGrpSpPr>
            <p:grpSpPr>
              <a:xfrm rot="10800000">
                <a:off x="1013286" y="1952496"/>
                <a:ext cx="1663386" cy="1663386"/>
                <a:chOff x="3566315" y="2352455"/>
                <a:chExt cx="1663386" cy="1663386"/>
              </a:xfrm>
              <a:grpFill/>
            </p:grpSpPr>
            <p:sp>
              <p:nvSpPr>
                <p:cNvPr id="65" name="Block Arc 114">
                  <a:extLst>
                    <a:ext uri="{FF2B5EF4-FFF2-40B4-BE49-F238E27FC236}">
                      <a16:creationId xmlns:a16="http://schemas.microsoft.com/office/drawing/2014/main" id="{F52B73D9-60A8-4527-BCDC-EC82B674546F}"/>
                    </a:ext>
                  </a:extLst>
                </p:cNvPr>
                <p:cNvSpPr/>
                <p:nvPr/>
              </p:nvSpPr>
              <p:spPr>
                <a:xfrm>
                  <a:off x="3566315" y="2352455"/>
                  <a:ext cx="1663386" cy="1663386"/>
                </a:xfrm>
                <a:prstGeom prst="blockArc">
                  <a:avLst>
                    <a:gd name="adj1" fmla="val 13449073"/>
                    <a:gd name="adj2" fmla="val 1555707"/>
                    <a:gd name="adj3" fmla="val 3336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6" name="Isosceles Triangle 115">
                  <a:extLst>
                    <a:ext uri="{FF2B5EF4-FFF2-40B4-BE49-F238E27FC236}">
                      <a16:creationId xmlns:a16="http://schemas.microsoft.com/office/drawing/2014/main" id="{EE6A8870-9268-4406-A3C2-1390F00024E8}"/>
                    </a:ext>
                  </a:extLst>
                </p:cNvPr>
                <p:cNvSpPr/>
                <p:nvPr/>
              </p:nvSpPr>
              <p:spPr>
                <a:xfrm rot="13500000">
                  <a:off x="3718470" y="2584810"/>
                  <a:ext cx="153909" cy="132680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grpSp>
          <p:nvGrpSpPr>
            <p:cNvPr id="69" name="Group 122">
              <a:extLst>
                <a:ext uri="{FF2B5EF4-FFF2-40B4-BE49-F238E27FC236}">
                  <a16:creationId xmlns:a16="http://schemas.microsoft.com/office/drawing/2014/main" id="{7E438D99-1CB7-4447-BCE5-EFB3C6791736}"/>
                </a:ext>
              </a:extLst>
            </p:cNvPr>
            <p:cNvGrpSpPr/>
            <p:nvPr/>
          </p:nvGrpSpPr>
          <p:grpSpPr>
            <a:xfrm>
              <a:off x="911208" y="3955982"/>
              <a:ext cx="1622140" cy="2346697"/>
              <a:chOff x="911208" y="3955982"/>
              <a:chExt cx="1622140" cy="2346697"/>
            </a:xfrm>
          </p:grpSpPr>
          <p:sp>
            <p:nvSpPr>
              <p:cNvPr id="70" name="TextBox 120">
                <a:extLst>
                  <a:ext uri="{FF2B5EF4-FFF2-40B4-BE49-F238E27FC236}">
                    <a16:creationId xmlns:a16="http://schemas.microsoft.com/office/drawing/2014/main" id="{0251BBB3-BEB8-4414-B663-5BDC3557FA5A}"/>
                  </a:ext>
                </a:extLst>
              </p:cNvPr>
              <p:cNvSpPr txBox="1"/>
              <p:nvPr/>
            </p:nvSpPr>
            <p:spPr>
              <a:xfrm>
                <a:off x="911208" y="4316022"/>
                <a:ext cx="1622140" cy="198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I hope and I believe that this</a:t>
                </a:r>
              </a:p>
            </p:txBody>
          </p:sp>
          <p:sp>
            <p:nvSpPr>
              <p:cNvPr id="71" name="TextBox 121">
                <a:extLst>
                  <a:ext uri="{FF2B5EF4-FFF2-40B4-BE49-F238E27FC236}">
                    <a16:creationId xmlns:a16="http://schemas.microsoft.com/office/drawing/2014/main" id="{50CFBBF3-6B0E-4180-A8A3-9A06CD3000D3}"/>
                  </a:ext>
                </a:extLst>
              </p:cNvPr>
              <p:cNvSpPr txBox="1"/>
              <p:nvPr/>
            </p:nvSpPr>
            <p:spPr>
              <a:xfrm>
                <a:off x="911208" y="3955982"/>
                <a:ext cx="1622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Contents Here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72" name="Group 123">
              <a:extLst>
                <a:ext uri="{FF2B5EF4-FFF2-40B4-BE49-F238E27FC236}">
                  <a16:creationId xmlns:a16="http://schemas.microsoft.com/office/drawing/2014/main" id="{F2B6509A-2BF5-447D-8811-47831387D0F5}"/>
                </a:ext>
              </a:extLst>
            </p:cNvPr>
            <p:cNvGrpSpPr/>
            <p:nvPr/>
          </p:nvGrpSpPr>
          <p:grpSpPr>
            <a:xfrm>
              <a:off x="3802658" y="3955982"/>
              <a:ext cx="1622140" cy="2346697"/>
              <a:chOff x="911208" y="3955982"/>
              <a:chExt cx="1622140" cy="2346697"/>
            </a:xfrm>
          </p:grpSpPr>
          <p:sp>
            <p:nvSpPr>
              <p:cNvPr id="73" name="TextBox 124">
                <a:extLst>
                  <a:ext uri="{FF2B5EF4-FFF2-40B4-BE49-F238E27FC236}">
                    <a16:creationId xmlns:a16="http://schemas.microsoft.com/office/drawing/2014/main" id="{7195535E-333D-4B17-ABDF-1EE8A839EC58}"/>
                  </a:ext>
                </a:extLst>
              </p:cNvPr>
              <p:cNvSpPr txBox="1"/>
              <p:nvPr/>
            </p:nvSpPr>
            <p:spPr>
              <a:xfrm>
                <a:off x="911208" y="4316022"/>
                <a:ext cx="1622140" cy="198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I hope and I believe that this</a:t>
                </a:r>
              </a:p>
            </p:txBody>
          </p:sp>
          <p:sp>
            <p:nvSpPr>
              <p:cNvPr id="74" name="TextBox 125">
                <a:extLst>
                  <a:ext uri="{FF2B5EF4-FFF2-40B4-BE49-F238E27FC236}">
                    <a16:creationId xmlns:a16="http://schemas.microsoft.com/office/drawing/2014/main" id="{5CBD8117-31FD-4AC5-9F84-9FD81923EC0E}"/>
                  </a:ext>
                </a:extLst>
              </p:cNvPr>
              <p:cNvSpPr txBox="1"/>
              <p:nvPr/>
            </p:nvSpPr>
            <p:spPr>
              <a:xfrm>
                <a:off x="911208" y="3955982"/>
                <a:ext cx="1622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Contents Here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75" name="Group 126">
              <a:extLst>
                <a:ext uri="{FF2B5EF4-FFF2-40B4-BE49-F238E27FC236}">
                  <a16:creationId xmlns:a16="http://schemas.microsoft.com/office/drawing/2014/main" id="{C71CD840-1162-451E-9C40-048BED8ED7D9}"/>
                </a:ext>
              </a:extLst>
            </p:cNvPr>
            <p:cNvGrpSpPr/>
            <p:nvPr/>
          </p:nvGrpSpPr>
          <p:grpSpPr>
            <a:xfrm>
              <a:off x="6694108" y="3955982"/>
              <a:ext cx="1622140" cy="2346697"/>
              <a:chOff x="911208" y="3955982"/>
              <a:chExt cx="1622140" cy="2346697"/>
            </a:xfrm>
          </p:grpSpPr>
          <p:sp>
            <p:nvSpPr>
              <p:cNvPr id="76" name="TextBox 127">
                <a:extLst>
                  <a:ext uri="{FF2B5EF4-FFF2-40B4-BE49-F238E27FC236}">
                    <a16:creationId xmlns:a16="http://schemas.microsoft.com/office/drawing/2014/main" id="{E910443D-8FD0-4BA6-8CC2-FFD65A357DAF}"/>
                  </a:ext>
                </a:extLst>
              </p:cNvPr>
              <p:cNvSpPr txBox="1"/>
              <p:nvPr/>
            </p:nvSpPr>
            <p:spPr>
              <a:xfrm>
                <a:off x="911208" y="4316022"/>
                <a:ext cx="1622140" cy="198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I hope and I believe that this</a:t>
                </a:r>
              </a:p>
            </p:txBody>
          </p:sp>
          <p:sp>
            <p:nvSpPr>
              <p:cNvPr id="77" name="TextBox 128">
                <a:extLst>
                  <a:ext uri="{FF2B5EF4-FFF2-40B4-BE49-F238E27FC236}">
                    <a16:creationId xmlns:a16="http://schemas.microsoft.com/office/drawing/2014/main" id="{CB8D4A3F-DC4E-436C-8F09-905872898552}"/>
                  </a:ext>
                </a:extLst>
              </p:cNvPr>
              <p:cNvSpPr txBox="1"/>
              <p:nvPr/>
            </p:nvSpPr>
            <p:spPr>
              <a:xfrm>
                <a:off x="911208" y="3955982"/>
                <a:ext cx="1622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Contents Here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78" name="Group 129">
              <a:extLst>
                <a:ext uri="{FF2B5EF4-FFF2-40B4-BE49-F238E27FC236}">
                  <a16:creationId xmlns:a16="http://schemas.microsoft.com/office/drawing/2014/main" id="{EDAFCE14-BD7E-440E-A5D3-4A1F0C1175C3}"/>
                </a:ext>
              </a:extLst>
            </p:cNvPr>
            <p:cNvGrpSpPr/>
            <p:nvPr/>
          </p:nvGrpSpPr>
          <p:grpSpPr>
            <a:xfrm>
              <a:off x="9585558" y="3955982"/>
              <a:ext cx="1622140" cy="2346697"/>
              <a:chOff x="911208" y="3955982"/>
              <a:chExt cx="1622140" cy="2346697"/>
            </a:xfrm>
          </p:grpSpPr>
          <p:sp>
            <p:nvSpPr>
              <p:cNvPr id="79" name="TextBox 130">
                <a:extLst>
                  <a:ext uri="{FF2B5EF4-FFF2-40B4-BE49-F238E27FC236}">
                    <a16:creationId xmlns:a16="http://schemas.microsoft.com/office/drawing/2014/main" id="{45483789-A6BA-4061-9340-1ECC0E61A621}"/>
                  </a:ext>
                </a:extLst>
              </p:cNvPr>
              <p:cNvSpPr txBox="1"/>
              <p:nvPr/>
            </p:nvSpPr>
            <p:spPr>
              <a:xfrm>
                <a:off x="911208" y="4316022"/>
                <a:ext cx="1622140" cy="198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Get a modern PowerPoint  Presentation that is beautifully designed. I hope and I believe that this</a:t>
                </a:r>
              </a:p>
            </p:txBody>
          </p:sp>
          <p:sp>
            <p:nvSpPr>
              <p:cNvPr id="80" name="TextBox 131">
                <a:extLst>
                  <a:ext uri="{FF2B5EF4-FFF2-40B4-BE49-F238E27FC236}">
                    <a16:creationId xmlns:a16="http://schemas.microsoft.com/office/drawing/2014/main" id="{4974E011-DB7C-4527-9AE9-0279EB8856AF}"/>
                  </a:ext>
                </a:extLst>
              </p:cNvPr>
              <p:cNvSpPr txBox="1"/>
              <p:nvPr/>
            </p:nvSpPr>
            <p:spPr>
              <a:xfrm>
                <a:off x="911208" y="3955982"/>
                <a:ext cx="1622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Arial" pitchFamily="34" charset="0"/>
                  </a:rPr>
                  <a:t>Contents Here 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4256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>
            <a:extLst>
              <a:ext uri="{FF2B5EF4-FFF2-40B4-BE49-F238E27FC236}">
                <a16:creationId xmlns:a16="http://schemas.microsoft.com/office/drawing/2014/main" id="{4A135B94-0F31-45D5-B7CA-71C026268125}"/>
              </a:ext>
            </a:extLst>
          </p:cNvPr>
          <p:cNvGrpSpPr/>
          <p:nvPr/>
        </p:nvGrpSpPr>
        <p:grpSpPr>
          <a:xfrm>
            <a:off x="502727" y="260347"/>
            <a:ext cx="8138546" cy="4313972"/>
            <a:chOff x="323529" y="339509"/>
            <a:chExt cx="11573208" cy="6134569"/>
          </a:xfrm>
        </p:grpSpPr>
        <p:sp>
          <p:nvSpPr>
            <p:cNvPr id="34" name="Text Placeholder 1">
              <a:extLst>
                <a:ext uri="{FF2B5EF4-FFF2-40B4-BE49-F238E27FC236}">
                  <a16:creationId xmlns:a16="http://schemas.microsoft.com/office/drawing/2014/main" id="{F8343CC3-A7B1-4B92-ACDC-36BE3BB0193A}"/>
                </a:ext>
              </a:extLst>
            </p:cNvPr>
            <p:cNvSpPr txBox="1">
              <a:spLocks/>
            </p:cNvSpPr>
            <p:nvPr/>
          </p:nvSpPr>
          <p:spPr>
            <a:xfrm>
              <a:off x="323529" y="339509"/>
              <a:ext cx="11573208" cy="72424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5400" b="0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Timeline Style</a:t>
              </a:r>
            </a:p>
          </p:txBody>
        </p:sp>
        <p:cxnSp>
          <p:nvCxnSpPr>
            <p:cNvPr id="35" name="Straight Connector 2">
              <a:extLst>
                <a:ext uri="{FF2B5EF4-FFF2-40B4-BE49-F238E27FC236}">
                  <a16:creationId xmlns:a16="http://schemas.microsoft.com/office/drawing/2014/main" id="{6243A2DC-7740-49FC-B4F9-76E3F6AEAFAC}"/>
                </a:ext>
              </a:extLst>
            </p:cNvPr>
            <p:cNvCxnSpPr>
              <a:cxnSpLocks/>
            </p:cNvCxnSpPr>
            <p:nvPr/>
          </p:nvCxnSpPr>
          <p:spPr>
            <a:xfrm>
              <a:off x="817687" y="3931537"/>
              <a:ext cx="10550778" cy="0"/>
            </a:xfrm>
            <a:prstGeom prst="line">
              <a:avLst/>
            </a:prstGeom>
            <a:noFill/>
            <a:ln w="38100" cap="flat" cmpd="sng" algn="ctr">
              <a:solidFill>
                <a:srgbClr val="000096"/>
              </a:solidFill>
              <a:prstDash val="solid"/>
              <a:miter lim="800000"/>
              <a:headEnd type="oval"/>
              <a:tailEnd type="triangle"/>
            </a:ln>
            <a:effectLst/>
          </p:spPr>
        </p:cxnSp>
        <p:sp>
          <p:nvSpPr>
            <p:cNvPr id="36" name="Rounded Rectangle 12">
              <a:extLst>
                <a:ext uri="{FF2B5EF4-FFF2-40B4-BE49-F238E27FC236}">
                  <a16:creationId xmlns:a16="http://schemas.microsoft.com/office/drawing/2014/main" id="{D6543C9F-26C7-4204-9380-D3E001333D0D}"/>
                </a:ext>
              </a:extLst>
            </p:cNvPr>
            <p:cNvSpPr/>
            <p:nvPr/>
          </p:nvSpPr>
          <p:spPr>
            <a:xfrm>
              <a:off x="983763" y="1755254"/>
              <a:ext cx="1728194" cy="37978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4445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Oval 2">
              <a:extLst>
                <a:ext uri="{FF2B5EF4-FFF2-40B4-BE49-F238E27FC236}">
                  <a16:creationId xmlns:a16="http://schemas.microsoft.com/office/drawing/2014/main" id="{71526743-EF20-4F5B-9B55-A5F3717E82CF}"/>
                </a:ext>
              </a:extLst>
            </p:cNvPr>
            <p:cNvSpPr/>
            <p:nvPr/>
          </p:nvSpPr>
          <p:spPr>
            <a:xfrm>
              <a:off x="1441058" y="3099887"/>
              <a:ext cx="813605" cy="1211436"/>
            </a:xfrm>
            <a:custGeom>
              <a:avLst/>
              <a:gdLst/>
              <a:ahLst/>
              <a:cxnLst/>
              <a:rect l="l" t="t" r="r" b="b"/>
              <a:pathLst>
                <a:path w="1152128" h="1715492">
                  <a:moveTo>
                    <a:pt x="576064" y="0"/>
                  </a:moveTo>
                  <a:lnTo>
                    <a:pt x="1041556" y="802571"/>
                  </a:lnTo>
                  <a:cubicBezTo>
                    <a:pt x="1111570" y="896574"/>
                    <a:pt x="1152128" y="1013265"/>
                    <a:pt x="1152128" y="1139428"/>
                  </a:cubicBezTo>
                  <a:cubicBezTo>
                    <a:pt x="1152128" y="1457579"/>
                    <a:pt x="894215" y="1715492"/>
                    <a:pt x="576064" y="1715492"/>
                  </a:cubicBezTo>
                  <a:cubicBezTo>
                    <a:pt x="257913" y="1715492"/>
                    <a:pt x="0" y="1457579"/>
                    <a:pt x="0" y="1139428"/>
                  </a:cubicBezTo>
                  <a:cubicBezTo>
                    <a:pt x="0" y="1013265"/>
                    <a:pt x="40558" y="896574"/>
                    <a:pt x="110573" y="802571"/>
                  </a:cubicBezTo>
                  <a:close/>
                </a:path>
              </a:pathLst>
            </a:custGeom>
            <a:solidFill>
              <a:srgbClr val="000096"/>
            </a:solidFill>
            <a:ln w="635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A2FE6DD6-7E8E-4972-91D3-F6AEFF66CDBB}"/>
                </a:ext>
              </a:extLst>
            </p:cNvPr>
            <p:cNvSpPr txBox="1"/>
            <p:nvPr/>
          </p:nvSpPr>
          <p:spPr>
            <a:xfrm>
              <a:off x="911755" y="2187394"/>
              <a:ext cx="1872210" cy="919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D831FD2C-D7E2-426E-95BA-005C529A9290}"/>
                </a:ext>
              </a:extLst>
            </p:cNvPr>
            <p:cNvSpPr txBox="1"/>
            <p:nvPr/>
          </p:nvSpPr>
          <p:spPr>
            <a:xfrm>
              <a:off x="1116625" y="1791258"/>
              <a:ext cx="1462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white"/>
                  </a:solidFill>
                  <a:cs typeface="Arial" pitchFamily="34" charset="0"/>
                </a:rPr>
                <a:t>Contents Title</a:t>
              </a:r>
              <a:endParaRPr lang="ko-KR" altLang="en-US" b="1" kern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0" name="Rounded Rectangle 15">
              <a:extLst>
                <a:ext uri="{FF2B5EF4-FFF2-40B4-BE49-F238E27FC236}">
                  <a16:creationId xmlns:a16="http://schemas.microsoft.com/office/drawing/2014/main" id="{3959BAC0-5A31-45A3-8BFF-51B5CDEA361A}"/>
                </a:ext>
              </a:extLst>
            </p:cNvPr>
            <p:cNvSpPr/>
            <p:nvPr/>
          </p:nvSpPr>
          <p:spPr>
            <a:xfrm>
              <a:off x="5231908" y="1755254"/>
              <a:ext cx="1728194" cy="379785"/>
            </a:xfrm>
            <a:prstGeom prst="roundRect">
              <a:avLst>
                <a:gd name="adj" fmla="val 50000"/>
              </a:avLst>
            </a:prstGeom>
            <a:solidFill>
              <a:srgbClr val="0AA6ED"/>
            </a:solidFill>
            <a:ln w="4445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Oval 2">
              <a:extLst>
                <a:ext uri="{FF2B5EF4-FFF2-40B4-BE49-F238E27FC236}">
                  <a16:creationId xmlns:a16="http://schemas.microsoft.com/office/drawing/2014/main" id="{7C155544-A41D-4117-A352-471C09F8B15D}"/>
                </a:ext>
              </a:extLst>
            </p:cNvPr>
            <p:cNvSpPr/>
            <p:nvPr/>
          </p:nvSpPr>
          <p:spPr>
            <a:xfrm>
              <a:off x="5689203" y="3099887"/>
              <a:ext cx="813605" cy="1211436"/>
            </a:xfrm>
            <a:custGeom>
              <a:avLst/>
              <a:gdLst/>
              <a:ahLst/>
              <a:cxnLst/>
              <a:rect l="l" t="t" r="r" b="b"/>
              <a:pathLst>
                <a:path w="1152128" h="1715492">
                  <a:moveTo>
                    <a:pt x="576064" y="0"/>
                  </a:moveTo>
                  <a:lnTo>
                    <a:pt x="1041556" y="802571"/>
                  </a:lnTo>
                  <a:cubicBezTo>
                    <a:pt x="1111570" y="896574"/>
                    <a:pt x="1152128" y="1013265"/>
                    <a:pt x="1152128" y="1139428"/>
                  </a:cubicBezTo>
                  <a:cubicBezTo>
                    <a:pt x="1152128" y="1457579"/>
                    <a:pt x="894215" y="1715492"/>
                    <a:pt x="576064" y="1715492"/>
                  </a:cubicBezTo>
                  <a:cubicBezTo>
                    <a:pt x="257913" y="1715492"/>
                    <a:pt x="0" y="1457579"/>
                    <a:pt x="0" y="1139428"/>
                  </a:cubicBezTo>
                  <a:cubicBezTo>
                    <a:pt x="0" y="1013265"/>
                    <a:pt x="40558" y="896574"/>
                    <a:pt x="110573" y="802571"/>
                  </a:cubicBezTo>
                  <a:close/>
                </a:path>
              </a:pathLst>
            </a:custGeom>
            <a:solidFill>
              <a:srgbClr val="0AA6ED"/>
            </a:solidFill>
            <a:ln w="635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3C111B41-FA66-450C-8288-824C0BDD844F}"/>
                </a:ext>
              </a:extLst>
            </p:cNvPr>
            <p:cNvSpPr txBox="1"/>
            <p:nvPr/>
          </p:nvSpPr>
          <p:spPr>
            <a:xfrm>
              <a:off x="5159900" y="2187394"/>
              <a:ext cx="1872210" cy="919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id="{C0291517-2F64-4699-9F6D-A328ED6EF345}"/>
                </a:ext>
              </a:extLst>
            </p:cNvPr>
            <p:cNvSpPr txBox="1"/>
            <p:nvPr/>
          </p:nvSpPr>
          <p:spPr>
            <a:xfrm>
              <a:off x="5364769" y="1791258"/>
              <a:ext cx="1462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white"/>
                  </a:solidFill>
                  <a:cs typeface="Arial" pitchFamily="34" charset="0"/>
                </a:rPr>
                <a:t>Contents Title</a:t>
              </a:r>
              <a:endParaRPr lang="ko-KR" altLang="en-US" b="1" kern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4" name="Rounded Rectangle 20">
              <a:extLst>
                <a:ext uri="{FF2B5EF4-FFF2-40B4-BE49-F238E27FC236}">
                  <a16:creationId xmlns:a16="http://schemas.microsoft.com/office/drawing/2014/main" id="{BC5D9DBA-CD2E-4078-9720-F8776FC89459}"/>
                </a:ext>
              </a:extLst>
            </p:cNvPr>
            <p:cNvSpPr/>
            <p:nvPr/>
          </p:nvSpPr>
          <p:spPr>
            <a:xfrm>
              <a:off x="9480051" y="1755254"/>
              <a:ext cx="1728194" cy="379785"/>
            </a:xfrm>
            <a:prstGeom prst="roundRect">
              <a:avLst>
                <a:gd name="adj" fmla="val 50000"/>
              </a:avLst>
            </a:prstGeom>
            <a:solidFill>
              <a:srgbClr val="125AC4"/>
            </a:solidFill>
            <a:ln w="4445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5110F591-D348-4DD5-99E9-BA26402A2782}"/>
                </a:ext>
              </a:extLst>
            </p:cNvPr>
            <p:cNvSpPr/>
            <p:nvPr/>
          </p:nvSpPr>
          <p:spPr>
            <a:xfrm>
              <a:off x="9937345" y="3099886"/>
              <a:ext cx="813605" cy="1211436"/>
            </a:xfrm>
            <a:custGeom>
              <a:avLst/>
              <a:gdLst/>
              <a:ahLst/>
              <a:cxnLst/>
              <a:rect l="l" t="t" r="r" b="b"/>
              <a:pathLst>
                <a:path w="1152128" h="1715492">
                  <a:moveTo>
                    <a:pt x="576064" y="0"/>
                  </a:moveTo>
                  <a:lnTo>
                    <a:pt x="1041556" y="802571"/>
                  </a:lnTo>
                  <a:cubicBezTo>
                    <a:pt x="1111570" y="896574"/>
                    <a:pt x="1152128" y="1013265"/>
                    <a:pt x="1152128" y="1139428"/>
                  </a:cubicBezTo>
                  <a:cubicBezTo>
                    <a:pt x="1152128" y="1457579"/>
                    <a:pt x="894215" y="1715492"/>
                    <a:pt x="576064" y="1715492"/>
                  </a:cubicBezTo>
                  <a:cubicBezTo>
                    <a:pt x="257913" y="1715492"/>
                    <a:pt x="0" y="1457579"/>
                    <a:pt x="0" y="1139428"/>
                  </a:cubicBezTo>
                  <a:cubicBezTo>
                    <a:pt x="0" y="1013265"/>
                    <a:pt x="40558" y="896574"/>
                    <a:pt x="110573" y="802571"/>
                  </a:cubicBezTo>
                  <a:close/>
                </a:path>
              </a:pathLst>
            </a:custGeom>
            <a:solidFill>
              <a:srgbClr val="125AC4"/>
            </a:solidFill>
            <a:ln w="635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TextBox 13">
              <a:extLst>
                <a:ext uri="{FF2B5EF4-FFF2-40B4-BE49-F238E27FC236}">
                  <a16:creationId xmlns:a16="http://schemas.microsoft.com/office/drawing/2014/main" id="{E19BB71B-6DF6-4D5C-8A6F-0363DDB320FA}"/>
                </a:ext>
              </a:extLst>
            </p:cNvPr>
            <p:cNvSpPr txBox="1"/>
            <p:nvPr/>
          </p:nvSpPr>
          <p:spPr>
            <a:xfrm>
              <a:off x="9408042" y="2187394"/>
              <a:ext cx="1872210" cy="919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47" name="TextBox 14">
              <a:extLst>
                <a:ext uri="{FF2B5EF4-FFF2-40B4-BE49-F238E27FC236}">
                  <a16:creationId xmlns:a16="http://schemas.microsoft.com/office/drawing/2014/main" id="{57FD236F-0140-4697-A64A-6167BF15E39F}"/>
                </a:ext>
              </a:extLst>
            </p:cNvPr>
            <p:cNvSpPr txBox="1"/>
            <p:nvPr/>
          </p:nvSpPr>
          <p:spPr>
            <a:xfrm>
              <a:off x="9612912" y="1791258"/>
              <a:ext cx="1462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white"/>
                  </a:solidFill>
                  <a:cs typeface="Arial" pitchFamily="34" charset="0"/>
                </a:rPr>
                <a:t>Contents Title</a:t>
              </a:r>
              <a:endParaRPr lang="ko-KR" altLang="en-US" b="1" kern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8" name="Rounded Rectangle 25">
              <a:extLst>
                <a:ext uri="{FF2B5EF4-FFF2-40B4-BE49-F238E27FC236}">
                  <a16:creationId xmlns:a16="http://schemas.microsoft.com/office/drawing/2014/main" id="{6526FFF6-100C-4E1E-BB04-D16E5F29CA80}"/>
                </a:ext>
              </a:extLst>
            </p:cNvPr>
            <p:cNvSpPr/>
            <p:nvPr/>
          </p:nvSpPr>
          <p:spPr>
            <a:xfrm>
              <a:off x="3107835" y="4859510"/>
              <a:ext cx="1728194" cy="379785"/>
            </a:xfrm>
            <a:prstGeom prst="roundRect">
              <a:avLst>
                <a:gd name="adj" fmla="val 50000"/>
              </a:avLst>
            </a:prstGeom>
            <a:solidFill>
              <a:srgbClr val="1FFBFD"/>
            </a:solidFill>
            <a:ln w="4445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Oval 2">
              <a:extLst>
                <a:ext uri="{FF2B5EF4-FFF2-40B4-BE49-F238E27FC236}">
                  <a16:creationId xmlns:a16="http://schemas.microsoft.com/office/drawing/2014/main" id="{536FC603-8536-4D48-90D6-08013E09C38D}"/>
                </a:ext>
              </a:extLst>
            </p:cNvPr>
            <p:cNvSpPr/>
            <p:nvPr/>
          </p:nvSpPr>
          <p:spPr>
            <a:xfrm rot="10800000">
              <a:off x="3565130" y="3498026"/>
              <a:ext cx="813605" cy="1211436"/>
            </a:xfrm>
            <a:custGeom>
              <a:avLst/>
              <a:gdLst/>
              <a:ahLst/>
              <a:cxnLst/>
              <a:rect l="l" t="t" r="r" b="b"/>
              <a:pathLst>
                <a:path w="1152128" h="1715492">
                  <a:moveTo>
                    <a:pt x="576064" y="0"/>
                  </a:moveTo>
                  <a:lnTo>
                    <a:pt x="1041556" y="802571"/>
                  </a:lnTo>
                  <a:cubicBezTo>
                    <a:pt x="1111570" y="896574"/>
                    <a:pt x="1152128" y="1013265"/>
                    <a:pt x="1152128" y="1139428"/>
                  </a:cubicBezTo>
                  <a:cubicBezTo>
                    <a:pt x="1152128" y="1457579"/>
                    <a:pt x="894215" y="1715492"/>
                    <a:pt x="576064" y="1715492"/>
                  </a:cubicBezTo>
                  <a:cubicBezTo>
                    <a:pt x="257913" y="1715492"/>
                    <a:pt x="0" y="1457579"/>
                    <a:pt x="0" y="1139428"/>
                  </a:cubicBezTo>
                  <a:cubicBezTo>
                    <a:pt x="0" y="1013265"/>
                    <a:pt x="40558" y="896574"/>
                    <a:pt x="110573" y="802571"/>
                  </a:cubicBezTo>
                  <a:close/>
                </a:path>
              </a:pathLst>
            </a:custGeom>
            <a:solidFill>
              <a:srgbClr val="1FFBFD"/>
            </a:solidFill>
            <a:ln w="635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EAD87709-D0CA-4028-BC00-F1C8A8AFBDC7}"/>
                </a:ext>
              </a:extLst>
            </p:cNvPr>
            <p:cNvSpPr txBox="1"/>
            <p:nvPr/>
          </p:nvSpPr>
          <p:spPr>
            <a:xfrm>
              <a:off x="3035828" y="5290918"/>
              <a:ext cx="1872210" cy="118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51" name="TextBox 18">
              <a:extLst>
                <a:ext uri="{FF2B5EF4-FFF2-40B4-BE49-F238E27FC236}">
                  <a16:creationId xmlns:a16="http://schemas.microsoft.com/office/drawing/2014/main" id="{EBB4D28F-A663-4745-A03C-D2AC4173BDFE}"/>
                </a:ext>
              </a:extLst>
            </p:cNvPr>
            <p:cNvSpPr txBox="1"/>
            <p:nvPr/>
          </p:nvSpPr>
          <p:spPr>
            <a:xfrm>
              <a:off x="3240697" y="4895513"/>
              <a:ext cx="1462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white"/>
                  </a:solidFill>
                  <a:cs typeface="Arial" pitchFamily="34" charset="0"/>
                </a:rPr>
                <a:t>Contents Title</a:t>
              </a:r>
              <a:endParaRPr lang="ko-KR" altLang="en-US" b="1" kern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2" name="Rounded Rectangle 29">
              <a:extLst>
                <a:ext uri="{FF2B5EF4-FFF2-40B4-BE49-F238E27FC236}">
                  <a16:creationId xmlns:a16="http://schemas.microsoft.com/office/drawing/2014/main" id="{48A6392B-14EC-4541-870E-65E98907EE93}"/>
                </a:ext>
              </a:extLst>
            </p:cNvPr>
            <p:cNvSpPr/>
            <p:nvPr/>
          </p:nvSpPr>
          <p:spPr>
            <a:xfrm>
              <a:off x="7355980" y="4859510"/>
              <a:ext cx="1728194" cy="379785"/>
            </a:xfrm>
            <a:prstGeom prst="roundRect">
              <a:avLst>
                <a:gd name="adj" fmla="val 50000"/>
              </a:avLst>
            </a:prstGeom>
            <a:solidFill>
              <a:srgbClr val="0085F2"/>
            </a:solidFill>
            <a:ln w="4445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Oval 2">
              <a:extLst>
                <a:ext uri="{FF2B5EF4-FFF2-40B4-BE49-F238E27FC236}">
                  <a16:creationId xmlns:a16="http://schemas.microsoft.com/office/drawing/2014/main" id="{49DF5AC0-1288-4AA5-BFCD-ECAB8D731BDE}"/>
                </a:ext>
              </a:extLst>
            </p:cNvPr>
            <p:cNvSpPr/>
            <p:nvPr/>
          </p:nvSpPr>
          <p:spPr>
            <a:xfrm rot="10800000">
              <a:off x="7813274" y="3499489"/>
              <a:ext cx="813605" cy="1211436"/>
            </a:xfrm>
            <a:custGeom>
              <a:avLst/>
              <a:gdLst/>
              <a:ahLst/>
              <a:cxnLst/>
              <a:rect l="l" t="t" r="r" b="b"/>
              <a:pathLst>
                <a:path w="1152128" h="1715492">
                  <a:moveTo>
                    <a:pt x="576064" y="0"/>
                  </a:moveTo>
                  <a:lnTo>
                    <a:pt x="1041556" y="802571"/>
                  </a:lnTo>
                  <a:cubicBezTo>
                    <a:pt x="1111570" y="896574"/>
                    <a:pt x="1152128" y="1013265"/>
                    <a:pt x="1152128" y="1139428"/>
                  </a:cubicBezTo>
                  <a:cubicBezTo>
                    <a:pt x="1152128" y="1457579"/>
                    <a:pt x="894215" y="1715492"/>
                    <a:pt x="576064" y="1715492"/>
                  </a:cubicBezTo>
                  <a:cubicBezTo>
                    <a:pt x="257913" y="1715492"/>
                    <a:pt x="0" y="1457579"/>
                    <a:pt x="0" y="1139428"/>
                  </a:cubicBezTo>
                  <a:cubicBezTo>
                    <a:pt x="0" y="1013265"/>
                    <a:pt x="40558" y="896574"/>
                    <a:pt x="110573" y="802571"/>
                  </a:cubicBezTo>
                  <a:close/>
                </a:path>
              </a:pathLst>
            </a:custGeom>
            <a:solidFill>
              <a:srgbClr val="0085F2"/>
            </a:solidFill>
            <a:ln w="635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8AB0DE2D-85FE-4FDB-8F70-6C56B9BB621A}"/>
                </a:ext>
              </a:extLst>
            </p:cNvPr>
            <p:cNvSpPr txBox="1"/>
            <p:nvPr/>
          </p:nvSpPr>
          <p:spPr>
            <a:xfrm>
              <a:off x="7283971" y="5292381"/>
              <a:ext cx="1872210" cy="1181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</a:t>
              </a:r>
              <a:endParaRPr lang="ko-KR" alt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55" name="TextBox 22">
              <a:extLst>
                <a:ext uri="{FF2B5EF4-FFF2-40B4-BE49-F238E27FC236}">
                  <a16:creationId xmlns:a16="http://schemas.microsoft.com/office/drawing/2014/main" id="{45C77A3D-4757-47EA-BCFA-ED6E743BB19B}"/>
                </a:ext>
              </a:extLst>
            </p:cNvPr>
            <p:cNvSpPr txBox="1"/>
            <p:nvPr/>
          </p:nvSpPr>
          <p:spPr>
            <a:xfrm>
              <a:off x="7488841" y="4895514"/>
              <a:ext cx="1462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white"/>
                  </a:solidFill>
                  <a:cs typeface="Arial" pitchFamily="34" charset="0"/>
                </a:rPr>
                <a:t>Contents Title</a:t>
              </a:r>
              <a:endParaRPr lang="ko-KR" altLang="en-US" b="1" kern="12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6" name="TextBox 23">
              <a:extLst>
                <a:ext uri="{FF2B5EF4-FFF2-40B4-BE49-F238E27FC236}">
                  <a16:creationId xmlns:a16="http://schemas.microsoft.com/office/drawing/2014/main" id="{6FCC933E-0F47-4AD9-A696-A44F610C0418}"/>
                </a:ext>
              </a:extLst>
            </p:cNvPr>
            <p:cNvSpPr txBox="1"/>
            <p:nvPr/>
          </p:nvSpPr>
          <p:spPr>
            <a:xfrm>
              <a:off x="9771711" y="4473946"/>
              <a:ext cx="114487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2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2018</a:t>
              </a:r>
              <a:endParaRPr lang="ko-KR" altLang="en-US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A840BF23-11BC-4E2E-A75B-C8199229DB01}"/>
                </a:ext>
              </a:extLst>
            </p:cNvPr>
            <p:cNvSpPr txBox="1"/>
            <p:nvPr/>
          </p:nvSpPr>
          <p:spPr>
            <a:xfrm>
              <a:off x="7663605" y="2936698"/>
              <a:ext cx="11129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2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2017</a:t>
              </a:r>
              <a:endParaRPr lang="ko-KR" altLang="en-US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58" name="TextBox 25">
              <a:extLst>
                <a:ext uri="{FF2B5EF4-FFF2-40B4-BE49-F238E27FC236}">
                  <a16:creationId xmlns:a16="http://schemas.microsoft.com/office/drawing/2014/main" id="{0BDFC60D-6DAD-4E64-B48D-6DA087D97074}"/>
                </a:ext>
              </a:extLst>
            </p:cNvPr>
            <p:cNvSpPr txBox="1"/>
            <p:nvPr/>
          </p:nvSpPr>
          <p:spPr>
            <a:xfrm>
              <a:off x="5523568" y="4458918"/>
              <a:ext cx="114487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2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2016</a:t>
              </a:r>
              <a:endParaRPr lang="ko-KR" altLang="en-US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59" name="TextBox 26">
              <a:extLst>
                <a:ext uri="{FF2B5EF4-FFF2-40B4-BE49-F238E27FC236}">
                  <a16:creationId xmlns:a16="http://schemas.microsoft.com/office/drawing/2014/main" id="{7C3DB7E0-F3D0-42E8-A3D6-241A467C2F10}"/>
                </a:ext>
              </a:extLst>
            </p:cNvPr>
            <p:cNvSpPr txBox="1"/>
            <p:nvPr/>
          </p:nvSpPr>
          <p:spPr>
            <a:xfrm>
              <a:off x="3415462" y="2921670"/>
              <a:ext cx="11129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2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2015</a:t>
              </a:r>
              <a:endParaRPr lang="ko-KR" altLang="en-US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60" name="TextBox 27">
              <a:extLst>
                <a:ext uri="{FF2B5EF4-FFF2-40B4-BE49-F238E27FC236}">
                  <a16:creationId xmlns:a16="http://schemas.microsoft.com/office/drawing/2014/main" id="{3F701355-9B77-4659-8D2E-E4AB65717992}"/>
                </a:ext>
              </a:extLst>
            </p:cNvPr>
            <p:cNvSpPr txBox="1"/>
            <p:nvPr/>
          </p:nvSpPr>
          <p:spPr>
            <a:xfrm>
              <a:off x="1275424" y="4456592"/>
              <a:ext cx="1144873" cy="430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2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2014</a:t>
              </a:r>
              <a:endParaRPr lang="ko-KR" altLang="en-US" sz="2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053BE776-2B3B-4070-90EE-0D2A356AD515}"/>
                </a:ext>
              </a:extLst>
            </p:cNvPr>
            <p:cNvSpPr/>
            <p:nvPr/>
          </p:nvSpPr>
          <p:spPr>
            <a:xfrm>
              <a:off x="10159610" y="3693792"/>
              <a:ext cx="369076" cy="3906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:a16="http://schemas.microsoft.com/office/drawing/2014/main" id="{8A6366DB-EA2E-4673-B7C2-E3B893CA84BF}"/>
                </a:ext>
              </a:extLst>
            </p:cNvPr>
            <p:cNvSpPr/>
            <p:nvPr/>
          </p:nvSpPr>
          <p:spPr>
            <a:xfrm>
              <a:off x="1669104" y="3740429"/>
              <a:ext cx="375367" cy="31377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Rounded Rectangle 27">
              <a:extLst>
                <a:ext uri="{FF2B5EF4-FFF2-40B4-BE49-F238E27FC236}">
                  <a16:creationId xmlns:a16="http://schemas.microsoft.com/office/drawing/2014/main" id="{6A5739F9-3CF7-466A-9500-28C83ED3A778}"/>
                </a:ext>
              </a:extLst>
            </p:cNvPr>
            <p:cNvSpPr/>
            <p:nvPr/>
          </p:nvSpPr>
          <p:spPr>
            <a:xfrm>
              <a:off x="8046880" y="3788126"/>
              <a:ext cx="346397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8DAE607A-8138-4ED2-ADE0-E393D6F7BAB0}"/>
                </a:ext>
              </a:extLst>
            </p:cNvPr>
            <p:cNvSpPr/>
            <p:nvPr/>
          </p:nvSpPr>
          <p:spPr>
            <a:xfrm>
              <a:off x="3774873" y="3806128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Round Same Side Corner Rectangle 36">
              <a:extLst>
                <a:ext uri="{FF2B5EF4-FFF2-40B4-BE49-F238E27FC236}">
                  <a16:creationId xmlns:a16="http://schemas.microsoft.com/office/drawing/2014/main" id="{3D32EABF-57E5-46BC-A119-338DB080F60E}"/>
                </a:ext>
              </a:extLst>
            </p:cNvPr>
            <p:cNvSpPr/>
            <p:nvPr/>
          </p:nvSpPr>
          <p:spPr>
            <a:xfrm>
              <a:off x="5923085" y="3706441"/>
              <a:ext cx="406780" cy="347761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20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C0DA5-0743-4612-ACE8-0BB42039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Google Shape;411;p44">
            <a:extLst>
              <a:ext uri="{FF2B5EF4-FFF2-40B4-BE49-F238E27FC236}">
                <a16:creationId xmlns:a16="http://schemas.microsoft.com/office/drawing/2014/main" id="{18C76B44-1818-4C0B-BBF2-3D514586A8FD}"/>
              </a:ext>
            </a:extLst>
          </p:cNvPr>
          <p:cNvSpPr txBox="1"/>
          <p:nvPr/>
        </p:nvSpPr>
        <p:spPr>
          <a:xfrm>
            <a:off x="6288000" y="3354263"/>
            <a:ext cx="231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Jupiter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" name="Google Shape;412;p44">
            <a:extLst>
              <a:ext uri="{FF2B5EF4-FFF2-40B4-BE49-F238E27FC236}">
                <a16:creationId xmlns:a16="http://schemas.microsoft.com/office/drawing/2014/main" id="{EA6E1361-3D12-487D-B3FE-A2AA819D80EF}"/>
              </a:ext>
            </a:extLst>
          </p:cNvPr>
          <p:cNvSpPr txBox="1"/>
          <p:nvPr/>
        </p:nvSpPr>
        <p:spPr>
          <a:xfrm>
            <a:off x="6302400" y="3618075"/>
            <a:ext cx="212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It’s a gas giant and the biggest planet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413;p44">
            <a:extLst>
              <a:ext uri="{FF2B5EF4-FFF2-40B4-BE49-F238E27FC236}">
                <a16:creationId xmlns:a16="http://schemas.microsoft.com/office/drawing/2014/main" id="{29657645-63DE-42E2-BC2F-200C31EA29AE}"/>
              </a:ext>
            </a:extLst>
          </p:cNvPr>
          <p:cNvSpPr txBox="1"/>
          <p:nvPr/>
        </p:nvSpPr>
        <p:spPr>
          <a:xfrm>
            <a:off x="540000" y="1616888"/>
            <a:ext cx="231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Mars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Google Shape;414;p44">
            <a:extLst>
              <a:ext uri="{FF2B5EF4-FFF2-40B4-BE49-F238E27FC236}">
                <a16:creationId xmlns:a16="http://schemas.microsoft.com/office/drawing/2014/main" id="{890DC817-24E8-483F-9B3B-9A0C66C9E31F}"/>
              </a:ext>
            </a:extLst>
          </p:cNvPr>
          <p:cNvSpPr txBox="1"/>
          <p:nvPr/>
        </p:nvSpPr>
        <p:spPr>
          <a:xfrm>
            <a:off x="732000" y="1880700"/>
            <a:ext cx="212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cold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415;p44">
            <a:extLst>
              <a:ext uri="{FF2B5EF4-FFF2-40B4-BE49-F238E27FC236}">
                <a16:creationId xmlns:a16="http://schemas.microsoft.com/office/drawing/2014/main" id="{6D4480DE-59EE-453D-86D1-3C657583014C}"/>
              </a:ext>
            </a:extLst>
          </p:cNvPr>
          <p:cNvSpPr/>
          <p:nvPr/>
        </p:nvSpPr>
        <p:spPr>
          <a:xfrm flipH="1">
            <a:off x="3351481" y="994928"/>
            <a:ext cx="2067900" cy="2067900"/>
          </a:xfrm>
          <a:prstGeom prst="ellipse">
            <a:avLst/>
          </a:pr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Google Shape;416;p44">
            <a:extLst>
              <a:ext uri="{FF2B5EF4-FFF2-40B4-BE49-F238E27FC236}">
                <a16:creationId xmlns:a16="http://schemas.microsoft.com/office/drawing/2014/main" id="{EFB0267E-34CE-4D5E-BA1A-99F629B37132}"/>
              </a:ext>
            </a:extLst>
          </p:cNvPr>
          <p:cNvSpPr/>
          <p:nvPr/>
        </p:nvSpPr>
        <p:spPr>
          <a:xfrm flipH="1">
            <a:off x="3279100" y="1072250"/>
            <a:ext cx="2067900" cy="2067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Google Shape;417;p44">
            <a:extLst>
              <a:ext uri="{FF2B5EF4-FFF2-40B4-BE49-F238E27FC236}">
                <a16:creationId xmlns:a16="http://schemas.microsoft.com/office/drawing/2014/main" id="{D768B8A4-11D1-4B0A-AC47-93181955016D}"/>
              </a:ext>
            </a:extLst>
          </p:cNvPr>
          <p:cNvSpPr txBox="1"/>
          <p:nvPr/>
        </p:nvSpPr>
        <p:spPr>
          <a:xfrm flipH="1">
            <a:off x="3231663" y="1185100"/>
            <a:ext cx="2316000" cy="17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60%</a:t>
            </a:r>
            <a:endParaRPr sz="55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" name="Google Shape;418;p44">
            <a:extLst>
              <a:ext uri="{FF2B5EF4-FFF2-40B4-BE49-F238E27FC236}">
                <a16:creationId xmlns:a16="http://schemas.microsoft.com/office/drawing/2014/main" id="{0A210EAF-2CDA-47E5-A4E9-26EAE5DA6934}"/>
              </a:ext>
            </a:extLst>
          </p:cNvPr>
          <p:cNvSpPr/>
          <p:nvPr/>
        </p:nvSpPr>
        <p:spPr>
          <a:xfrm flipH="1">
            <a:off x="3823054" y="2751855"/>
            <a:ext cx="2037000" cy="2037000"/>
          </a:xfrm>
          <a:prstGeom prst="ellipse">
            <a:avLst/>
          </a:pr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Google Shape;419;p44">
            <a:extLst>
              <a:ext uri="{FF2B5EF4-FFF2-40B4-BE49-F238E27FC236}">
                <a16:creationId xmlns:a16="http://schemas.microsoft.com/office/drawing/2014/main" id="{F2C3AEA6-ACEB-42F4-A4F1-5FE57D8B8250}"/>
              </a:ext>
            </a:extLst>
          </p:cNvPr>
          <p:cNvSpPr/>
          <p:nvPr/>
        </p:nvSpPr>
        <p:spPr>
          <a:xfrm flipH="1">
            <a:off x="3923625" y="2699925"/>
            <a:ext cx="2037000" cy="2037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Google Shape;420;p44">
            <a:extLst>
              <a:ext uri="{FF2B5EF4-FFF2-40B4-BE49-F238E27FC236}">
                <a16:creationId xmlns:a16="http://schemas.microsoft.com/office/drawing/2014/main" id="{DEA0F6FA-416A-493E-83E5-BFC1866E9269}"/>
              </a:ext>
            </a:extLst>
          </p:cNvPr>
          <p:cNvSpPr txBox="1"/>
          <p:nvPr/>
        </p:nvSpPr>
        <p:spPr>
          <a:xfrm flipH="1">
            <a:off x="3781521" y="2990564"/>
            <a:ext cx="21345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40%</a:t>
            </a:r>
            <a:endParaRPr sz="5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A06EB2A-17EC-4B45-8868-416D2556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8" y="2743407"/>
            <a:ext cx="2884704" cy="21334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A47F68-3C73-4B73-9BE4-2B8E3D56D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736" y="980381"/>
            <a:ext cx="1759664" cy="18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12CD2-7A32-419F-9D84-DA50D2D4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3" y="134959"/>
            <a:ext cx="7886700" cy="573162"/>
          </a:xfrm>
        </p:spPr>
        <p:txBody>
          <a:bodyPr/>
          <a:lstStyle/>
          <a:p>
            <a:endParaRPr lang="es-PE" dirty="0"/>
          </a:p>
        </p:txBody>
      </p:sp>
      <p:grpSp>
        <p:nvGrpSpPr>
          <p:cNvPr id="3" name="组合 61">
            <a:extLst>
              <a:ext uri="{FF2B5EF4-FFF2-40B4-BE49-F238E27FC236}">
                <a16:creationId xmlns:a16="http://schemas.microsoft.com/office/drawing/2014/main" id="{186BFA7F-F4D7-48EE-B8D0-75B561C3D63A}"/>
              </a:ext>
            </a:extLst>
          </p:cNvPr>
          <p:cNvGrpSpPr/>
          <p:nvPr/>
        </p:nvGrpSpPr>
        <p:grpSpPr>
          <a:xfrm>
            <a:off x="2915816" y="1022842"/>
            <a:ext cx="1296144" cy="1296144"/>
            <a:chOff x="2843808" y="1022842"/>
            <a:chExt cx="1296144" cy="1296144"/>
          </a:xfrm>
        </p:grpSpPr>
        <p:sp>
          <p:nvSpPr>
            <p:cNvPr id="4" name="椭圆 62">
              <a:extLst>
                <a:ext uri="{FF2B5EF4-FFF2-40B4-BE49-F238E27FC236}">
                  <a16:creationId xmlns:a16="http://schemas.microsoft.com/office/drawing/2014/main" id="{D251FF00-D812-4938-8C9D-EF0688015038}"/>
                </a:ext>
              </a:extLst>
            </p:cNvPr>
            <p:cNvSpPr/>
            <p:nvPr/>
          </p:nvSpPr>
          <p:spPr>
            <a:xfrm>
              <a:off x="2843808" y="1022842"/>
              <a:ext cx="1296144" cy="12961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47D5C7BF-8360-4565-BF56-E7196A1BE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995" y="1385894"/>
              <a:ext cx="677769" cy="57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64">
            <a:extLst>
              <a:ext uri="{FF2B5EF4-FFF2-40B4-BE49-F238E27FC236}">
                <a16:creationId xmlns:a16="http://schemas.microsoft.com/office/drawing/2014/main" id="{BF5569F3-A9ED-4CA0-A73A-D4F29F9A0B50}"/>
              </a:ext>
            </a:extLst>
          </p:cNvPr>
          <p:cNvGrpSpPr/>
          <p:nvPr/>
        </p:nvGrpSpPr>
        <p:grpSpPr>
          <a:xfrm>
            <a:off x="4069981" y="1419622"/>
            <a:ext cx="862059" cy="862059"/>
            <a:chOff x="3926529" y="1491630"/>
            <a:chExt cx="862059" cy="862059"/>
          </a:xfrm>
        </p:grpSpPr>
        <p:sp>
          <p:nvSpPr>
            <p:cNvPr id="7" name="椭圆 65">
              <a:extLst>
                <a:ext uri="{FF2B5EF4-FFF2-40B4-BE49-F238E27FC236}">
                  <a16:creationId xmlns:a16="http://schemas.microsoft.com/office/drawing/2014/main" id="{26A23DB6-2B92-4A60-AFE7-941EC52A0E3A}"/>
                </a:ext>
              </a:extLst>
            </p:cNvPr>
            <p:cNvSpPr/>
            <p:nvPr/>
          </p:nvSpPr>
          <p:spPr>
            <a:xfrm>
              <a:off x="3926529" y="1491630"/>
              <a:ext cx="862059" cy="8620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9CC957-4309-4608-9FDB-14C010C86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811" y="1754354"/>
              <a:ext cx="333493" cy="33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67">
            <a:extLst>
              <a:ext uri="{FF2B5EF4-FFF2-40B4-BE49-F238E27FC236}">
                <a16:creationId xmlns:a16="http://schemas.microsoft.com/office/drawing/2014/main" id="{AE6ADCF2-A321-4B41-853E-3C0EB61E513E}"/>
              </a:ext>
            </a:extLst>
          </p:cNvPr>
          <p:cNvGrpSpPr/>
          <p:nvPr/>
        </p:nvGrpSpPr>
        <p:grpSpPr>
          <a:xfrm>
            <a:off x="4353893" y="2211710"/>
            <a:ext cx="545633" cy="545633"/>
            <a:chOff x="4281885" y="2211710"/>
            <a:chExt cx="545633" cy="545633"/>
          </a:xfrm>
        </p:grpSpPr>
        <p:sp>
          <p:nvSpPr>
            <p:cNvPr id="10" name="椭圆 68">
              <a:extLst>
                <a:ext uri="{FF2B5EF4-FFF2-40B4-BE49-F238E27FC236}">
                  <a16:creationId xmlns:a16="http://schemas.microsoft.com/office/drawing/2014/main" id="{73D23F6E-E7B0-48F1-8084-5DC4C229B336}"/>
                </a:ext>
              </a:extLst>
            </p:cNvPr>
            <p:cNvSpPr/>
            <p:nvPr/>
          </p:nvSpPr>
          <p:spPr>
            <a:xfrm>
              <a:off x="4281885" y="2211710"/>
              <a:ext cx="545633" cy="545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3E5F00A-CE0A-4BE9-BACA-68086787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962" y="2349498"/>
              <a:ext cx="265478" cy="27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70">
            <a:extLst>
              <a:ext uri="{FF2B5EF4-FFF2-40B4-BE49-F238E27FC236}">
                <a16:creationId xmlns:a16="http://schemas.microsoft.com/office/drawing/2014/main" id="{B0828FD5-0408-4F38-A95F-4DD3FB40BA88}"/>
              </a:ext>
            </a:extLst>
          </p:cNvPr>
          <p:cNvGrpSpPr/>
          <p:nvPr/>
        </p:nvGrpSpPr>
        <p:grpSpPr>
          <a:xfrm>
            <a:off x="4176237" y="2643758"/>
            <a:ext cx="467771" cy="467771"/>
            <a:chOff x="4104229" y="2643758"/>
            <a:chExt cx="467771" cy="467771"/>
          </a:xfrm>
        </p:grpSpPr>
        <p:sp>
          <p:nvSpPr>
            <p:cNvPr id="13" name="椭圆 71">
              <a:extLst>
                <a:ext uri="{FF2B5EF4-FFF2-40B4-BE49-F238E27FC236}">
                  <a16:creationId xmlns:a16="http://schemas.microsoft.com/office/drawing/2014/main" id="{87EF1B4B-64C8-4649-BCDE-D1A6F14599FE}"/>
                </a:ext>
              </a:extLst>
            </p:cNvPr>
            <p:cNvSpPr/>
            <p:nvPr/>
          </p:nvSpPr>
          <p:spPr>
            <a:xfrm>
              <a:off x="4104229" y="2643758"/>
              <a:ext cx="467771" cy="4677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C4D62E8C-0D34-48D4-B563-CAE6A3A55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289" y="2773068"/>
              <a:ext cx="209650" cy="20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1AE73687-1043-4C61-BA5C-3917F5F3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64" y="2103945"/>
            <a:ext cx="2811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  <a:endParaRPr lang="zh-CN" alt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1FCF3894-E2BC-416C-8E76-F273983D3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64" y="2932284"/>
            <a:ext cx="2811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  <a:endParaRPr lang="zh-CN" alt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8B2F7732-D032-429B-A1FA-F074272E1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64" y="3760623"/>
            <a:ext cx="2811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  <a:endParaRPr lang="zh-CN" alt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">
            <a:extLst>
              <a:ext uri="{FF2B5EF4-FFF2-40B4-BE49-F238E27FC236}">
                <a16:creationId xmlns:a16="http://schemas.microsoft.com/office/drawing/2014/main" id="{FDDD2A25-A02C-4702-90F4-5BD9B40E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64" y="1275606"/>
            <a:ext cx="2811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a title</a:t>
            </a:r>
            <a:endParaRPr lang="zh-CN" alt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91B96D5-C03A-4F6D-9266-9EE687CEF3EE}"/>
              </a:ext>
            </a:extLst>
          </p:cNvPr>
          <p:cNvGrpSpPr/>
          <p:nvPr/>
        </p:nvGrpSpPr>
        <p:grpSpPr>
          <a:xfrm flipH="1">
            <a:off x="659930" y="2399956"/>
            <a:ext cx="3847203" cy="1720702"/>
            <a:chOff x="1318992" y="3686129"/>
            <a:chExt cx="1578403" cy="757636"/>
          </a:xfrm>
          <a:solidFill>
            <a:srgbClr val="00B0F0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AF7281E-5469-43E9-B113-3F2FB60D6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057" y="3755005"/>
              <a:ext cx="705978" cy="499350"/>
            </a:xfrm>
            <a:custGeom>
              <a:avLst/>
              <a:gdLst>
                <a:gd name="T0" fmla="*/ 303 w 559"/>
                <a:gd name="T1" fmla="*/ 359 h 396"/>
                <a:gd name="T2" fmla="*/ 301 w 559"/>
                <a:gd name="T3" fmla="*/ 396 h 396"/>
                <a:gd name="T4" fmla="*/ 259 w 559"/>
                <a:gd name="T5" fmla="*/ 374 h 396"/>
                <a:gd name="T6" fmla="*/ 253 w 559"/>
                <a:gd name="T7" fmla="*/ 359 h 396"/>
                <a:gd name="T8" fmla="*/ 248 w 559"/>
                <a:gd name="T9" fmla="*/ 336 h 396"/>
                <a:gd name="T10" fmla="*/ 218 w 559"/>
                <a:gd name="T11" fmla="*/ 332 h 396"/>
                <a:gd name="T12" fmla="*/ 205 w 559"/>
                <a:gd name="T13" fmla="*/ 313 h 396"/>
                <a:gd name="T14" fmla="*/ 74 w 559"/>
                <a:gd name="T15" fmla="*/ 313 h 396"/>
                <a:gd name="T16" fmla="*/ 68 w 559"/>
                <a:gd name="T17" fmla="*/ 372 h 396"/>
                <a:gd name="T18" fmla="*/ 92 w 559"/>
                <a:gd name="T19" fmla="*/ 103 h 396"/>
                <a:gd name="T20" fmla="*/ 529 w 559"/>
                <a:gd name="T21" fmla="*/ 370 h 396"/>
                <a:gd name="T22" fmla="*/ 487 w 559"/>
                <a:gd name="T23" fmla="*/ 336 h 396"/>
                <a:gd name="T24" fmla="*/ 460 w 559"/>
                <a:gd name="T25" fmla="*/ 388 h 396"/>
                <a:gd name="T26" fmla="*/ 349 w 559"/>
                <a:gd name="T27" fmla="*/ 313 h 396"/>
                <a:gd name="T28" fmla="*/ 345 w 559"/>
                <a:gd name="T29" fmla="*/ 346 h 396"/>
                <a:gd name="T30" fmla="*/ 344 w 559"/>
                <a:gd name="T31" fmla="*/ 367 h 396"/>
                <a:gd name="T32" fmla="*/ 138 w 559"/>
                <a:gd name="T33" fmla="*/ 139 h 396"/>
                <a:gd name="T34" fmla="*/ 252 w 559"/>
                <a:gd name="T35" fmla="*/ 222 h 396"/>
                <a:gd name="T36" fmla="*/ 256 w 559"/>
                <a:gd name="T37" fmla="*/ 92 h 396"/>
                <a:gd name="T38" fmla="*/ 138 w 559"/>
                <a:gd name="T39" fmla="*/ 139 h 396"/>
                <a:gd name="T40" fmla="*/ 80 w 559"/>
                <a:gd name="T41" fmla="*/ 268 h 396"/>
                <a:gd name="T42" fmla="*/ 204 w 559"/>
                <a:gd name="T43" fmla="*/ 268 h 396"/>
                <a:gd name="T44" fmla="*/ 220 w 559"/>
                <a:gd name="T45" fmla="*/ 243 h 396"/>
                <a:gd name="T46" fmla="*/ 74 w 559"/>
                <a:gd name="T47" fmla="*/ 268 h 396"/>
                <a:gd name="T48" fmla="*/ 418 w 559"/>
                <a:gd name="T49" fmla="*/ 139 h 396"/>
                <a:gd name="T50" fmla="*/ 301 w 559"/>
                <a:gd name="T51" fmla="*/ 91 h 396"/>
                <a:gd name="T52" fmla="*/ 301 w 559"/>
                <a:gd name="T53" fmla="*/ 215 h 396"/>
                <a:gd name="T54" fmla="*/ 324 w 559"/>
                <a:gd name="T55" fmla="*/ 232 h 396"/>
                <a:gd name="T56" fmla="*/ 430 w 559"/>
                <a:gd name="T57" fmla="*/ 151 h 396"/>
                <a:gd name="T58" fmla="*/ 349 w 559"/>
                <a:gd name="T59" fmla="*/ 268 h 396"/>
                <a:gd name="T60" fmla="*/ 247 w 559"/>
                <a:gd name="T61" fmla="*/ 290 h 396"/>
                <a:gd name="T62" fmla="*/ 311 w 559"/>
                <a:gd name="T63" fmla="*/ 291 h 396"/>
                <a:gd name="T64" fmla="*/ 247 w 559"/>
                <a:gd name="T65" fmla="*/ 29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9" h="396">
                  <a:moveTo>
                    <a:pt x="326" y="348"/>
                  </a:moveTo>
                  <a:cubicBezTo>
                    <a:pt x="318" y="352"/>
                    <a:pt x="310" y="356"/>
                    <a:pt x="303" y="359"/>
                  </a:cubicBezTo>
                  <a:cubicBezTo>
                    <a:pt x="302" y="360"/>
                    <a:pt x="301" y="362"/>
                    <a:pt x="301" y="364"/>
                  </a:cubicBezTo>
                  <a:cubicBezTo>
                    <a:pt x="301" y="374"/>
                    <a:pt x="301" y="384"/>
                    <a:pt x="301" y="396"/>
                  </a:cubicBezTo>
                  <a:cubicBezTo>
                    <a:pt x="295" y="395"/>
                    <a:pt x="288" y="394"/>
                    <a:pt x="283" y="392"/>
                  </a:cubicBezTo>
                  <a:cubicBezTo>
                    <a:pt x="273" y="389"/>
                    <a:pt x="264" y="384"/>
                    <a:pt x="259" y="374"/>
                  </a:cubicBezTo>
                  <a:cubicBezTo>
                    <a:pt x="257" y="371"/>
                    <a:pt x="257" y="367"/>
                    <a:pt x="256" y="364"/>
                  </a:cubicBezTo>
                  <a:cubicBezTo>
                    <a:pt x="256" y="362"/>
                    <a:pt x="254" y="360"/>
                    <a:pt x="253" y="359"/>
                  </a:cubicBezTo>
                  <a:cubicBezTo>
                    <a:pt x="252" y="356"/>
                    <a:pt x="250" y="353"/>
                    <a:pt x="249" y="350"/>
                  </a:cubicBezTo>
                  <a:cubicBezTo>
                    <a:pt x="248" y="346"/>
                    <a:pt x="249" y="341"/>
                    <a:pt x="248" y="336"/>
                  </a:cubicBezTo>
                  <a:cubicBezTo>
                    <a:pt x="241" y="336"/>
                    <a:pt x="234" y="335"/>
                    <a:pt x="226" y="336"/>
                  </a:cubicBezTo>
                  <a:cubicBezTo>
                    <a:pt x="222" y="336"/>
                    <a:pt x="220" y="335"/>
                    <a:pt x="218" y="332"/>
                  </a:cubicBezTo>
                  <a:cubicBezTo>
                    <a:pt x="215" y="326"/>
                    <a:pt x="213" y="321"/>
                    <a:pt x="210" y="316"/>
                  </a:cubicBezTo>
                  <a:cubicBezTo>
                    <a:pt x="209" y="315"/>
                    <a:pt x="207" y="313"/>
                    <a:pt x="205" y="313"/>
                  </a:cubicBezTo>
                  <a:cubicBezTo>
                    <a:pt x="162" y="313"/>
                    <a:pt x="119" y="313"/>
                    <a:pt x="76" y="313"/>
                  </a:cubicBezTo>
                  <a:cubicBezTo>
                    <a:pt x="76" y="313"/>
                    <a:pt x="75" y="313"/>
                    <a:pt x="74" y="313"/>
                  </a:cubicBezTo>
                  <a:cubicBezTo>
                    <a:pt x="75" y="319"/>
                    <a:pt x="77" y="326"/>
                    <a:pt x="76" y="332"/>
                  </a:cubicBezTo>
                  <a:cubicBezTo>
                    <a:pt x="76" y="346"/>
                    <a:pt x="76" y="360"/>
                    <a:pt x="68" y="372"/>
                  </a:cubicBezTo>
                  <a:cubicBezTo>
                    <a:pt x="60" y="384"/>
                    <a:pt x="50" y="391"/>
                    <a:pt x="37" y="394"/>
                  </a:cubicBezTo>
                  <a:cubicBezTo>
                    <a:pt x="1" y="321"/>
                    <a:pt x="0" y="195"/>
                    <a:pt x="92" y="103"/>
                  </a:cubicBezTo>
                  <a:cubicBezTo>
                    <a:pt x="186" y="10"/>
                    <a:pt x="335" y="0"/>
                    <a:pt x="440" y="81"/>
                  </a:cubicBezTo>
                  <a:cubicBezTo>
                    <a:pt x="544" y="161"/>
                    <a:pt x="559" y="288"/>
                    <a:pt x="529" y="370"/>
                  </a:cubicBezTo>
                  <a:cubicBezTo>
                    <a:pt x="522" y="360"/>
                    <a:pt x="522" y="348"/>
                    <a:pt x="522" y="336"/>
                  </a:cubicBezTo>
                  <a:cubicBezTo>
                    <a:pt x="510" y="336"/>
                    <a:pt x="498" y="336"/>
                    <a:pt x="487" y="336"/>
                  </a:cubicBezTo>
                  <a:cubicBezTo>
                    <a:pt x="485" y="346"/>
                    <a:pt x="484" y="357"/>
                    <a:pt x="480" y="366"/>
                  </a:cubicBezTo>
                  <a:cubicBezTo>
                    <a:pt x="477" y="376"/>
                    <a:pt x="470" y="383"/>
                    <a:pt x="460" y="388"/>
                  </a:cubicBezTo>
                  <a:cubicBezTo>
                    <a:pt x="472" y="364"/>
                    <a:pt x="480" y="340"/>
                    <a:pt x="483" y="313"/>
                  </a:cubicBezTo>
                  <a:cubicBezTo>
                    <a:pt x="438" y="313"/>
                    <a:pt x="393" y="313"/>
                    <a:pt x="349" y="313"/>
                  </a:cubicBezTo>
                  <a:cubicBezTo>
                    <a:pt x="345" y="321"/>
                    <a:pt x="341" y="329"/>
                    <a:pt x="336" y="338"/>
                  </a:cubicBezTo>
                  <a:cubicBezTo>
                    <a:pt x="339" y="340"/>
                    <a:pt x="342" y="343"/>
                    <a:pt x="345" y="346"/>
                  </a:cubicBezTo>
                  <a:cubicBezTo>
                    <a:pt x="348" y="348"/>
                    <a:pt x="349" y="351"/>
                    <a:pt x="348" y="354"/>
                  </a:cubicBezTo>
                  <a:cubicBezTo>
                    <a:pt x="347" y="358"/>
                    <a:pt x="346" y="362"/>
                    <a:pt x="344" y="367"/>
                  </a:cubicBezTo>
                  <a:cubicBezTo>
                    <a:pt x="337" y="360"/>
                    <a:pt x="331" y="354"/>
                    <a:pt x="326" y="348"/>
                  </a:cubicBezTo>
                  <a:close/>
                  <a:moveTo>
                    <a:pt x="138" y="139"/>
                  </a:moveTo>
                  <a:cubicBezTo>
                    <a:pt x="170" y="171"/>
                    <a:pt x="201" y="201"/>
                    <a:pt x="232" y="232"/>
                  </a:cubicBezTo>
                  <a:cubicBezTo>
                    <a:pt x="239" y="229"/>
                    <a:pt x="245" y="225"/>
                    <a:pt x="252" y="222"/>
                  </a:cubicBezTo>
                  <a:cubicBezTo>
                    <a:pt x="255" y="220"/>
                    <a:pt x="256" y="218"/>
                    <a:pt x="256" y="215"/>
                  </a:cubicBezTo>
                  <a:cubicBezTo>
                    <a:pt x="256" y="174"/>
                    <a:pt x="256" y="133"/>
                    <a:pt x="256" y="92"/>
                  </a:cubicBezTo>
                  <a:cubicBezTo>
                    <a:pt x="256" y="90"/>
                    <a:pt x="256" y="88"/>
                    <a:pt x="256" y="85"/>
                  </a:cubicBezTo>
                  <a:cubicBezTo>
                    <a:pt x="211" y="91"/>
                    <a:pt x="172" y="109"/>
                    <a:pt x="138" y="139"/>
                  </a:cubicBezTo>
                  <a:close/>
                  <a:moveTo>
                    <a:pt x="74" y="268"/>
                  </a:moveTo>
                  <a:cubicBezTo>
                    <a:pt x="77" y="268"/>
                    <a:pt x="79" y="268"/>
                    <a:pt x="80" y="268"/>
                  </a:cubicBezTo>
                  <a:cubicBezTo>
                    <a:pt x="96" y="268"/>
                    <a:pt x="112" y="268"/>
                    <a:pt x="128" y="268"/>
                  </a:cubicBezTo>
                  <a:cubicBezTo>
                    <a:pt x="154" y="268"/>
                    <a:pt x="179" y="268"/>
                    <a:pt x="204" y="268"/>
                  </a:cubicBezTo>
                  <a:cubicBezTo>
                    <a:pt x="205" y="268"/>
                    <a:pt x="208" y="267"/>
                    <a:pt x="209" y="266"/>
                  </a:cubicBezTo>
                  <a:cubicBezTo>
                    <a:pt x="213" y="259"/>
                    <a:pt x="216" y="251"/>
                    <a:pt x="220" y="243"/>
                  </a:cubicBezTo>
                  <a:cubicBezTo>
                    <a:pt x="190" y="213"/>
                    <a:pt x="158" y="182"/>
                    <a:pt x="127" y="151"/>
                  </a:cubicBezTo>
                  <a:cubicBezTo>
                    <a:pt x="97" y="184"/>
                    <a:pt x="79" y="222"/>
                    <a:pt x="74" y="268"/>
                  </a:cubicBezTo>
                  <a:close/>
                  <a:moveTo>
                    <a:pt x="324" y="232"/>
                  </a:moveTo>
                  <a:cubicBezTo>
                    <a:pt x="355" y="201"/>
                    <a:pt x="387" y="170"/>
                    <a:pt x="418" y="139"/>
                  </a:cubicBezTo>
                  <a:cubicBezTo>
                    <a:pt x="385" y="108"/>
                    <a:pt x="346" y="91"/>
                    <a:pt x="301" y="85"/>
                  </a:cubicBezTo>
                  <a:cubicBezTo>
                    <a:pt x="301" y="88"/>
                    <a:pt x="301" y="89"/>
                    <a:pt x="301" y="91"/>
                  </a:cubicBezTo>
                  <a:cubicBezTo>
                    <a:pt x="301" y="106"/>
                    <a:pt x="301" y="121"/>
                    <a:pt x="301" y="136"/>
                  </a:cubicBezTo>
                  <a:cubicBezTo>
                    <a:pt x="301" y="162"/>
                    <a:pt x="301" y="189"/>
                    <a:pt x="301" y="215"/>
                  </a:cubicBezTo>
                  <a:cubicBezTo>
                    <a:pt x="301" y="217"/>
                    <a:pt x="302" y="220"/>
                    <a:pt x="303" y="221"/>
                  </a:cubicBezTo>
                  <a:cubicBezTo>
                    <a:pt x="310" y="225"/>
                    <a:pt x="318" y="228"/>
                    <a:pt x="324" y="232"/>
                  </a:cubicBezTo>
                  <a:close/>
                  <a:moveTo>
                    <a:pt x="483" y="268"/>
                  </a:moveTo>
                  <a:cubicBezTo>
                    <a:pt x="478" y="223"/>
                    <a:pt x="460" y="184"/>
                    <a:pt x="430" y="151"/>
                  </a:cubicBezTo>
                  <a:cubicBezTo>
                    <a:pt x="399" y="182"/>
                    <a:pt x="368" y="213"/>
                    <a:pt x="337" y="244"/>
                  </a:cubicBezTo>
                  <a:cubicBezTo>
                    <a:pt x="341" y="252"/>
                    <a:pt x="345" y="259"/>
                    <a:pt x="349" y="268"/>
                  </a:cubicBezTo>
                  <a:cubicBezTo>
                    <a:pt x="393" y="268"/>
                    <a:pt x="438" y="268"/>
                    <a:pt x="483" y="268"/>
                  </a:cubicBezTo>
                  <a:close/>
                  <a:moveTo>
                    <a:pt x="247" y="290"/>
                  </a:moveTo>
                  <a:cubicBezTo>
                    <a:pt x="247" y="307"/>
                    <a:pt x="261" y="322"/>
                    <a:pt x="278" y="322"/>
                  </a:cubicBezTo>
                  <a:cubicBezTo>
                    <a:pt x="295" y="322"/>
                    <a:pt x="311" y="308"/>
                    <a:pt x="311" y="291"/>
                  </a:cubicBezTo>
                  <a:cubicBezTo>
                    <a:pt x="311" y="273"/>
                    <a:pt x="296" y="258"/>
                    <a:pt x="278" y="258"/>
                  </a:cubicBezTo>
                  <a:cubicBezTo>
                    <a:pt x="261" y="258"/>
                    <a:pt x="247" y="273"/>
                    <a:pt x="247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A9A8C58-B341-41CA-B6D0-ADCA459EC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702" y="3686129"/>
              <a:ext cx="860946" cy="568226"/>
            </a:xfrm>
            <a:custGeom>
              <a:avLst/>
              <a:gdLst>
                <a:gd name="T0" fmla="*/ 45 w 683"/>
                <a:gd name="T1" fmla="*/ 357 h 448"/>
                <a:gd name="T2" fmla="*/ 0 w 683"/>
                <a:gd name="T3" fmla="*/ 325 h 448"/>
                <a:gd name="T4" fmla="*/ 45 w 683"/>
                <a:gd name="T5" fmla="*/ 323 h 448"/>
                <a:gd name="T6" fmla="*/ 34 w 683"/>
                <a:gd name="T7" fmla="*/ 304 h 448"/>
                <a:gd name="T8" fmla="*/ 31 w 683"/>
                <a:gd name="T9" fmla="*/ 269 h 448"/>
                <a:gd name="T10" fmla="*/ 57 w 683"/>
                <a:gd name="T11" fmla="*/ 255 h 448"/>
                <a:gd name="T12" fmla="*/ 27 w 683"/>
                <a:gd name="T13" fmla="*/ 208 h 448"/>
                <a:gd name="T14" fmla="*/ 77 w 683"/>
                <a:gd name="T15" fmla="*/ 207 h 448"/>
                <a:gd name="T16" fmla="*/ 54 w 683"/>
                <a:gd name="T17" fmla="*/ 155 h 448"/>
                <a:gd name="T18" fmla="*/ 104 w 683"/>
                <a:gd name="T19" fmla="*/ 164 h 448"/>
                <a:gd name="T20" fmla="*/ 91 w 683"/>
                <a:gd name="T21" fmla="*/ 108 h 448"/>
                <a:gd name="T22" fmla="*/ 125 w 683"/>
                <a:gd name="T23" fmla="*/ 137 h 448"/>
                <a:gd name="T24" fmla="*/ 131 w 683"/>
                <a:gd name="T25" fmla="*/ 116 h 448"/>
                <a:gd name="T26" fmla="*/ 164 w 683"/>
                <a:gd name="T27" fmla="*/ 103 h 448"/>
                <a:gd name="T28" fmla="*/ 172 w 683"/>
                <a:gd name="T29" fmla="*/ 53 h 448"/>
                <a:gd name="T30" fmla="*/ 208 w 683"/>
                <a:gd name="T31" fmla="*/ 75 h 448"/>
                <a:gd name="T32" fmla="*/ 223 w 683"/>
                <a:gd name="T33" fmla="*/ 28 h 448"/>
                <a:gd name="T34" fmla="*/ 256 w 683"/>
                <a:gd name="T35" fmla="*/ 56 h 448"/>
                <a:gd name="T36" fmla="*/ 279 w 683"/>
                <a:gd name="T37" fmla="*/ 13 h 448"/>
                <a:gd name="T38" fmla="*/ 307 w 683"/>
                <a:gd name="T39" fmla="*/ 46 h 448"/>
                <a:gd name="T40" fmla="*/ 324 w 683"/>
                <a:gd name="T41" fmla="*/ 32 h 448"/>
                <a:gd name="T42" fmla="*/ 359 w 683"/>
                <a:gd name="T43" fmla="*/ 0 h 448"/>
                <a:gd name="T44" fmla="*/ 359 w 683"/>
                <a:gd name="T45" fmla="*/ 44 h 448"/>
                <a:gd name="T46" fmla="*/ 384 w 683"/>
                <a:gd name="T47" fmla="*/ 2 h 448"/>
                <a:gd name="T48" fmla="*/ 410 w 683"/>
                <a:gd name="T49" fmla="*/ 52 h 448"/>
                <a:gd name="T50" fmla="*/ 442 w 683"/>
                <a:gd name="T51" fmla="*/ 14 h 448"/>
                <a:gd name="T52" fmla="*/ 459 w 683"/>
                <a:gd name="T53" fmla="*/ 68 h 448"/>
                <a:gd name="T54" fmla="*/ 497 w 683"/>
                <a:gd name="T55" fmla="*/ 37 h 448"/>
                <a:gd name="T56" fmla="*/ 505 w 683"/>
                <a:gd name="T57" fmla="*/ 93 h 448"/>
                <a:gd name="T58" fmla="*/ 533 w 683"/>
                <a:gd name="T59" fmla="*/ 85 h 448"/>
                <a:gd name="T60" fmla="*/ 560 w 683"/>
                <a:gd name="T61" fmla="*/ 97 h 448"/>
                <a:gd name="T62" fmla="*/ 557 w 683"/>
                <a:gd name="T63" fmla="*/ 137 h 448"/>
                <a:gd name="T64" fmla="*/ 599 w 683"/>
                <a:gd name="T65" fmla="*/ 139 h 448"/>
                <a:gd name="T66" fmla="*/ 590 w 683"/>
                <a:gd name="T67" fmla="*/ 178 h 448"/>
                <a:gd name="T68" fmla="*/ 630 w 683"/>
                <a:gd name="T69" fmla="*/ 186 h 448"/>
                <a:gd name="T70" fmla="*/ 614 w 683"/>
                <a:gd name="T71" fmla="*/ 223 h 448"/>
                <a:gd name="T72" fmla="*/ 656 w 683"/>
                <a:gd name="T73" fmla="*/ 208 h 448"/>
                <a:gd name="T74" fmla="*/ 626 w 683"/>
                <a:gd name="T75" fmla="*/ 255 h 448"/>
                <a:gd name="T76" fmla="*/ 675 w 683"/>
                <a:gd name="T77" fmla="*/ 265 h 448"/>
                <a:gd name="T78" fmla="*/ 636 w 683"/>
                <a:gd name="T79" fmla="*/ 306 h 448"/>
                <a:gd name="T80" fmla="*/ 682 w 683"/>
                <a:gd name="T81" fmla="*/ 323 h 448"/>
                <a:gd name="T82" fmla="*/ 642 w 683"/>
                <a:gd name="T83" fmla="*/ 358 h 448"/>
                <a:gd name="T84" fmla="*/ 637 w 683"/>
                <a:gd name="T85" fmla="*/ 374 h 448"/>
                <a:gd name="T86" fmla="*/ 681 w 683"/>
                <a:gd name="T87" fmla="*/ 383 h 448"/>
                <a:gd name="T88" fmla="*/ 630 w 683"/>
                <a:gd name="T89" fmla="*/ 409 h 448"/>
                <a:gd name="T90" fmla="*/ 661 w 683"/>
                <a:gd name="T91" fmla="*/ 439 h 448"/>
                <a:gd name="T92" fmla="*/ 611 w 683"/>
                <a:gd name="T93" fmla="*/ 440 h 448"/>
                <a:gd name="T94" fmla="*/ 613 w 683"/>
                <a:gd name="T95" fmla="*/ 336 h 448"/>
                <a:gd name="T96" fmla="*/ 329 w 683"/>
                <a:gd name="T97" fmla="*/ 69 h 448"/>
                <a:gd name="T98" fmla="*/ 72 w 683"/>
                <a:gd name="T99" fmla="*/ 305 h 448"/>
                <a:gd name="T100" fmla="*/ 90 w 683"/>
                <a:gd name="T101" fmla="*/ 446 h 448"/>
                <a:gd name="T102" fmla="*/ 57 w 683"/>
                <a:gd name="T103" fmla="*/ 426 h 448"/>
                <a:gd name="T104" fmla="*/ 40 w 683"/>
                <a:gd name="T105" fmla="*/ 411 h 448"/>
                <a:gd name="T106" fmla="*/ 11 w 683"/>
                <a:gd name="T107" fmla="*/ 387 h 448"/>
                <a:gd name="T108" fmla="*/ 11 w 683"/>
                <a:gd name="T109" fmla="*/ 38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3" h="448">
                  <a:moveTo>
                    <a:pt x="47" y="375"/>
                  </a:moveTo>
                  <a:cubicBezTo>
                    <a:pt x="46" y="369"/>
                    <a:pt x="46" y="364"/>
                    <a:pt x="45" y="357"/>
                  </a:cubicBezTo>
                  <a:cubicBezTo>
                    <a:pt x="40" y="357"/>
                    <a:pt x="35" y="358"/>
                    <a:pt x="30" y="357"/>
                  </a:cubicBezTo>
                  <a:cubicBezTo>
                    <a:pt x="12" y="355"/>
                    <a:pt x="1" y="341"/>
                    <a:pt x="0" y="325"/>
                  </a:cubicBezTo>
                  <a:cubicBezTo>
                    <a:pt x="0" y="325"/>
                    <a:pt x="1" y="324"/>
                    <a:pt x="1" y="323"/>
                  </a:cubicBezTo>
                  <a:cubicBezTo>
                    <a:pt x="16" y="323"/>
                    <a:pt x="30" y="323"/>
                    <a:pt x="45" y="323"/>
                  </a:cubicBezTo>
                  <a:cubicBezTo>
                    <a:pt x="46" y="317"/>
                    <a:pt x="46" y="312"/>
                    <a:pt x="47" y="306"/>
                  </a:cubicBezTo>
                  <a:cubicBezTo>
                    <a:pt x="42" y="305"/>
                    <a:pt x="38" y="305"/>
                    <a:pt x="34" y="304"/>
                  </a:cubicBezTo>
                  <a:cubicBezTo>
                    <a:pt x="17" y="300"/>
                    <a:pt x="5" y="282"/>
                    <a:pt x="9" y="265"/>
                  </a:cubicBezTo>
                  <a:cubicBezTo>
                    <a:pt x="16" y="266"/>
                    <a:pt x="23" y="267"/>
                    <a:pt x="31" y="269"/>
                  </a:cubicBezTo>
                  <a:cubicBezTo>
                    <a:pt x="38" y="270"/>
                    <a:pt x="45" y="271"/>
                    <a:pt x="53" y="272"/>
                  </a:cubicBezTo>
                  <a:cubicBezTo>
                    <a:pt x="54" y="267"/>
                    <a:pt x="56" y="261"/>
                    <a:pt x="57" y="255"/>
                  </a:cubicBezTo>
                  <a:cubicBezTo>
                    <a:pt x="53" y="254"/>
                    <a:pt x="49" y="252"/>
                    <a:pt x="45" y="251"/>
                  </a:cubicBezTo>
                  <a:cubicBezTo>
                    <a:pt x="28" y="244"/>
                    <a:pt x="20" y="223"/>
                    <a:pt x="27" y="208"/>
                  </a:cubicBezTo>
                  <a:cubicBezTo>
                    <a:pt x="41" y="213"/>
                    <a:pt x="55" y="218"/>
                    <a:pt x="69" y="223"/>
                  </a:cubicBezTo>
                  <a:cubicBezTo>
                    <a:pt x="71" y="218"/>
                    <a:pt x="74" y="212"/>
                    <a:pt x="77" y="207"/>
                  </a:cubicBezTo>
                  <a:cubicBezTo>
                    <a:pt x="63" y="201"/>
                    <a:pt x="53" y="193"/>
                    <a:pt x="50" y="177"/>
                  </a:cubicBezTo>
                  <a:cubicBezTo>
                    <a:pt x="49" y="170"/>
                    <a:pt x="50" y="162"/>
                    <a:pt x="54" y="155"/>
                  </a:cubicBezTo>
                  <a:cubicBezTo>
                    <a:pt x="67" y="163"/>
                    <a:pt x="80" y="170"/>
                    <a:pt x="93" y="178"/>
                  </a:cubicBezTo>
                  <a:cubicBezTo>
                    <a:pt x="97" y="173"/>
                    <a:pt x="100" y="169"/>
                    <a:pt x="104" y="164"/>
                  </a:cubicBezTo>
                  <a:cubicBezTo>
                    <a:pt x="100" y="161"/>
                    <a:pt x="97" y="158"/>
                    <a:pt x="93" y="154"/>
                  </a:cubicBezTo>
                  <a:cubicBezTo>
                    <a:pt x="80" y="142"/>
                    <a:pt x="79" y="122"/>
                    <a:pt x="91" y="108"/>
                  </a:cubicBezTo>
                  <a:cubicBezTo>
                    <a:pt x="97" y="113"/>
                    <a:pt x="103" y="118"/>
                    <a:pt x="108" y="122"/>
                  </a:cubicBezTo>
                  <a:cubicBezTo>
                    <a:pt x="114" y="127"/>
                    <a:pt x="120" y="132"/>
                    <a:pt x="125" y="137"/>
                  </a:cubicBezTo>
                  <a:cubicBezTo>
                    <a:pt x="129" y="132"/>
                    <a:pt x="133" y="128"/>
                    <a:pt x="137" y="124"/>
                  </a:cubicBezTo>
                  <a:cubicBezTo>
                    <a:pt x="135" y="122"/>
                    <a:pt x="133" y="119"/>
                    <a:pt x="131" y="116"/>
                  </a:cubicBezTo>
                  <a:cubicBezTo>
                    <a:pt x="119" y="101"/>
                    <a:pt x="121" y="80"/>
                    <a:pt x="135" y="68"/>
                  </a:cubicBezTo>
                  <a:cubicBezTo>
                    <a:pt x="145" y="80"/>
                    <a:pt x="155" y="91"/>
                    <a:pt x="164" y="103"/>
                  </a:cubicBezTo>
                  <a:cubicBezTo>
                    <a:pt x="169" y="99"/>
                    <a:pt x="173" y="96"/>
                    <a:pt x="178" y="93"/>
                  </a:cubicBezTo>
                  <a:cubicBezTo>
                    <a:pt x="171" y="80"/>
                    <a:pt x="165" y="67"/>
                    <a:pt x="172" y="53"/>
                  </a:cubicBezTo>
                  <a:cubicBezTo>
                    <a:pt x="174" y="46"/>
                    <a:pt x="178" y="40"/>
                    <a:pt x="186" y="37"/>
                  </a:cubicBezTo>
                  <a:cubicBezTo>
                    <a:pt x="193" y="50"/>
                    <a:pt x="201" y="62"/>
                    <a:pt x="208" y="75"/>
                  </a:cubicBezTo>
                  <a:cubicBezTo>
                    <a:pt x="214" y="73"/>
                    <a:pt x="219" y="71"/>
                    <a:pt x="224" y="68"/>
                  </a:cubicBezTo>
                  <a:cubicBezTo>
                    <a:pt x="218" y="55"/>
                    <a:pt x="215" y="41"/>
                    <a:pt x="223" y="28"/>
                  </a:cubicBezTo>
                  <a:cubicBezTo>
                    <a:pt x="227" y="22"/>
                    <a:pt x="233" y="17"/>
                    <a:pt x="241" y="14"/>
                  </a:cubicBezTo>
                  <a:cubicBezTo>
                    <a:pt x="246" y="28"/>
                    <a:pt x="251" y="42"/>
                    <a:pt x="256" y="56"/>
                  </a:cubicBezTo>
                  <a:cubicBezTo>
                    <a:pt x="262" y="55"/>
                    <a:pt x="267" y="53"/>
                    <a:pt x="273" y="52"/>
                  </a:cubicBezTo>
                  <a:cubicBezTo>
                    <a:pt x="269" y="38"/>
                    <a:pt x="269" y="25"/>
                    <a:pt x="279" y="13"/>
                  </a:cubicBezTo>
                  <a:cubicBezTo>
                    <a:pt x="284" y="7"/>
                    <a:pt x="290" y="3"/>
                    <a:pt x="299" y="2"/>
                  </a:cubicBezTo>
                  <a:cubicBezTo>
                    <a:pt x="302" y="16"/>
                    <a:pt x="304" y="31"/>
                    <a:pt x="307" y="46"/>
                  </a:cubicBezTo>
                  <a:cubicBezTo>
                    <a:pt x="313" y="45"/>
                    <a:pt x="318" y="45"/>
                    <a:pt x="324" y="44"/>
                  </a:cubicBezTo>
                  <a:cubicBezTo>
                    <a:pt x="324" y="40"/>
                    <a:pt x="324" y="36"/>
                    <a:pt x="324" y="32"/>
                  </a:cubicBezTo>
                  <a:cubicBezTo>
                    <a:pt x="325" y="15"/>
                    <a:pt x="338" y="1"/>
                    <a:pt x="355" y="0"/>
                  </a:cubicBezTo>
                  <a:cubicBezTo>
                    <a:pt x="356" y="0"/>
                    <a:pt x="357" y="0"/>
                    <a:pt x="359" y="0"/>
                  </a:cubicBezTo>
                  <a:cubicBezTo>
                    <a:pt x="359" y="7"/>
                    <a:pt x="359" y="15"/>
                    <a:pt x="359" y="22"/>
                  </a:cubicBezTo>
                  <a:cubicBezTo>
                    <a:pt x="359" y="29"/>
                    <a:pt x="359" y="37"/>
                    <a:pt x="359" y="44"/>
                  </a:cubicBezTo>
                  <a:cubicBezTo>
                    <a:pt x="365" y="45"/>
                    <a:pt x="370" y="45"/>
                    <a:pt x="376" y="46"/>
                  </a:cubicBezTo>
                  <a:cubicBezTo>
                    <a:pt x="379" y="31"/>
                    <a:pt x="381" y="17"/>
                    <a:pt x="384" y="2"/>
                  </a:cubicBezTo>
                  <a:cubicBezTo>
                    <a:pt x="396" y="4"/>
                    <a:pt x="404" y="10"/>
                    <a:pt x="409" y="20"/>
                  </a:cubicBezTo>
                  <a:cubicBezTo>
                    <a:pt x="414" y="30"/>
                    <a:pt x="412" y="41"/>
                    <a:pt x="410" y="52"/>
                  </a:cubicBezTo>
                  <a:cubicBezTo>
                    <a:pt x="416" y="53"/>
                    <a:pt x="421" y="55"/>
                    <a:pt x="427" y="57"/>
                  </a:cubicBezTo>
                  <a:cubicBezTo>
                    <a:pt x="432" y="42"/>
                    <a:pt x="437" y="28"/>
                    <a:pt x="442" y="14"/>
                  </a:cubicBezTo>
                  <a:cubicBezTo>
                    <a:pt x="453" y="18"/>
                    <a:pt x="460" y="26"/>
                    <a:pt x="463" y="37"/>
                  </a:cubicBezTo>
                  <a:cubicBezTo>
                    <a:pt x="467" y="48"/>
                    <a:pt x="463" y="58"/>
                    <a:pt x="459" y="68"/>
                  </a:cubicBezTo>
                  <a:cubicBezTo>
                    <a:pt x="464" y="70"/>
                    <a:pt x="469" y="73"/>
                    <a:pt x="475" y="75"/>
                  </a:cubicBezTo>
                  <a:cubicBezTo>
                    <a:pt x="482" y="62"/>
                    <a:pt x="490" y="50"/>
                    <a:pt x="497" y="37"/>
                  </a:cubicBezTo>
                  <a:cubicBezTo>
                    <a:pt x="508" y="43"/>
                    <a:pt x="513" y="51"/>
                    <a:pt x="514" y="63"/>
                  </a:cubicBezTo>
                  <a:cubicBezTo>
                    <a:pt x="516" y="74"/>
                    <a:pt x="510" y="83"/>
                    <a:pt x="505" y="93"/>
                  </a:cubicBezTo>
                  <a:cubicBezTo>
                    <a:pt x="509" y="96"/>
                    <a:pt x="514" y="99"/>
                    <a:pt x="519" y="103"/>
                  </a:cubicBezTo>
                  <a:cubicBezTo>
                    <a:pt x="524" y="97"/>
                    <a:pt x="529" y="91"/>
                    <a:pt x="533" y="85"/>
                  </a:cubicBezTo>
                  <a:cubicBezTo>
                    <a:pt x="538" y="80"/>
                    <a:pt x="543" y="74"/>
                    <a:pt x="548" y="68"/>
                  </a:cubicBezTo>
                  <a:cubicBezTo>
                    <a:pt x="557" y="76"/>
                    <a:pt x="560" y="85"/>
                    <a:pt x="560" y="97"/>
                  </a:cubicBezTo>
                  <a:cubicBezTo>
                    <a:pt x="560" y="108"/>
                    <a:pt x="552" y="116"/>
                    <a:pt x="546" y="124"/>
                  </a:cubicBezTo>
                  <a:cubicBezTo>
                    <a:pt x="550" y="129"/>
                    <a:pt x="553" y="133"/>
                    <a:pt x="557" y="137"/>
                  </a:cubicBezTo>
                  <a:cubicBezTo>
                    <a:pt x="569" y="127"/>
                    <a:pt x="580" y="118"/>
                    <a:pt x="592" y="109"/>
                  </a:cubicBezTo>
                  <a:cubicBezTo>
                    <a:pt x="600" y="118"/>
                    <a:pt x="601" y="128"/>
                    <a:pt x="599" y="139"/>
                  </a:cubicBezTo>
                  <a:cubicBezTo>
                    <a:pt x="597" y="150"/>
                    <a:pt x="588" y="156"/>
                    <a:pt x="580" y="163"/>
                  </a:cubicBezTo>
                  <a:cubicBezTo>
                    <a:pt x="583" y="168"/>
                    <a:pt x="586" y="173"/>
                    <a:pt x="590" y="178"/>
                  </a:cubicBezTo>
                  <a:cubicBezTo>
                    <a:pt x="603" y="170"/>
                    <a:pt x="615" y="163"/>
                    <a:pt x="629" y="155"/>
                  </a:cubicBezTo>
                  <a:cubicBezTo>
                    <a:pt x="634" y="165"/>
                    <a:pt x="635" y="175"/>
                    <a:pt x="630" y="186"/>
                  </a:cubicBezTo>
                  <a:cubicBezTo>
                    <a:pt x="626" y="196"/>
                    <a:pt x="617" y="202"/>
                    <a:pt x="607" y="207"/>
                  </a:cubicBezTo>
                  <a:cubicBezTo>
                    <a:pt x="609" y="212"/>
                    <a:pt x="612" y="218"/>
                    <a:pt x="614" y="223"/>
                  </a:cubicBezTo>
                  <a:cubicBezTo>
                    <a:pt x="621" y="220"/>
                    <a:pt x="628" y="218"/>
                    <a:pt x="635" y="215"/>
                  </a:cubicBezTo>
                  <a:cubicBezTo>
                    <a:pt x="642" y="213"/>
                    <a:pt x="649" y="210"/>
                    <a:pt x="656" y="208"/>
                  </a:cubicBezTo>
                  <a:cubicBezTo>
                    <a:pt x="660" y="219"/>
                    <a:pt x="659" y="229"/>
                    <a:pt x="653" y="239"/>
                  </a:cubicBezTo>
                  <a:cubicBezTo>
                    <a:pt x="647" y="248"/>
                    <a:pt x="637" y="251"/>
                    <a:pt x="626" y="255"/>
                  </a:cubicBezTo>
                  <a:cubicBezTo>
                    <a:pt x="627" y="261"/>
                    <a:pt x="629" y="266"/>
                    <a:pt x="630" y="272"/>
                  </a:cubicBezTo>
                  <a:cubicBezTo>
                    <a:pt x="645" y="270"/>
                    <a:pt x="659" y="267"/>
                    <a:pt x="675" y="265"/>
                  </a:cubicBezTo>
                  <a:cubicBezTo>
                    <a:pt x="677" y="276"/>
                    <a:pt x="673" y="286"/>
                    <a:pt x="666" y="294"/>
                  </a:cubicBezTo>
                  <a:cubicBezTo>
                    <a:pt x="658" y="303"/>
                    <a:pt x="647" y="304"/>
                    <a:pt x="636" y="306"/>
                  </a:cubicBezTo>
                  <a:cubicBezTo>
                    <a:pt x="637" y="312"/>
                    <a:pt x="637" y="317"/>
                    <a:pt x="638" y="323"/>
                  </a:cubicBezTo>
                  <a:cubicBezTo>
                    <a:pt x="653" y="323"/>
                    <a:pt x="667" y="323"/>
                    <a:pt x="682" y="323"/>
                  </a:cubicBezTo>
                  <a:cubicBezTo>
                    <a:pt x="683" y="334"/>
                    <a:pt x="676" y="348"/>
                    <a:pt x="666" y="353"/>
                  </a:cubicBezTo>
                  <a:cubicBezTo>
                    <a:pt x="658" y="357"/>
                    <a:pt x="650" y="358"/>
                    <a:pt x="642" y="358"/>
                  </a:cubicBezTo>
                  <a:cubicBezTo>
                    <a:pt x="639" y="357"/>
                    <a:pt x="637" y="358"/>
                    <a:pt x="637" y="362"/>
                  </a:cubicBezTo>
                  <a:cubicBezTo>
                    <a:pt x="637" y="366"/>
                    <a:pt x="635" y="371"/>
                    <a:pt x="637" y="374"/>
                  </a:cubicBezTo>
                  <a:cubicBezTo>
                    <a:pt x="638" y="376"/>
                    <a:pt x="644" y="376"/>
                    <a:pt x="648" y="377"/>
                  </a:cubicBezTo>
                  <a:cubicBezTo>
                    <a:pt x="659" y="379"/>
                    <a:pt x="669" y="381"/>
                    <a:pt x="681" y="383"/>
                  </a:cubicBezTo>
                  <a:cubicBezTo>
                    <a:pt x="679" y="395"/>
                    <a:pt x="672" y="403"/>
                    <a:pt x="662" y="408"/>
                  </a:cubicBezTo>
                  <a:cubicBezTo>
                    <a:pt x="652" y="413"/>
                    <a:pt x="641" y="411"/>
                    <a:pt x="630" y="409"/>
                  </a:cubicBezTo>
                  <a:cubicBezTo>
                    <a:pt x="629" y="415"/>
                    <a:pt x="627" y="420"/>
                    <a:pt x="626" y="426"/>
                  </a:cubicBezTo>
                  <a:cubicBezTo>
                    <a:pt x="638" y="430"/>
                    <a:pt x="649" y="434"/>
                    <a:pt x="661" y="439"/>
                  </a:cubicBezTo>
                  <a:cubicBezTo>
                    <a:pt x="645" y="448"/>
                    <a:pt x="630" y="448"/>
                    <a:pt x="614" y="442"/>
                  </a:cubicBezTo>
                  <a:cubicBezTo>
                    <a:pt x="613" y="441"/>
                    <a:pt x="612" y="441"/>
                    <a:pt x="611" y="440"/>
                  </a:cubicBezTo>
                  <a:cubicBezTo>
                    <a:pt x="598" y="434"/>
                    <a:pt x="598" y="431"/>
                    <a:pt x="602" y="418"/>
                  </a:cubicBezTo>
                  <a:cubicBezTo>
                    <a:pt x="611" y="391"/>
                    <a:pt x="615" y="364"/>
                    <a:pt x="613" y="336"/>
                  </a:cubicBezTo>
                  <a:cubicBezTo>
                    <a:pt x="608" y="223"/>
                    <a:pt x="554" y="141"/>
                    <a:pt x="451" y="92"/>
                  </a:cubicBezTo>
                  <a:cubicBezTo>
                    <a:pt x="413" y="73"/>
                    <a:pt x="371" y="67"/>
                    <a:pt x="329" y="69"/>
                  </a:cubicBezTo>
                  <a:cubicBezTo>
                    <a:pt x="237" y="74"/>
                    <a:pt x="166" y="116"/>
                    <a:pt x="114" y="191"/>
                  </a:cubicBezTo>
                  <a:cubicBezTo>
                    <a:pt x="91" y="225"/>
                    <a:pt x="77" y="264"/>
                    <a:pt x="72" y="305"/>
                  </a:cubicBezTo>
                  <a:cubicBezTo>
                    <a:pt x="66" y="352"/>
                    <a:pt x="71" y="399"/>
                    <a:pt x="90" y="443"/>
                  </a:cubicBezTo>
                  <a:cubicBezTo>
                    <a:pt x="90" y="444"/>
                    <a:pt x="90" y="445"/>
                    <a:pt x="90" y="446"/>
                  </a:cubicBezTo>
                  <a:cubicBezTo>
                    <a:pt x="74" y="446"/>
                    <a:pt x="61" y="441"/>
                    <a:pt x="50" y="429"/>
                  </a:cubicBezTo>
                  <a:cubicBezTo>
                    <a:pt x="53" y="428"/>
                    <a:pt x="55" y="427"/>
                    <a:pt x="57" y="426"/>
                  </a:cubicBezTo>
                  <a:cubicBezTo>
                    <a:pt x="56" y="420"/>
                    <a:pt x="54" y="415"/>
                    <a:pt x="53" y="409"/>
                  </a:cubicBezTo>
                  <a:cubicBezTo>
                    <a:pt x="49" y="410"/>
                    <a:pt x="45" y="410"/>
                    <a:pt x="40" y="411"/>
                  </a:cubicBezTo>
                  <a:cubicBezTo>
                    <a:pt x="39" y="403"/>
                    <a:pt x="38" y="395"/>
                    <a:pt x="38" y="387"/>
                  </a:cubicBezTo>
                  <a:cubicBezTo>
                    <a:pt x="29" y="387"/>
                    <a:pt x="20" y="387"/>
                    <a:pt x="11" y="387"/>
                  </a:cubicBezTo>
                  <a:cubicBezTo>
                    <a:pt x="8" y="387"/>
                    <a:pt x="6" y="386"/>
                    <a:pt x="3" y="385"/>
                  </a:cubicBezTo>
                  <a:cubicBezTo>
                    <a:pt x="6" y="384"/>
                    <a:pt x="8" y="382"/>
                    <a:pt x="11" y="382"/>
                  </a:cubicBezTo>
                  <a:cubicBezTo>
                    <a:pt x="22" y="379"/>
                    <a:pt x="34" y="377"/>
                    <a:pt x="47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69A415B-9D87-4BB2-B81C-33DF68315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992" y="4174000"/>
              <a:ext cx="1578403" cy="132014"/>
            </a:xfrm>
            <a:custGeom>
              <a:avLst/>
              <a:gdLst>
                <a:gd name="T0" fmla="*/ 136 w 1248"/>
                <a:gd name="T1" fmla="*/ 11 h 104"/>
                <a:gd name="T2" fmla="*/ 154 w 1248"/>
                <a:gd name="T3" fmla="*/ 11 h 104"/>
                <a:gd name="T4" fmla="*/ 183 w 1248"/>
                <a:gd name="T5" fmla="*/ 62 h 104"/>
                <a:gd name="T6" fmla="*/ 219 w 1248"/>
                <a:gd name="T7" fmla="*/ 70 h 104"/>
                <a:gd name="T8" fmla="*/ 273 w 1248"/>
                <a:gd name="T9" fmla="*/ 12 h 104"/>
                <a:gd name="T10" fmla="*/ 290 w 1248"/>
                <a:gd name="T11" fmla="*/ 12 h 104"/>
                <a:gd name="T12" fmla="*/ 317 w 1248"/>
                <a:gd name="T13" fmla="*/ 61 h 104"/>
                <a:gd name="T14" fmla="*/ 356 w 1248"/>
                <a:gd name="T15" fmla="*/ 70 h 104"/>
                <a:gd name="T16" fmla="*/ 410 w 1248"/>
                <a:gd name="T17" fmla="*/ 12 h 104"/>
                <a:gd name="T18" fmla="*/ 425 w 1248"/>
                <a:gd name="T19" fmla="*/ 12 h 104"/>
                <a:gd name="T20" fmla="*/ 427 w 1248"/>
                <a:gd name="T21" fmla="*/ 16 h 104"/>
                <a:gd name="T22" fmla="*/ 442 w 1248"/>
                <a:gd name="T23" fmla="*/ 50 h 104"/>
                <a:gd name="T24" fmla="*/ 503 w 1248"/>
                <a:gd name="T25" fmla="*/ 68 h 104"/>
                <a:gd name="T26" fmla="*/ 546 w 1248"/>
                <a:gd name="T27" fmla="*/ 14 h 104"/>
                <a:gd name="T28" fmla="*/ 546 w 1248"/>
                <a:gd name="T29" fmla="*/ 12 h 104"/>
                <a:gd name="T30" fmla="*/ 564 w 1248"/>
                <a:gd name="T31" fmla="*/ 12 h 104"/>
                <a:gd name="T32" fmla="*/ 587 w 1248"/>
                <a:gd name="T33" fmla="*/ 58 h 104"/>
                <a:gd name="T34" fmla="*/ 627 w 1248"/>
                <a:gd name="T35" fmla="*/ 70 h 104"/>
                <a:gd name="T36" fmla="*/ 683 w 1248"/>
                <a:gd name="T37" fmla="*/ 12 h 104"/>
                <a:gd name="T38" fmla="*/ 700 w 1248"/>
                <a:gd name="T39" fmla="*/ 12 h 104"/>
                <a:gd name="T40" fmla="*/ 724 w 1248"/>
                <a:gd name="T41" fmla="*/ 58 h 104"/>
                <a:gd name="T42" fmla="*/ 763 w 1248"/>
                <a:gd name="T43" fmla="*/ 70 h 104"/>
                <a:gd name="T44" fmla="*/ 820 w 1248"/>
                <a:gd name="T45" fmla="*/ 11 h 104"/>
                <a:gd name="T46" fmla="*/ 835 w 1248"/>
                <a:gd name="T47" fmla="*/ 12 h 104"/>
                <a:gd name="T48" fmla="*/ 838 w 1248"/>
                <a:gd name="T49" fmla="*/ 17 h 104"/>
                <a:gd name="T50" fmla="*/ 884 w 1248"/>
                <a:gd name="T51" fmla="*/ 69 h 104"/>
                <a:gd name="T52" fmla="*/ 956 w 1248"/>
                <a:gd name="T53" fmla="*/ 14 h 104"/>
                <a:gd name="T54" fmla="*/ 956 w 1248"/>
                <a:gd name="T55" fmla="*/ 12 h 104"/>
                <a:gd name="T56" fmla="*/ 973 w 1248"/>
                <a:gd name="T57" fmla="*/ 12 h 104"/>
                <a:gd name="T58" fmla="*/ 1001 w 1248"/>
                <a:gd name="T59" fmla="*/ 61 h 104"/>
                <a:gd name="T60" fmla="*/ 1041 w 1248"/>
                <a:gd name="T61" fmla="*/ 70 h 104"/>
                <a:gd name="T62" fmla="*/ 1093 w 1248"/>
                <a:gd name="T63" fmla="*/ 12 h 104"/>
                <a:gd name="T64" fmla="*/ 1110 w 1248"/>
                <a:gd name="T65" fmla="*/ 12 h 104"/>
                <a:gd name="T66" fmla="*/ 1113 w 1248"/>
                <a:gd name="T67" fmla="*/ 27 h 104"/>
                <a:gd name="T68" fmla="*/ 1176 w 1248"/>
                <a:gd name="T69" fmla="*/ 70 h 104"/>
                <a:gd name="T70" fmla="*/ 1229 w 1248"/>
                <a:gd name="T71" fmla="*/ 15 h 104"/>
                <a:gd name="T72" fmla="*/ 1238 w 1248"/>
                <a:gd name="T73" fmla="*/ 2 h 104"/>
                <a:gd name="T74" fmla="*/ 1247 w 1248"/>
                <a:gd name="T75" fmla="*/ 15 h 104"/>
                <a:gd name="T76" fmla="*/ 1183 w 1248"/>
                <a:gd name="T77" fmla="*/ 87 h 104"/>
                <a:gd name="T78" fmla="*/ 1102 w 1248"/>
                <a:gd name="T79" fmla="*/ 48 h 104"/>
                <a:gd name="T80" fmla="*/ 1034 w 1248"/>
                <a:gd name="T81" fmla="*/ 88 h 104"/>
                <a:gd name="T82" fmla="*/ 965 w 1248"/>
                <a:gd name="T83" fmla="*/ 48 h 104"/>
                <a:gd name="T84" fmla="*/ 897 w 1248"/>
                <a:gd name="T85" fmla="*/ 88 h 104"/>
                <a:gd name="T86" fmla="*/ 829 w 1248"/>
                <a:gd name="T87" fmla="*/ 48 h 104"/>
                <a:gd name="T88" fmla="*/ 692 w 1248"/>
                <a:gd name="T89" fmla="*/ 48 h 104"/>
                <a:gd name="T90" fmla="*/ 624 w 1248"/>
                <a:gd name="T91" fmla="*/ 88 h 104"/>
                <a:gd name="T92" fmla="*/ 555 w 1248"/>
                <a:gd name="T93" fmla="*/ 48 h 104"/>
                <a:gd name="T94" fmla="*/ 486 w 1248"/>
                <a:gd name="T95" fmla="*/ 88 h 104"/>
                <a:gd name="T96" fmla="*/ 418 w 1248"/>
                <a:gd name="T97" fmla="*/ 48 h 104"/>
                <a:gd name="T98" fmla="*/ 350 w 1248"/>
                <a:gd name="T99" fmla="*/ 88 h 104"/>
                <a:gd name="T100" fmla="*/ 282 w 1248"/>
                <a:gd name="T101" fmla="*/ 48 h 104"/>
                <a:gd name="T102" fmla="*/ 145 w 1248"/>
                <a:gd name="T103" fmla="*/ 48 h 104"/>
                <a:gd name="T104" fmla="*/ 138 w 1248"/>
                <a:gd name="T105" fmla="*/ 59 h 104"/>
                <a:gd name="T106" fmla="*/ 41 w 1248"/>
                <a:gd name="T107" fmla="*/ 80 h 104"/>
                <a:gd name="T108" fmla="*/ 0 w 1248"/>
                <a:gd name="T109" fmla="*/ 12 h 104"/>
                <a:gd name="T110" fmla="*/ 12 w 1248"/>
                <a:gd name="T111" fmla="*/ 4 h 104"/>
                <a:gd name="T112" fmla="*/ 17 w 1248"/>
                <a:gd name="T113" fmla="*/ 12 h 104"/>
                <a:gd name="T114" fmla="*/ 50 w 1248"/>
                <a:gd name="T115" fmla="*/ 64 h 104"/>
                <a:gd name="T116" fmla="*/ 120 w 1248"/>
                <a:gd name="T117" fmla="*/ 52 h 104"/>
                <a:gd name="T118" fmla="*/ 136 w 1248"/>
                <a:gd name="T119" fmla="*/ 1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8" h="104">
                  <a:moveTo>
                    <a:pt x="136" y="11"/>
                  </a:moveTo>
                  <a:cubicBezTo>
                    <a:pt x="142" y="11"/>
                    <a:pt x="148" y="11"/>
                    <a:pt x="154" y="11"/>
                  </a:cubicBezTo>
                  <a:cubicBezTo>
                    <a:pt x="155" y="33"/>
                    <a:pt x="164" y="50"/>
                    <a:pt x="183" y="62"/>
                  </a:cubicBezTo>
                  <a:cubicBezTo>
                    <a:pt x="194" y="69"/>
                    <a:pt x="206" y="72"/>
                    <a:pt x="219" y="70"/>
                  </a:cubicBezTo>
                  <a:cubicBezTo>
                    <a:pt x="248" y="67"/>
                    <a:pt x="272" y="44"/>
                    <a:pt x="273" y="12"/>
                  </a:cubicBezTo>
                  <a:cubicBezTo>
                    <a:pt x="279" y="12"/>
                    <a:pt x="284" y="12"/>
                    <a:pt x="290" y="12"/>
                  </a:cubicBezTo>
                  <a:cubicBezTo>
                    <a:pt x="292" y="32"/>
                    <a:pt x="300" y="49"/>
                    <a:pt x="317" y="61"/>
                  </a:cubicBezTo>
                  <a:cubicBezTo>
                    <a:pt x="329" y="68"/>
                    <a:pt x="342" y="72"/>
                    <a:pt x="356" y="70"/>
                  </a:cubicBezTo>
                  <a:cubicBezTo>
                    <a:pt x="385" y="67"/>
                    <a:pt x="408" y="45"/>
                    <a:pt x="410" y="12"/>
                  </a:cubicBezTo>
                  <a:cubicBezTo>
                    <a:pt x="415" y="12"/>
                    <a:pt x="420" y="11"/>
                    <a:pt x="425" y="12"/>
                  </a:cubicBezTo>
                  <a:cubicBezTo>
                    <a:pt x="426" y="12"/>
                    <a:pt x="427" y="15"/>
                    <a:pt x="427" y="16"/>
                  </a:cubicBezTo>
                  <a:cubicBezTo>
                    <a:pt x="428" y="30"/>
                    <a:pt x="433" y="41"/>
                    <a:pt x="442" y="50"/>
                  </a:cubicBezTo>
                  <a:cubicBezTo>
                    <a:pt x="459" y="68"/>
                    <a:pt x="479" y="75"/>
                    <a:pt x="503" y="68"/>
                  </a:cubicBezTo>
                  <a:cubicBezTo>
                    <a:pt x="528" y="61"/>
                    <a:pt x="544" y="40"/>
                    <a:pt x="546" y="14"/>
                  </a:cubicBezTo>
                  <a:cubicBezTo>
                    <a:pt x="546" y="14"/>
                    <a:pt x="546" y="13"/>
                    <a:pt x="546" y="12"/>
                  </a:cubicBezTo>
                  <a:cubicBezTo>
                    <a:pt x="552" y="12"/>
                    <a:pt x="558" y="12"/>
                    <a:pt x="564" y="12"/>
                  </a:cubicBezTo>
                  <a:cubicBezTo>
                    <a:pt x="565" y="31"/>
                    <a:pt x="572" y="46"/>
                    <a:pt x="587" y="58"/>
                  </a:cubicBezTo>
                  <a:cubicBezTo>
                    <a:pt x="599" y="67"/>
                    <a:pt x="612" y="71"/>
                    <a:pt x="627" y="70"/>
                  </a:cubicBezTo>
                  <a:cubicBezTo>
                    <a:pt x="652" y="69"/>
                    <a:pt x="680" y="49"/>
                    <a:pt x="683" y="12"/>
                  </a:cubicBezTo>
                  <a:cubicBezTo>
                    <a:pt x="688" y="12"/>
                    <a:pt x="694" y="12"/>
                    <a:pt x="700" y="12"/>
                  </a:cubicBezTo>
                  <a:cubicBezTo>
                    <a:pt x="701" y="31"/>
                    <a:pt x="709" y="47"/>
                    <a:pt x="724" y="58"/>
                  </a:cubicBezTo>
                  <a:cubicBezTo>
                    <a:pt x="735" y="67"/>
                    <a:pt x="748" y="71"/>
                    <a:pt x="763" y="70"/>
                  </a:cubicBezTo>
                  <a:cubicBezTo>
                    <a:pt x="787" y="70"/>
                    <a:pt x="817" y="50"/>
                    <a:pt x="820" y="11"/>
                  </a:cubicBezTo>
                  <a:cubicBezTo>
                    <a:pt x="825" y="11"/>
                    <a:pt x="830" y="11"/>
                    <a:pt x="835" y="12"/>
                  </a:cubicBezTo>
                  <a:cubicBezTo>
                    <a:pt x="836" y="12"/>
                    <a:pt x="837" y="15"/>
                    <a:pt x="838" y="17"/>
                  </a:cubicBezTo>
                  <a:cubicBezTo>
                    <a:pt x="840" y="42"/>
                    <a:pt x="860" y="65"/>
                    <a:pt x="884" y="69"/>
                  </a:cubicBezTo>
                  <a:cubicBezTo>
                    <a:pt x="921" y="76"/>
                    <a:pt x="953" y="51"/>
                    <a:pt x="956" y="14"/>
                  </a:cubicBezTo>
                  <a:cubicBezTo>
                    <a:pt x="956" y="13"/>
                    <a:pt x="956" y="13"/>
                    <a:pt x="956" y="12"/>
                  </a:cubicBezTo>
                  <a:cubicBezTo>
                    <a:pt x="962" y="12"/>
                    <a:pt x="967" y="12"/>
                    <a:pt x="973" y="12"/>
                  </a:cubicBezTo>
                  <a:cubicBezTo>
                    <a:pt x="975" y="32"/>
                    <a:pt x="983" y="49"/>
                    <a:pt x="1001" y="61"/>
                  </a:cubicBezTo>
                  <a:cubicBezTo>
                    <a:pt x="1013" y="69"/>
                    <a:pt x="1027" y="71"/>
                    <a:pt x="1041" y="70"/>
                  </a:cubicBezTo>
                  <a:cubicBezTo>
                    <a:pt x="1068" y="68"/>
                    <a:pt x="1088" y="46"/>
                    <a:pt x="1093" y="12"/>
                  </a:cubicBezTo>
                  <a:cubicBezTo>
                    <a:pt x="1099" y="12"/>
                    <a:pt x="1104" y="12"/>
                    <a:pt x="1110" y="12"/>
                  </a:cubicBezTo>
                  <a:cubicBezTo>
                    <a:pt x="1111" y="17"/>
                    <a:pt x="1111" y="22"/>
                    <a:pt x="1113" y="27"/>
                  </a:cubicBezTo>
                  <a:cubicBezTo>
                    <a:pt x="1120" y="54"/>
                    <a:pt x="1147" y="73"/>
                    <a:pt x="1176" y="70"/>
                  </a:cubicBezTo>
                  <a:cubicBezTo>
                    <a:pt x="1205" y="67"/>
                    <a:pt x="1228" y="44"/>
                    <a:pt x="1229" y="15"/>
                  </a:cubicBezTo>
                  <a:cubicBezTo>
                    <a:pt x="1230" y="6"/>
                    <a:pt x="1233" y="2"/>
                    <a:pt x="1238" y="2"/>
                  </a:cubicBezTo>
                  <a:cubicBezTo>
                    <a:pt x="1245" y="3"/>
                    <a:pt x="1248" y="7"/>
                    <a:pt x="1247" y="15"/>
                  </a:cubicBezTo>
                  <a:cubicBezTo>
                    <a:pt x="1246" y="50"/>
                    <a:pt x="1218" y="82"/>
                    <a:pt x="1183" y="87"/>
                  </a:cubicBezTo>
                  <a:cubicBezTo>
                    <a:pt x="1147" y="92"/>
                    <a:pt x="1121" y="78"/>
                    <a:pt x="1102" y="48"/>
                  </a:cubicBezTo>
                  <a:cubicBezTo>
                    <a:pt x="1086" y="74"/>
                    <a:pt x="1064" y="88"/>
                    <a:pt x="1034" y="88"/>
                  </a:cubicBezTo>
                  <a:cubicBezTo>
                    <a:pt x="1004" y="88"/>
                    <a:pt x="981" y="74"/>
                    <a:pt x="965" y="48"/>
                  </a:cubicBezTo>
                  <a:cubicBezTo>
                    <a:pt x="949" y="73"/>
                    <a:pt x="927" y="88"/>
                    <a:pt x="897" y="88"/>
                  </a:cubicBezTo>
                  <a:cubicBezTo>
                    <a:pt x="866" y="88"/>
                    <a:pt x="844" y="74"/>
                    <a:pt x="829" y="48"/>
                  </a:cubicBezTo>
                  <a:cubicBezTo>
                    <a:pt x="799" y="101"/>
                    <a:pt x="724" y="103"/>
                    <a:pt x="692" y="48"/>
                  </a:cubicBezTo>
                  <a:cubicBezTo>
                    <a:pt x="676" y="74"/>
                    <a:pt x="654" y="88"/>
                    <a:pt x="624" y="88"/>
                  </a:cubicBezTo>
                  <a:cubicBezTo>
                    <a:pt x="593" y="88"/>
                    <a:pt x="571" y="74"/>
                    <a:pt x="555" y="48"/>
                  </a:cubicBezTo>
                  <a:cubicBezTo>
                    <a:pt x="540" y="74"/>
                    <a:pt x="517" y="88"/>
                    <a:pt x="486" y="88"/>
                  </a:cubicBezTo>
                  <a:cubicBezTo>
                    <a:pt x="456" y="88"/>
                    <a:pt x="434" y="74"/>
                    <a:pt x="418" y="48"/>
                  </a:cubicBezTo>
                  <a:cubicBezTo>
                    <a:pt x="402" y="73"/>
                    <a:pt x="380" y="88"/>
                    <a:pt x="350" y="88"/>
                  </a:cubicBezTo>
                  <a:cubicBezTo>
                    <a:pt x="320" y="88"/>
                    <a:pt x="297" y="74"/>
                    <a:pt x="282" y="48"/>
                  </a:cubicBezTo>
                  <a:cubicBezTo>
                    <a:pt x="249" y="104"/>
                    <a:pt x="175" y="100"/>
                    <a:pt x="145" y="48"/>
                  </a:cubicBezTo>
                  <a:cubicBezTo>
                    <a:pt x="143" y="52"/>
                    <a:pt x="140" y="55"/>
                    <a:pt x="138" y="59"/>
                  </a:cubicBezTo>
                  <a:cubicBezTo>
                    <a:pt x="116" y="88"/>
                    <a:pt x="74" y="97"/>
                    <a:pt x="41" y="80"/>
                  </a:cubicBezTo>
                  <a:cubicBezTo>
                    <a:pt x="15" y="65"/>
                    <a:pt x="1" y="42"/>
                    <a:pt x="0" y="12"/>
                  </a:cubicBezTo>
                  <a:cubicBezTo>
                    <a:pt x="0" y="4"/>
                    <a:pt x="6" y="0"/>
                    <a:pt x="12" y="4"/>
                  </a:cubicBezTo>
                  <a:cubicBezTo>
                    <a:pt x="15" y="5"/>
                    <a:pt x="17" y="9"/>
                    <a:pt x="17" y="12"/>
                  </a:cubicBezTo>
                  <a:cubicBezTo>
                    <a:pt x="18" y="36"/>
                    <a:pt x="29" y="54"/>
                    <a:pt x="50" y="64"/>
                  </a:cubicBezTo>
                  <a:cubicBezTo>
                    <a:pt x="72" y="76"/>
                    <a:pt x="101" y="72"/>
                    <a:pt x="120" y="52"/>
                  </a:cubicBezTo>
                  <a:cubicBezTo>
                    <a:pt x="130" y="40"/>
                    <a:pt x="135" y="27"/>
                    <a:pt x="1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62572E4-C038-4AC5-91C9-C0509DF2F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992" y="4311751"/>
              <a:ext cx="1578403" cy="132014"/>
            </a:xfrm>
            <a:custGeom>
              <a:avLst/>
              <a:gdLst>
                <a:gd name="T0" fmla="*/ 692 w 1247"/>
                <a:gd name="T1" fmla="*/ 48 h 104"/>
                <a:gd name="T2" fmla="*/ 555 w 1247"/>
                <a:gd name="T3" fmla="*/ 49 h 104"/>
                <a:gd name="T4" fmla="*/ 486 w 1247"/>
                <a:gd name="T5" fmla="*/ 89 h 104"/>
                <a:gd name="T6" fmla="*/ 418 w 1247"/>
                <a:gd name="T7" fmla="*/ 48 h 104"/>
                <a:gd name="T8" fmla="*/ 350 w 1247"/>
                <a:gd name="T9" fmla="*/ 89 h 104"/>
                <a:gd name="T10" fmla="*/ 282 w 1247"/>
                <a:gd name="T11" fmla="*/ 48 h 104"/>
                <a:gd name="T12" fmla="*/ 213 w 1247"/>
                <a:gd name="T13" fmla="*/ 89 h 104"/>
                <a:gd name="T14" fmla="*/ 145 w 1247"/>
                <a:gd name="T15" fmla="*/ 48 h 104"/>
                <a:gd name="T16" fmla="*/ 141 w 1247"/>
                <a:gd name="T17" fmla="*/ 54 h 104"/>
                <a:gd name="T18" fmla="*/ 64 w 1247"/>
                <a:gd name="T19" fmla="*/ 88 h 104"/>
                <a:gd name="T20" fmla="*/ 2 w 1247"/>
                <a:gd name="T21" fmla="*/ 28 h 104"/>
                <a:gd name="T22" fmla="*/ 0 w 1247"/>
                <a:gd name="T23" fmla="*/ 14 h 104"/>
                <a:gd name="T24" fmla="*/ 8 w 1247"/>
                <a:gd name="T25" fmla="*/ 3 h 104"/>
                <a:gd name="T26" fmla="*/ 17 w 1247"/>
                <a:gd name="T27" fmla="*/ 13 h 104"/>
                <a:gd name="T28" fmla="*/ 31 w 1247"/>
                <a:gd name="T29" fmla="*/ 50 h 104"/>
                <a:gd name="T30" fmla="*/ 93 w 1247"/>
                <a:gd name="T31" fmla="*/ 69 h 104"/>
                <a:gd name="T32" fmla="*/ 135 w 1247"/>
                <a:gd name="T33" fmla="*/ 21 h 104"/>
                <a:gd name="T34" fmla="*/ 136 w 1247"/>
                <a:gd name="T35" fmla="*/ 12 h 104"/>
                <a:gd name="T36" fmla="*/ 154 w 1247"/>
                <a:gd name="T37" fmla="*/ 12 h 104"/>
                <a:gd name="T38" fmla="*/ 181 w 1247"/>
                <a:gd name="T39" fmla="*/ 62 h 104"/>
                <a:gd name="T40" fmla="*/ 220 w 1247"/>
                <a:gd name="T41" fmla="*/ 71 h 104"/>
                <a:gd name="T42" fmla="*/ 273 w 1247"/>
                <a:gd name="T43" fmla="*/ 12 h 104"/>
                <a:gd name="T44" fmla="*/ 290 w 1247"/>
                <a:gd name="T45" fmla="*/ 12 h 104"/>
                <a:gd name="T46" fmla="*/ 318 w 1247"/>
                <a:gd name="T47" fmla="*/ 62 h 104"/>
                <a:gd name="T48" fmla="*/ 357 w 1247"/>
                <a:gd name="T49" fmla="*/ 71 h 104"/>
                <a:gd name="T50" fmla="*/ 410 w 1247"/>
                <a:gd name="T51" fmla="*/ 12 h 104"/>
                <a:gd name="T52" fmla="*/ 427 w 1247"/>
                <a:gd name="T53" fmla="*/ 12 h 104"/>
                <a:gd name="T54" fmla="*/ 451 w 1247"/>
                <a:gd name="T55" fmla="*/ 59 h 104"/>
                <a:gd name="T56" fmla="*/ 492 w 1247"/>
                <a:gd name="T57" fmla="*/ 71 h 104"/>
                <a:gd name="T58" fmla="*/ 546 w 1247"/>
                <a:gd name="T59" fmla="*/ 12 h 104"/>
                <a:gd name="T60" fmla="*/ 564 w 1247"/>
                <a:gd name="T61" fmla="*/ 12 h 104"/>
                <a:gd name="T62" fmla="*/ 591 w 1247"/>
                <a:gd name="T63" fmla="*/ 62 h 104"/>
                <a:gd name="T64" fmla="*/ 630 w 1247"/>
                <a:gd name="T65" fmla="*/ 71 h 104"/>
                <a:gd name="T66" fmla="*/ 683 w 1247"/>
                <a:gd name="T67" fmla="*/ 12 h 104"/>
                <a:gd name="T68" fmla="*/ 700 w 1247"/>
                <a:gd name="T69" fmla="*/ 12 h 104"/>
                <a:gd name="T70" fmla="*/ 722 w 1247"/>
                <a:gd name="T71" fmla="*/ 58 h 104"/>
                <a:gd name="T72" fmla="*/ 757 w 1247"/>
                <a:gd name="T73" fmla="*/ 71 h 104"/>
                <a:gd name="T74" fmla="*/ 801 w 1247"/>
                <a:gd name="T75" fmla="*/ 55 h 104"/>
                <a:gd name="T76" fmla="*/ 820 w 1247"/>
                <a:gd name="T77" fmla="*/ 12 h 104"/>
                <a:gd name="T78" fmla="*/ 837 w 1247"/>
                <a:gd name="T79" fmla="*/ 12 h 104"/>
                <a:gd name="T80" fmla="*/ 865 w 1247"/>
                <a:gd name="T81" fmla="*/ 62 h 104"/>
                <a:gd name="T82" fmla="*/ 904 w 1247"/>
                <a:gd name="T83" fmla="*/ 71 h 104"/>
                <a:gd name="T84" fmla="*/ 957 w 1247"/>
                <a:gd name="T85" fmla="*/ 11 h 104"/>
                <a:gd name="T86" fmla="*/ 965 w 1247"/>
                <a:gd name="T87" fmla="*/ 11 h 104"/>
                <a:gd name="T88" fmla="*/ 973 w 1247"/>
                <a:gd name="T89" fmla="*/ 11 h 104"/>
                <a:gd name="T90" fmla="*/ 998 w 1247"/>
                <a:gd name="T91" fmla="*/ 60 h 104"/>
                <a:gd name="T92" fmla="*/ 1038 w 1247"/>
                <a:gd name="T93" fmla="*/ 71 h 104"/>
                <a:gd name="T94" fmla="*/ 1077 w 1247"/>
                <a:gd name="T95" fmla="*/ 52 h 104"/>
                <a:gd name="T96" fmla="*/ 1093 w 1247"/>
                <a:gd name="T97" fmla="*/ 12 h 104"/>
                <a:gd name="T98" fmla="*/ 1109 w 1247"/>
                <a:gd name="T99" fmla="*/ 12 h 104"/>
                <a:gd name="T100" fmla="*/ 1118 w 1247"/>
                <a:gd name="T101" fmla="*/ 40 h 104"/>
                <a:gd name="T102" fmla="*/ 1183 w 1247"/>
                <a:gd name="T103" fmla="*/ 70 h 104"/>
                <a:gd name="T104" fmla="*/ 1229 w 1247"/>
                <a:gd name="T105" fmla="*/ 14 h 104"/>
                <a:gd name="T106" fmla="*/ 1234 w 1247"/>
                <a:gd name="T107" fmla="*/ 4 h 104"/>
                <a:gd name="T108" fmla="*/ 1247 w 1247"/>
                <a:gd name="T109" fmla="*/ 12 h 104"/>
                <a:gd name="T110" fmla="*/ 1229 w 1247"/>
                <a:gd name="T111" fmla="*/ 62 h 104"/>
                <a:gd name="T112" fmla="*/ 1105 w 1247"/>
                <a:gd name="T113" fmla="*/ 53 h 104"/>
                <a:gd name="T114" fmla="*/ 1102 w 1247"/>
                <a:gd name="T115" fmla="*/ 48 h 104"/>
                <a:gd name="T116" fmla="*/ 1033 w 1247"/>
                <a:gd name="T117" fmla="*/ 89 h 104"/>
                <a:gd name="T118" fmla="*/ 965 w 1247"/>
                <a:gd name="T119" fmla="*/ 49 h 104"/>
                <a:gd name="T120" fmla="*/ 828 w 1247"/>
                <a:gd name="T121" fmla="*/ 48 h 104"/>
                <a:gd name="T122" fmla="*/ 760 w 1247"/>
                <a:gd name="T123" fmla="*/ 89 h 104"/>
                <a:gd name="T124" fmla="*/ 692 w 1247"/>
                <a:gd name="T125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7" h="104">
                  <a:moveTo>
                    <a:pt x="692" y="48"/>
                  </a:moveTo>
                  <a:cubicBezTo>
                    <a:pt x="662" y="100"/>
                    <a:pt x="587" y="103"/>
                    <a:pt x="555" y="49"/>
                  </a:cubicBezTo>
                  <a:cubicBezTo>
                    <a:pt x="539" y="74"/>
                    <a:pt x="517" y="89"/>
                    <a:pt x="486" y="89"/>
                  </a:cubicBezTo>
                  <a:cubicBezTo>
                    <a:pt x="457" y="89"/>
                    <a:pt x="434" y="74"/>
                    <a:pt x="418" y="48"/>
                  </a:cubicBezTo>
                  <a:cubicBezTo>
                    <a:pt x="403" y="74"/>
                    <a:pt x="380" y="89"/>
                    <a:pt x="350" y="89"/>
                  </a:cubicBezTo>
                  <a:cubicBezTo>
                    <a:pt x="320" y="89"/>
                    <a:pt x="297" y="74"/>
                    <a:pt x="282" y="48"/>
                  </a:cubicBezTo>
                  <a:cubicBezTo>
                    <a:pt x="266" y="74"/>
                    <a:pt x="244" y="89"/>
                    <a:pt x="213" y="89"/>
                  </a:cubicBezTo>
                  <a:cubicBezTo>
                    <a:pt x="183" y="89"/>
                    <a:pt x="161" y="74"/>
                    <a:pt x="145" y="48"/>
                  </a:cubicBezTo>
                  <a:cubicBezTo>
                    <a:pt x="144" y="50"/>
                    <a:pt x="143" y="52"/>
                    <a:pt x="141" y="54"/>
                  </a:cubicBezTo>
                  <a:cubicBezTo>
                    <a:pt x="124" y="80"/>
                    <a:pt x="94" y="93"/>
                    <a:pt x="64" y="88"/>
                  </a:cubicBezTo>
                  <a:cubicBezTo>
                    <a:pt x="31" y="81"/>
                    <a:pt x="10" y="61"/>
                    <a:pt x="2" y="28"/>
                  </a:cubicBezTo>
                  <a:cubicBezTo>
                    <a:pt x="0" y="24"/>
                    <a:pt x="0" y="19"/>
                    <a:pt x="0" y="14"/>
                  </a:cubicBezTo>
                  <a:cubicBezTo>
                    <a:pt x="0" y="7"/>
                    <a:pt x="3" y="3"/>
                    <a:pt x="8" y="3"/>
                  </a:cubicBezTo>
                  <a:cubicBezTo>
                    <a:pt x="13" y="2"/>
                    <a:pt x="17" y="6"/>
                    <a:pt x="17" y="13"/>
                  </a:cubicBezTo>
                  <a:cubicBezTo>
                    <a:pt x="18" y="27"/>
                    <a:pt x="22" y="39"/>
                    <a:pt x="31" y="50"/>
                  </a:cubicBezTo>
                  <a:cubicBezTo>
                    <a:pt x="48" y="69"/>
                    <a:pt x="69" y="75"/>
                    <a:pt x="93" y="69"/>
                  </a:cubicBezTo>
                  <a:cubicBezTo>
                    <a:pt x="117" y="62"/>
                    <a:pt x="131" y="45"/>
                    <a:pt x="135" y="21"/>
                  </a:cubicBezTo>
                  <a:cubicBezTo>
                    <a:pt x="136" y="18"/>
                    <a:pt x="136" y="15"/>
                    <a:pt x="136" y="12"/>
                  </a:cubicBezTo>
                  <a:cubicBezTo>
                    <a:pt x="142" y="12"/>
                    <a:pt x="148" y="12"/>
                    <a:pt x="154" y="12"/>
                  </a:cubicBezTo>
                  <a:cubicBezTo>
                    <a:pt x="155" y="33"/>
                    <a:pt x="163" y="50"/>
                    <a:pt x="181" y="62"/>
                  </a:cubicBezTo>
                  <a:cubicBezTo>
                    <a:pt x="193" y="70"/>
                    <a:pt x="206" y="72"/>
                    <a:pt x="220" y="71"/>
                  </a:cubicBezTo>
                  <a:cubicBezTo>
                    <a:pt x="242" y="68"/>
                    <a:pt x="271" y="52"/>
                    <a:pt x="273" y="12"/>
                  </a:cubicBezTo>
                  <a:cubicBezTo>
                    <a:pt x="279" y="12"/>
                    <a:pt x="284" y="12"/>
                    <a:pt x="290" y="12"/>
                  </a:cubicBezTo>
                  <a:cubicBezTo>
                    <a:pt x="291" y="33"/>
                    <a:pt x="300" y="50"/>
                    <a:pt x="318" y="62"/>
                  </a:cubicBezTo>
                  <a:cubicBezTo>
                    <a:pt x="330" y="70"/>
                    <a:pt x="343" y="72"/>
                    <a:pt x="357" y="71"/>
                  </a:cubicBezTo>
                  <a:cubicBezTo>
                    <a:pt x="385" y="68"/>
                    <a:pt x="404" y="47"/>
                    <a:pt x="410" y="12"/>
                  </a:cubicBezTo>
                  <a:cubicBezTo>
                    <a:pt x="415" y="12"/>
                    <a:pt x="421" y="12"/>
                    <a:pt x="427" y="12"/>
                  </a:cubicBezTo>
                  <a:cubicBezTo>
                    <a:pt x="428" y="31"/>
                    <a:pt x="435" y="47"/>
                    <a:pt x="451" y="59"/>
                  </a:cubicBezTo>
                  <a:cubicBezTo>
                    <a:pt x="463" y="68"/>
                    <a:pt x="477" y="72"/>
                    <a:pt x="492" y="71"/>
                  </a:cubicBezTo>
                  <a:cubicBezTo>
                    <a:pt x="521" y="69"/>
                    <a:pt x="541" y="48"/>
                    <a:pt x="546" y="12"/>
                  </a:cubicBezTo>
                  <a:cubicBezTo>
                    <a:pt x="552" y="12"/>
                    <a:pt x="558" y="12"/>
                    <a:pt x="564" y="12"/>
                  </a:cubicBezTo>
                  <a:cubicBezTo>
                    <a:pt x="565" y="33"/>
                    <a:pt x="573" y="50"/>
                    <a:pt x="591" y="62"/>
                  </a:cubicBezTo>
                  <a:cubicBezTo>
                    <a:pt x="603" y="69"/>
                    <a:pt x="616" y="72"/>
                    <a:pt x="630" y="71"/>
                  </a:cubicBezTo>
                  <a:cubicBezTo>
                    <a:pt x="653" y="69"/>
                    <a:pt x="681" y="50"/>
                    <a:pt x="683" y="12"/>
                  </a:cubicBezTo>
                  <a:cubicBezTo>
                    <a:pt x="688" y="12"/>
                    <a:pt x="694" y="12"/>
                    <a:pt x="700" y="12"/>
                  </a:cubicBezTo>
                  <a:cubicBezTo>
                    <a:pt x="701" y="30"/>
                    <a:pt x="708" y="46"/>
                    <a:pt x="722" y="58"/>
                  </a:cubicBezTo>
                  <a:cubicBezTo>
                    <a:pt x="732" y="66"/>
                    <a:pt x="744" y="70"/>
                    <a:pt x="757" y="71"/>
                  </a:cubicBezTo>
                  <a:cubicBezTo>
                    <a:pt x="774" y="72"/>
                    <a:pt x="789" y="66"/>
                    <a:pt x="801" y="55"/>
                  </a:cubicBezTo>
                  <a:cubicBezTo>
                    <a:pt x="813" y="43"/>
                    <a:pt x="819" y="28"/>
                    <a:pt x="820" y="12"/>
                  </a:cubicBezTo>
                  <a:cubicBezTo>
                    <a:pt x="826" y="12"/>
                    <a:pt x="831" y="12"/>
                    <a:pt x="837" y="12"/>
                  </a:cubicBezTo>
                  <a:cubicBezTo>
                    <a:pt x="838" y="33"/>
                    <a:pt x="847" y="50"/>
                    <a:pt x="865" y="62"/>
                  </a:cubicBezTo>
                  <a:cubicBezTo>
                    <a:pt x="877" y="70"/>
                    <a:pt x="890" y="73"/>
                    <a:pt x="904" y="71"/>
                  </a:cubicBezTo>
                  <a:cubicBezTo>
                    <a:pt x="930" y="67"/>
                    <a:pt x="954" y="47"/>
                    <a:pt x="957" y="11"/>
                  </a:cubicBezTo>
                  <a:cubicBezTo>
                    <a:pt x="959" y="11"/>
                    <a:pt x="962" y="11"/>
                    <a:pt x="965" y="11"/>
                  </a:cubicBezTo>
                  <a:cubicBezTo>
                    <a:pt x="967" y="11"/>
                    <a:pt x="970" y="11"/>
                    <a:pt x="973" y="11"/>
                  </a:cubicBezTo>
                  <a:cubicBezTo>
                    <a:pt x="975" y="31"/>
                    <a:pt x="982" y="48"/>
                    <a:pt x="998" y="60"/>
                  </a:cubicBezTo>
                  <a:cubicBezTo>
                    <a:pt x="1010" y="69"/>
                    <a:pt x="1024" y="72"/>
                    <a:pt x="1038" y="71"/>
                  </a:cubicBezTo>
                  <a:cubicBezTo>
                    <a:pt x="1053" y="70"/>
                    <a:pt x="1066" y="63"/>
                    <a:pt x="1077" y="52"/>
                  </a:cubicBezTo>
                  <a:cubicBezTo>
                    <a:pt x="1085" y="43"/>
                    <a:pt x="1088" y="37"/>
                    <a:pt x="1093" y="12"/>
                  </a:cubicBezTo>
                  <a:cubicBezTo>
                    <a:pt x="1099" y="12"/>
                    <a:pt x="1104" y="12"/>
                    <a:pt x="1109" y="12"/>
                  </a:cubicBezTo>
                  <a:cubicBezTo>
                    <a:pt x="1112" y="22"/>
                    <a:pt x="1114" y="31"/>
                    <a:pt x="1118" y="40"/>
                  </a:cubicBezTo>
                  <a:cubicBezTo>
                    <a:pt x="1130" y="64"/>
                    <a:pt x="1157" y="76"/>
                    <a:pt x="1183" y="70"/>
                  </a:cubicBezTo>
                  <a:cubicBezTo>
                    <a:pt x="1209" y="64"/>
                    <a:pt x="1228" y="41"/>
                    <a:pt x="1229" y="14"/>
                  </a:cubicBezTo>
                  <a:cubicBezTo>
                    <a:pt x="1230" y="11"/>
                    <a:pt x="1231" y="6"/>
                    <a:pt x="1234" y="4"/>
                  </a:cubicBezTo>
                  <a:cubicBezTo>
                    <a:pt x="1240" y="0"/>
                    <a:pt x="1247" y="5"/>
                    <a:pt x="1247" y="12"/>
                  </a:cubicBezTo>
                  <a:cubicBezTo>
                    <a:pt x="1247" y="31"/>
                    <a:pt x="1241" y="48"/>
                    <a:pt x="1229" y="62"/>
                  </a:cubicBezTo>
                  <a:cubicBezTo>
                    <a:pt x="1195" y="101"/>
                    <a:pt x="1133" y="97"/>
                    <a:pt x="1105" y="53"/>
                  </a:cubicBezTo>
                  <a:cubicBezTo>
                    <a:pt x="1104" y="52"/>
                    <a:pt x="1103" y="50"/>
                    <a:pt x="1102" y="48"/>
                  </a:cubicBezTo>
                  <a:cubicBezTo>
                    <a:pt x="1086" y="74"/>
                    <a:pt x="1063" y="89"/>
                    <a:pt x="1033" y="89"/>
                  </a:cubicBezTo>
                  <a:cubicBezTo>
                    <a:pt x="1003" y="89"/>
                    <a:pt x="981" y="74"/>
                    <a:pt x="965" y="49"/>
                  </a:cubicBezTo>
                  <a:cubicBezTo>
                    <a:pt x="933" y="104"/>
                    <a:pt x="857" y="100"/>
                    <a:pt x="828" y="48"/>
                  </a:cubicBezTo>
                  <a:cubicBezTo>
                    <a:pt x="813" y="74"/>
                    <a:pt x="790" y="89"/>
                    <a:pt x="760" y="89"/>
                  </a:cubicBezTo>
                  <a:cubicBezTo>
                    <a:pt x="730" y="89"/>
                    <a:pt x="708" y="74"/>
                    <a:pt x="69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BDCB89E7-E7F8-498A-BE51-86E4A2DD6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306" y="3783705"/>
              <a:ext cx="154972" cy="235327"/>
            </a:xfrm>
            <a:custGeom>
              <a:avLst/>
              <a:gdLst>
                <a:gd name="T0" fmla="*/ 30 w 121"/>
                <a:gd name="T1" fmla="*/ 190 h 190"/>
                <a:gd name="T2" fmla="*/ 22 w 121"/>
                <a:gd name="T3" fmla="*/ 140 h 190"/>
                <a:gd name="T4" fmla="*/ 7 w 121"/>
                <a:gd name="T5" fmla="*/ 88 h 190"/>
                <a:gd name="T6" fmla="*/ 17 w 121"/>
                <a:gd name="T7" fmla="*/ 27 h 190"/>
                <a:gd name="T8" fmla="*/ 76 w 121"/>
                <a:gd name="T9" fmla="*/ 7 h 190"/>
                <a:gd name="T10" fmla="*/ 116 w 121"/>
                <a:gd name="T11" fmla="*/ 52 h 190"/>
                <a:gd name="T12" fmla="*/ 94 w 121"/>
                <a:gd name="T13" fmla="*/ 114 h 190"/>
                <a:gd name="T14" fmla="*/ 49 w 121"/>
                <a:gd name="T15" fmla="*/ 162 h 190"/>
                <a:gd name="T16" fmla="*/ 30 w 121"/>
                <a:gd name="T1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90">
                  <a:moveTo>
                    <a:pt x="30" y="190"/>
                  </a:moveTo>
                  <a:cubicBezTo>
                    <a:pt x="28" y="174"/>
                    <a:pt x="26" y="157"/>
                    <a:pt x="22" y="140"/>
                  </a:cubicBezTo>
                  <a:cubicBezTo>
                    <a:pt x="18" y="122"/>
                    <a:pt x="12" y="105"/>
                    <a:pt x="7" y="88"/>
                  </a:cubicBezTo>
                  <a:cubicBezTo>
                    <a:pt x="0" y="66"/>
                    <a:pt x="3" y="45"/>
                    <a:pt x="17" y="27"/>
                  </a:cubicBezTo>
                  <a:cubicBezTo>
                    <a:pt x="31" y="8"/>
                    <a:pt x="54" y="0"/>
                    <a:pt x="76" y="7"/>
                  </a:cubicBezTo>
                  <a:cubicBezTo>
                    <a:pt x="98" y="13"/>
                    <a:pt x="112" y="28"/>
                    <a:pt x="116" y="52"/>
                  </a:cubicBezTo>
                  <a:cubicBezTo>
                    <a:pt x="121" y="77"/>
                    <a:pt x="112" y="97"/>
                    <a:pt x="94" y="114"/>
                  </a:cubicBezTo>
                  <a:cubicBezTo>
                    <a:pt x="78" y="129"/>
                    <a:pt x="63" y="145"/>
                    <a:pt x="49" y="162"/>
                  </a:cubicBezTo>
                  <a:cubicBezTo>
                    <a:pt x="41" y="171"/>
                    <a:pt x="36" y="181"/>
                    <a:pt x="3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06E8794-D003-49F4-ACEE-6D5E3B411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099" y="3973111"/>
              <a:ext cx="195148" cy="126272"/>
            </a:xfrm>
            <a:custGeom>
              <a:avLst/>
              <a:gdLst>
                <a:gd name="T0" fmla="*/ 0 w 153"/>
                <a:gd name="T1" fmla="*/ 103 h 103"/>
                <a:gd name="T2" fmla="*/ 49 w 153"/>
                <a:gd name="T3" fmla="*/ 31 h 103"/>
                <a:gd name="T4" fmla="*/ 107 w 153"/>
                <a:gd name="T5" fmla="*/ 5 h 103"/>
                <a:gd name="T6" fmla="*/ 130 w 153"/>
                <a:gd name="T7" fmla="*/ 79 h 103"/>
                <a:gd name="T8" fmla="*/ 90 w 153"/>
                <a:gd name="T9" fmla="*/ 98 h 103"/>
                <a:gd name="T10" fmla="*/ 40 w 153"/>
                <a:gd name="T11" fmla="*/ 98 h 103"/>
                <a:gd name="T12" fmla="*/ 0 w 15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03">
                  <a:moveTo>
                    <a:pt x="0" y="103"/>
                  </a:moveTo>
                  <a:cubicBezTo>
                    <a:pt x="22" y="84"/>
                    <a:pt x="35" y="57"/>
                    <a:pt x="49" y="31"/>
                  </a:cubicBezTo>
                  <a:cubicBezTo>
                    <a:pt x="62" y="8"/>
                    <a:pt x="88" y="0"/>
                    <a:pt x="107" y="5"/>
                  </a:cubicBezTo>
                  <a:cubicBezTo>
                    <a:pt x="141" y="13"/>
                    <a:pt x="153" y="54"/>
                    <a:pt x="130" y="79"/>
                  </a:cubicBezTo>
                  <a:cubicBezTo>
                    <a:pt x="119" y="91"/>
                    <a:pt x="106" y="98"/>
                    <a:pt x="90" y="98"/>
                  </a:cubicBezTo>
                  <a:cubicBezTo>
                    <a:pt x="73" y="98"/>
                    <a:pt x="57" y="97"/>
                    <a:pt x="40" y="98"/>
                  </a:cubicBezTo>
                  <a:cubicBezTo>
                    <a:pt x="27" y="99"/>
                    <a:pt x="13" y="101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DF203E7-E3D5-4BEF-B241-1A7FFA602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684" y="4191217"/>
              <a:ext cx="57396" cy="63138"/>
            </a:xfrm>
            <a:custGeom>
              <a:avLst/>
              <a:gdLst>
                <a:gd name="T0" fmla="*/ 47 w 47"/>
                <a:gd name="T1" fmla="*/ 0 h 47"/>
                <a:gd name="T2" fmla="*/ 0 w 47"/>
                <a:gd name="T3" fmla="*/ 47 h 47"/>
                <a:gd name="T4" fmla="*/ 47 w 47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47" y="0"/>
                  </a:moveTo>
                  <a:cubicBezTo>
                    <a:pt x="46" y="25"/>
                    <a:pt x="24" y="47"/>
                    <a:pt x="0" y="47"/>
                  </a:cubicBezTo>
                  <a:cubicBezTo>
                    <a:pt x="15" y="31"/>
                    <a:pt x="31" y="16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2880111-4FF1-4C2E-A1DF-2EA01848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246" y="3858318"/>
              <a:ext cx="149231" cy="189410"/>
            </a:xfrm>
            <a:custGeom>
              <a:avLst/>
              <a:gdLst>
                <a:gd name="T0" fmla="*/ 0 w 118"/>
                <a:gd name="T1" fmla="*/ 54 h 147"/>
                <a:gd name="T2" fmla="*/ 118 w 118"/>
                <a:gd name="T3" fmla="*/ 0 h 147"/>
                <a:gd name="T4" fmla="*/ 118 w 118"/>
                <a:gd name="T5" fmla="*/ 7 h 147"/>
                <a:gd name="T6" fmla="*/ 118 w 118"/>
                <a:gd name="T7" fmla="*/ 130 h 147"/>
                <a:gd name="T8" fmla="*/ 114 w 118"/>
                <a:gd name="T9" fmla="*/ 137 h 147"/>
                <a:gd name="T10" fmla="*/ 94 w 118"/>
                <a:gd name="T11" fmla="*/ 147 h 147"/>
                <a:gd name="T12" fmla="*/ 0 w 118"/>
                <a:gd name="T13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47">
                  <a:moveTo>
                    <a:pt x="0" y="54"/>
                  </a:moveTo>
                  <a:cubicBezTo>
                    <a:pt x="34" y="24"/>
                    <a:pt x="73" y="6"/>
                    <a:pt x="118" y="0"/>
                  </a:cubicBezTo>
                  <a:cubicBezTo>
                    <a:pt x="118" y="3"/>
                    <a:pt x="118" y="5"/>
                    <a:pt x="118" y="7"/>
                  </a:cubicBezTo>
                  <a:cubicBezTo>
                    <a:pt x="118" y="48"/>
                    <a:pt x="118" y="89"/>
                    <a:pt x="118" y="130"/>
                  </a:cubicBezTo>
                  <a:cubicBezTo>
                    <a:pt x="118" y="133"/>
                    <a:pt x="117" y="135"/>
                    <a:pt x="114" y="137"/>
                  </a:cubicBezTo>
                  <a:cubicBezTo>
                    <a:pt x="107" y="140"/>
                    <a:pt x="101" y="144"/>
                    <a:pt x="94" y="147"/>
                  </a:cubicBezTo>
                  <a:cubicBezTo>
                    <a:pt x="63" y="116"/>
                    <a:pt x="32" y="86"/>
                    <a:pt x="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AD33D75-EAA0-4A5D-B52A-92A3BEF24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891" y="3944415"/>
              <a:ext cx="183668" cy="149231"/>
            </a:xfrm>
            <a:custGeom>
              <a:avLst/>
              <a:gdLst>
                <a:gd name="T0" fmla="*/ 0 w 146"/>
                <a:gd name="T1" fmla="*/ 117 h 117"/>
                <a:gd name="T2" fmla="*/ 53 w 146"/>
                <a:gd name="T3" fmla="*/ 0 h 117"/>
                <a:gd name="T4" fmla="*/ 146 w 146"/>
                <a:gd name="T5" fmla="*/ 92 h 117"/>
                <a:gd name="T6" fmla="*/ 135 w 146"/>
                <a:gd name="T7" fmla="*/ 115 h 117"/>
                <a:gd name="T8" fmla="*/ 130 w 146"/>
                <a:gd name="T9" fmla="*/ 117 h 117"/>
                <a:gd name="T10" fmla="*/ 54 w 146"/>
                <a:gd name="T11" fmla="*/ 117 h 117"/>
                <a:gd name="T12" fmla="*/ 6 w 146"/>
                <a:gd name="T13" fmla="*/ 117 h 117"/>
                <a:gd name="T14" fmla="*/ 0 w 146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117">
                  <a:moveTo>
                    <a:pt x="0" y="117"/>
                  </a:moveTo>
                  <a:cubicBezTo>
                    <a:pt x="5" y="71"/>
                    <a:pt x="23" y="33"/>
                    <a:pt x="53" y="0"/>
                  </a:cubicBezTo>
                  <a:cubicBezTo>
                    <a:pt x="84" y="31"/>
                    <a:pt x="116" y="62"/>
                    <a:pt x="146" y="92"/>
                  </a:cubicBezTo>
                  <a:cubicBezTo>
                    <a:pt x="142" y="100"/>
                    <a:pt x="139" y="108"/>
                    <a:pt x="135" y="115"/>
                  </a:cubicBezTo>
                  <a:cubicBezTo>
                    <a:pt x="134" y="116"/>
                    <a:pt x="131" y="117"/>
                    <a:pt x="130" y="117"/>
                  </a:cubicBezTo>
                  <a:cubicBezTo>
                    <a:pt x="105" y="117"/>
                    <a:pt x="80" y="117"/>
                    <a:pt x="54" y="117"/>
                  </a:cubicBezTo>
                  <a:cubicBezTo>
                    <a:pt x="38" y="117"/>
                    <a:pt x="22" y="117"/>
                    <a:pt x="6" y="117"/>
                  </a:cubicBezTo>
                  <a:cubicBezTo>
                    <a:pt x="5" y="117"/>
                    <a:pt x="3" y="117"/>
                    <a:pt x="0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51BCD16-B220-4225-A676-350DF1E5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873" y="3858318"/>
              <a:ext cx="149231" cy="189410"/>
            </a:xfrm>
            <a:custGeom>
              <a:avLst/>
              <a:gdLst>
                <a:gd name="T0" fmla="*/ 23 w 117"/>
                <a:gd name="T1" fmla="*/ 147 h 147"/>
                <a:gd name="T2" fmla="*/ 2 w 117"/>
                <a:gd name="T3" fmla="*/ 136 h 147"/>
                <a:gd name="T4" fmla="*/ 0 w 117"/>
                <a:gd name="T5" fmla="*/ 130 h 147"/>
                <a:gd name="T6" fmla="*/ 0 w 117"/>
                <a:gd name="T7" fmla="*/ 51 h 147"/>
                <a:gd name="T8" fmla="*/ 0 w 117"/>
                <a:gd name="T9" fmla="*/ 6 h 147"/>
                <a:gd name="T10" fmla="*/ 0 w 117"/>
                <a:gd name="T11" fmla="*/ 0 h 147"/>
                <a:gd name="T12" fmla="*/ 117 w 117"/>
                <a:gd name="T13" fmla="*/ 54 h 147"/>
                <a:gd name="T14" fmla="*/ 23 w 117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7">
                  <a:moveTo>
                    <a:pt x="23" y="147"/>
                  </a:moveTo>
                  <a:cubicBezTo>
                    <a:pt x="17" y="143"/>
                    <a:pt x="9" y="140"/>
                    <a:pt x="2" y="136"/>
                  </a:cubicBezTo>
                  <a:cubicBezTo>
                    <a:pt x="1" y="135"/>
                    <a:pt x="0" y="132"/>
                    <a:pt x="0" y="130"/>
                  </a:cubicBezTo>
                  <a:cubicBezTo>
                    <a:pt x="0" y="104"/>
                    <a:pt x="0" y="77"/>
                    <a:pt x="0" y="51"/>
                  </a:cubicBezTo>
                  <a:cubicBezTo>
                    <a:pt x="0" y="36"/>
                    <a:pt x="0" y="21"/>
                    <a:pt x="0" y="6"/>
                  </a:cubicBezTo>
                  <a:cubicBezTo>
                    <a:pt x="0" y="4"/>
                    <a:pt x="0" y="3"/>
                    <a:pt x="0" y="0"/>
                  </a:cubicBezTo>
                  <a:cubicBezTo>
                    <a:pt x="45" y="6"/>
                    <a:pt x="84" y="23"/>
                    <a:pt x="117" y="54"/>
                  </a:cubicBezTo>
                  <a:cubicBezTo>
                    <a:pt x="86" y="85"/>
                    <a:pt x="54" y="116"/>
                    <a:pt x="23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C1F8AD5A-DDD6-4F50-991E-F062A6753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790" y="3944415"/>
              <a:ext cx="183668" cy="149231"/>
            </a:xfrm>
            <a:custGeom>
              <a:avLst/>
              <a:gdLst>
                <a:gd name="T0" fmla="*/ 146 w 146"/>
                <a:gd name="T1" fmla="*/ 117 h 117"/>
                <a:gd name="T2" fmla="*/ 12 w 146"/>
                <a:gd name="T3" fmla="*/ 117 h 117"/>
                <a:gd name="T4" fmla="*/ 0 w 146"/>
                <a:gd name="T5" fmla="*/ 93 h 117"/>
                <a:gd name="T6" fmla="*/ 93 w 146"/>
                <a:gd name="T7" fmla="*/ 0 h 117"/>
                <a:gd name="T8" fmla="*/ 146 w 146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17">
                  <a:moveTo>
                    <a:pt x="146" y="117"/>
                  </a:moveTo>
                  <a:cubicBezTo>
                    <a:pt x="101" y="117"/>
                    <a:pt x="56" y="117"/>
                    <a:pt x="12" y="117"/>
                  </a:cubicBezTo>
                  <a:cubicBezTo>
                    <a:pt x="8" y="108"/>
                    <a:pt x="4" y="101"/>
                    <a:pt x="0" y="93"/>
                  </a:cubicBezTo>
                  <a:cubicBezTo>
                    <a:pt x="31" y="62"/>
                    <a:pt x="62" y="31"/>
                    <a:pt x="93" y="0"/>
                  </a:cubicBezTo>
                  <a:cubicBezTo>
                    <a:pt x="123" y="33"/>
                    <a:pt x="141" y="72"/>
                    <a:pt x="146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56530A9-8A57-495B-BFD8-B8E46F3F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997" y="4082166"/>
              <a:ext cx="80355" cy="80355"/>
            </a:xfrm>
            <a:custGeom>
              <a:avLst/>
              <a:gdLst>
                <a:gd name="T0" fmla="*/ 0 w 64"/>
                <a:gd name="T1" fmla="*/ 32 h 64"/>
                <a:gd name="T2" fmla="*/ 31 w 64"/>
                <a:gd name="T3" fmla="*/ 0 h 64"/>
                <a:gd name="T4" fmla="*/ 64 w 64"/>
                <a:gd name="T5" fmla="*/ 33 h 64"/>
                <a:gd name="T6" fmla="*/ 31 w 64"/>
                <a:gd name="T7" fmla="*/ 64 h 64"/>
                <a:gd name="T8" fmla="*/ 0 w 64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5"/>
                    <a:pt x="14" y="0"/>
                    <a:pt x="31" y="0"/>
                  </a:cubicBezTo>
                  <a:cubicBezTo>
                    <a:pt x="49" y="0"/>
                    <a:pt x="64" y="15"/>
                    <a:pt x="64" y="33"/>
                  </a:cubicBezTo>
                  <a:cubicBezTo>
                    <a:pt x="64" y="50"/>
                    <a:pt x="48" y="64"/>
                    <a:pt x="31" y="64"/>
                  </a:cubicBezTo>
                  <a:cubicBezTo>
                    <a:pt x="14" y="64"/>
                    <a:pt x="0" y="49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32021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5"/>
          <p:cNvSpPr txBox="1">
            <a:spLocks noGrp="1"/>
          </p:cNvSpPr>
          <p:nvPr>
            <p:ph type="body" idx="1"/>
          </p:nvPr>
        </p:nvSpPr>
        <p:spPr>
          <a:xfrm>
            <a:off x="321339" y="3690704"/>
            <a:ext cx="3654900" cy="12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 picture is worth a thousand words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680250" y="0"/>
            <a:ext cx="2463750" cy="183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0" y="-19668"/>
            <a:ext cx="2516600" cy="18730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7"/>
          <p:cNvSpPr txBox="1">
            <a:spLocks noGrp="1"/>
          </p:cNvSpPr>
          <p:nvPr>
            <p:ph type="title"/>
          </p:nvPr>
        </p:nvSpPr>
        <p:spPr>
          <a:xfrm>
            <a:off x="540050" y="1074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B0F0"/>
                </a:solidFill>
              </a:rPr>
              <a:t>You can use three columns, why not?</a:t>
            </a:r>
            <a:endParaRPr sz="3200" dirty="0">
              <a:solidFill>
                <a:srgbClr val="00B0F0"/>
              </a:solidFill>
            </a:endParaRPr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1"/>
          </p:nvPr>
        </p:nvSpPr>
        <p:spPr>
          <a:xfrm>
            <a:off x="3579775" y="339111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Jupiter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9" name="Google Shape;449;p47"/>
          <p:cNvSpPr txBox="1">
            <a:spLocks noGrp="1"/>
          </p:cNvSpPr>
          <p:nvPr>
            <p:ph type="subTitle" idx="2"/>
          </p:nvPr>
        </p:nvSpPr>
        <p:spPr>
          <a:xfrm>
            <a:off x="3579775" y="3731130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It’s a gas giant and the biggest planet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0" name="Google Shape;450;p47"/>
          <p:cNvSpPr txBox="1">
            <a:spLocks noGrp="1"/>
          </p:cNvSpPr>
          <p:nvPr>
            <p:ph type="subTitle" idx="3"/>
          </p:nvPr>
        </p:nvSpPr>
        <p:spPr>
          <a:xfrm>
            <a:off x="871400" y="339111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Mars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1" name="Google Shape;451;p47"/>
          <p:cNvSpPr txBox="1">
            <a:spLocks noGrp="1"/>
          </p:cNvSpPr>
          <p:nvPr>
            <p:ph type="subTitle" idx="4"/>
          </p:nvPr>
        </p:nvSpPr>
        <p:spPr>
          <a:xfrm>
            <a:off x="871500" y="3731130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Despite being red, Mars is cold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5"/>
          </p:nvPr>
        </p:nvSpPr>
        <p:spPr>
          <a:xfrm>
            <a:off x="6288050" y="339111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Saturn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3" name="Google Shape;453;p47"/>
          <p:cNvSpPr txBox="1">
            <a:spLocks noGrp="1"/>
          </p:cNvSpPr>
          <p:nvPr>
            <p:ph type="subTitle" idx="6"/>
          </p:nvPr>
        </p:nvSpPr>
        <p:spPr>
          <a:xfrm>
            <a:off x="6288050" y="3731130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Saturn is the only planet with rings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6B9F30B1-50EC-4F74-9F48-9A2882AA8E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9250" y="1343025"/>
            <a:ext cx="1155700" cy="1779588"/>
            <a:chOff x="2620" y="846"/>
            <a:chExt cx="728" cy="112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D665240-A5E8-4D96-9087-0436DFA3EC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20" y="846"/>
              <a:ext cx="728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64D7E0-64B9-45CD-BC39-A8FCFB58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3" y="1067"/>
              <a:ext cx="580" cy="900"/>
            </a:xfrm>
            <a:custGeom>
              <a:avLst/>
              <a:gdLst>
                <a:gd name="T0" fmla="*/ 100 w 117"/>
                <a:gd name="T1" fmla="*/ 65 h 183"/>
                <a:gd name="T2" fmla="*/ 62 w 117"/>
                <a:gd name="T3" fmla="*/ 4 h 183"/>
                <a:gd name="T4" fmla="*/ 55 w 117"/>
                <a:gd name="T5" fmla="*/ 0 h 183"/>
                <a:gd name="T6" fmla="*/ 50 w 117"/>
                <a:gd name="T7" fmla="*/ 4 h 183"/>
                <a:gd name="T8" fmla="*/ 40 w 117"/>
                <a:gd name="T9" fmla="*/ 28 h 183"/>
                <a:gd name="T10" fmla="*/ 40 w 117"/>
                <a:gd name="T11" fmla="*/ 28 h 183"/>
                <a:gd name="T12" fmla="*/ 36 w 117"/>
                <a:gd name="T13" fmla="*/ 36 h 183"/>
                <a:gd name="T14" fmla="*/ 16 w 117"/>
                <a:gd name="T15" fmla="*/ 69 h 183"/>
                <a:gd name="T16" fmla="*/ 11 w 117"/>
                <a:gd name="T17" fmla="*/ 78 h 183"/>
                <a:gd name="T18" fmla="*/ 11 w 117"/>
                <a:gd name="T19" fmla="*/ 78 h 183"/>
                <a:gd name="T20" fmla="*/ 3 w 117"/>
                <a:gd name="T21" fmla="*/ 117 h 183"/>
                <a:gd name="T22" fmla="*/ 29 w 117"/>
                <a:gd name="T23" fmla="*/ 150 h 183"/>
                <a:gd name="T24" fmla="*/ 38 w 117"/>
                <a:gd name="T25" fmla="*/ 147 h 183"/>
                <a:gd name="T26" fmla="*/ 33 w 117"/>
                <a:gd name="T27" fmla="*/ 137 h 183"/>
                <a:gd name="T28" fmla="*/ 19 w 117"/>
                <a:gd name="T29" fmla="*/ 124 h 183"/>
                <a:gd name="T30" fmla="*/ 20 w 117"/>
                <a:gd name="T31" fmla="*/ 89 h 183"/>
                <a:gd name="T32" fmla="*/ 25 w 117"/>
                <a:gd name="T33" fmla="*/ 80 h 183"/>
                <a:gd name="T34" fmla="*/ 25 w 117"/>
                <a:gd name="T35" fmla="*/ 80 h 183"/>
                <a:gd name="T36" fmla="*/ 25 w 117"/>
                <a:gd name="T37" fmla="*/ 80 h 183"/>
                <a:gd name="T38" fmla="*/ 29 w 117"/>
                <a:gd name="T39" fmla="*/ 73 h 183"/>
                <a:gd name="T40" fmla="*/ 29 w 117"/>
                <a:gd name="T41" fmla="*/ 73 h 183"/>
                <a:gd name="T42" fmla="*/ 29 w 117"/>
                <a:gd name="T43" fmla="*/ 73 h 183"/>
                <a:gd name="T44" fmla="*/ 46 w 117"/>
                <a:gd name="T45" fmla="*/ 45 h 183"/>
                <a:gd name="T46" fmla="*/ 50 w 117"/>
                <a:gd name="T47" fmla="*/ 37 h 183"/>
                <a:gd name="T48" fmla="*/ 54 w 117"/>
                <a:gd name="T49" fmla="*/ 30 h 183"/>
                <a:gd name="T50" fmla="*/ 57 w 117"/>
                <a:gd name="T51" fmla="*/ 24 h 183"/>
                <a:gd name="T52" fmla="*/ 74 w 117"/>
                <a:gd name="T53" fmla="*/ 50 h 183"/>
                <a:gd name="T54" fmla="*/ 96 w 117"/>
                <a:gd name="T55" fmla="*/ 87 h 183"/>
                <a:gd name="T56" fmla="*/ 69 w 117"/>
                <a:gd name="T57" fmla="*/ 169 h 183"/>
                <a:gd name="T58" fmla="*/ 66 w 117"/>
                <a:gd name="T59" fmla="*/ 178 h 183"/>
                <a:gd name="T60" fmla="*/ 76 w 117"/>
                <a:gd name="T61" fmla="*/ 181 h 183"/>
                <a:gd name="T62" fmla="*/ 114 w 117"/>
                <a:gd name="T63" fmla="*/ 126 h 183"/>
                <a:gd name="T64" fmla="*/ 100 w 117"/>
                <a:gd name="T65" fmla="*/ 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83">
                  <a:moveTo>
                    <a:pt x="100" y="65"/>
                  </a:moveTo>
                  <a:cubicBezTo>
                    <a:pt x="88" y="44"/>
                    <a:pt x="73" y="25"/>
                    <a:pt x="62" y="4"/>
                  </a:cubicBezTo>
                  <a:cubicBezTo>
                    <a:pt x="61" y="1"/>
                    <a:pt x="58" y="0"/>
                    <a:pt x="55" y="0"/>
                  </a:cubicBezTo>
                  <a:cubicBezTo>
                    <a:pt x="53" y="0"/>
                    <a:pt x="51" y="2"/>
                    <a:pt x="50" y="4"/>
                  </a:cubicBezTo>
                  <a:cubicBezTo>
                    <a:pt x="47" y="12"/>
                    <a:pt x="43" y="20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7" y="33"/>
                    <a:pt x="36" y="36"/>
                  </a:cubicBezTo>
                  <a:cubicBezTo>
                    <a:pt x="29" y="47"/>
                    <a:pt x="22" y="58"/>
                    <a:pt x="16" y="69"/>
                  </a:cubicBezTo>
                  <a:cubicBezTo>
                    <a:pt x="14" y="72"/>
                    <a:pt x="12" y="75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3" y="90"/>
                    <a:pt x="0" y="103"/>
                    <a:pt x="3" y="117"/>
                  </a:cubicBezTo>
                  <a:cubicBezTo>
                    <a:pt x="6" y="133"/>
                    <a:pt x="13" y="145"/>
                    <a:pt x="29" y="150"/>
                  </a:cubicBezTo>
                  <a:cubicBezTo>
                    <a:pt x="33" y="152"/>
                    <a:pt x="37" y="151"/>
                    <a:pt x="38" y="147"/>
                  </a:cubicBezTo>
                  <a:cubicBezTo>
                    <a:pt x="40" y="143"/>
                    <a:pt x="38" y="139"/>
                    <a:pt x="33" y="137"/>
                  </a:cubicBezTo>
                  <a:cubicBezTo>
                    <a:pt x="26" y="135"/>
                    <a:pt x="22" y="130"/>
                    <a:pt x="19" y="124"/>
                  </a:cubicBezTo>
                  <a:cubicBezTo>
                    <a:pt x="14" y="112"/>
                    <a:pt x="15" y="100"/>
                    <a:pt x="20" y="89"/>
                  </a:cubicBezTo>
                  <a:cubicBezTo>
                    <a:pt x="22" y="86"/>
                    <a:pt x="23" y="83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78"/>
                    <a:pt x="28" y="75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5" y="64"/>
                    <a:pt x="41" y="55"/>
                    <a:pt x="46" y="45"/>
                  </a:cubicBezTo>
                  <a:cubicBezTo>
                    <a:pt x="48" y="43"/>
                    <a:pt x="49" y="40"/>
                    <a:pt x="50" y="37"/>
                  </a:cubicBezTo>
                  <a:cubicBezTo>
                    <a:pt x="52" y="35"/>
                    <a:pt x="53" y="32"/>
                    <a:pt x="54" y="30"/>
                  </a:cubicBezTo>
                  <a:cubicBezTo>
                    <a:pt x="55" y="28"/>
                    <a:pt x="55" y="26"/>
                    <a:pt x="57" y="24"/>
                  </a:cubicBezTo>
                  <a:cubicBezTo>
                    <a:pt x="63" y="33"/>
                    <a:pt x="69" y="42"/>
                    <a:pt x="74" y="50"/>
                  </a:cubicBezTo>
                  <a:cubicBezTo>
                    <a:pt x="82" y="62"/>
                    <a:pt x="90" y="74"/>
                    <a:pt x="96" y="87"/>
                  </a:cubicBezTo>
                  <a:cubicBezTo>
                    <a:pt x="108" y="119"/>
                    <a:pt x="97" y="154"/>
                    <a:pt x="69" y="169"/>
                  </a:cubicBezTo>
                  <a:cubicBezTo>
                    <a:pt x="65" y="171"/>
                    <a:pt x="64" y="175"/>
                    <a:pt x="66" y="178"/>
                  </a:cubicBezTo>
                  <a:cubicBezTo>
                    <a:pt x="68" y="182"/>
                    <a:pt x="72" y="183"/>
                    <a:pt x="76" y="181"/>
                  </a:cubicBezTo>
                  <a:cubicBezTo>
                    <a:pt x="98" y="169"/>
                    <a:pt x="110" y="150"/>
                    <a:pt x="114" y="126"/>
                  </a:cubicBezTo>
                  <a:cubicBezTo>
                    <a:pt x="117" y="104"/>
                    <a:pt x="111" y="83"/>
                    <a:pt x="100" y="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BD21FA-020A-491C-BBC9-BAA87B15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539"/>
              <a:ext cx="50" cy="217"/>
            </a:xfrm>
            <a:custGeom>
              <a:avLst/>
              <a:gdLst>
                <a:gd name="T0" fmla="*/ 10 w 10"/>
                <a:gd name="T1" fmla="*/ 43 h 44"/>
                <a:gd name="T2" fmla="*/ 8 w 10"/>
                <a:gd name="T3" fmla="*/ 43 h 44"/>
                <a:gd name="T4" fmla="*/ 2 w 10"/>
                <a:gd name="T5" fmla="*/ 7 h 44"/>
                <a:gd name="T6" fmla="*/ 5 w 10"/>
                <a:gd name="T7" fmla="*/ 0 h 44"/>
                <a:gd name="T8" fmla="*/ 8 w 10"/>
                <a:gd name="T9" fmla="*/ 39 h 44"/>
                <a:gd name="T10" fmla="*/ 10 w 10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10" y="43"/>
                  </a:moveTo>
                  <a:cubicBezTo>
                    <a:pt x="8" y="44"/>
                    <a:pt x="8" y="44"/>
                    <a:pt x="8" y="43"/>
                  </a:cubicBezTo>
                  <a:cubicBezTo>
                    <a:pt x="3" y="31"/>
                    <a:pt x="0" y="20"/>
                    <a:pt x="2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13"/>
                    <a:pt x="3" y="26"/>
                    <a:pt x="8" y="39"/>
                  </a:cubicBezTo>
                  <a:cubicBezTo>
                    <a:pt x="8" y="41"/>
                    <a:pt x="9" y="42"/>
                    <a:pt x="10" y="43"/>
                  </a:cubicBezTo>
                  <a:close/>
                </a:path>
              </a:pathLst>
            </a:custGeom>
            <a:solidFill>
              <a:srgbClr val="243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BC4DF8-20B8-472C-9AB2-F1041419A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846"/>
              <a:ext cx="560" cy="1101"/>
            </a:xfrm>
            <a:custGeom>
              <a:avLst/>
              <a:gdLst>
                <a:gd name="T0" fmla="*/ 100 w 113"/>
                <a:gd name="T1" fmla="*/ 145 h 224"/>
                <a:gd name="T2" fmla="*/ 93 w 113"/>
                <a:gd name="T3" fmla="*/ 138 h 224"/>
                <a:gd name="T4" fmla="*/ 84 w 113"/>
                <a:gd name="T5" fmla="*/ 139 h 224"/>
                <a:gd name="T6" fmla="*/ 86 w 113"/>
                <a:gd name="T7" fmla="*/ 149 h 224"/>
                <a:gd name="T8" fmla="*/ 91 w 113"/>
                <a:gd name="T9" fmla="*/ 155 h 224"/>
                <a:gd name="T10" fmla="*/ 93 w 113"/>
                <a:gd name="T11" fmla="*/ 184 h 224"/>
                <a:gd name="T12" fmla="*/ 39 w 113"/>
                <a:gd name="T13" fmla="*/ 205 h 224"/>
                <a:gd name="T14" fmla="*/ 20 w 113"/>
                <a:gd name="T15" fmla="*/ 184 h 224"/>
                <a:gd name="T16" fmla="*/ 17 w 113"/>
                <a:gd name="T17" fmla="*/ 182 h 224"/>
                <a:gd name="T18" fmla="*/ 12 w 113"/>
                <a:gd name="T19" fmla="*/ 155 h 224"/>
                <a:gd name="T20" fmla="*/ 15 w 113"/>
                <a:gd name="T21" fmla="*/ 141 h 224"/>
                <a:gd name="T22" fmla="*/ 36 w 113"/>
                <a:gd name="T23" fmla="*/ 99 h 224"/>
                <a:gd name="T24" fmla="*/ 79 w 113"/>
                <a:gd name="T25" fmla="*/ 12 h 224"/>
                <a:gd name="T26" fmla="*/ 76 w 113"/>
                <a:gd name="T27" fmla="*/ 2 h 224"/>
                <a:gd name="T28" fmla="*/ 66 w 113"/>
                <a:gd name="T29" fmla="*/ 8 h 224"/>
                <a:gd name="T30" fmla="*/ 28 w 113"/>
                <a:gd name="T31" fmla="*/ 87 h 224"/>
                <a:gd name="T32" fmla="*/ 3 w 113"/>
                <a:gd name="T33" fmla="*/ 133 h 224"/>
                <a:gd name="T34" fmla="*/ 1 w 113"/>
                <a:gd name="T35" fmla="*/ 159 h 224"/>
                <a:gd name="T36" fmla="*/ 1 w 113"/>
                <a:gd name="T37" fmla="*/ 172 h 224"/>
                <a:gd name="T38" fmla="*/ 3 w 113"/>
                <a:gd name="T39" fmla="*/ 179 h 224"/>
                <a:gd name="T40" fmla="*/ 42 w 113"/>
                <a:gd name="T41" fmla="*/ 221 h 224"/>
                <a:gd name="T42" fmla="*/ 75 w 113"/>
                <a:gd name="T43" fmla="*/ 220 h 224"/>
                <a:gd name="T44" fmla="*/ 75 w 113"/>
                <a:gd name="T45" fmla="*/ 220 h 224"/>
                <a:gd name="T46" fmla="*/ 75 w 113"/>
                <a:gd name="T47" fmla="*/ 220 h 224"/>
                <a:gd name="T48" fmla="*/ 94 w 113"/>
                <a:gd name="T49" fmla="*/ 208 h 224"/>
                <a:gd name="T50" fmla="*/ 100 w 113"/>
                <a:gd name="T51" fmla="*/ 14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24">
                  <a:moveTo>
                    <a:pt x="100" y="145"/>
                  </a:moveTo>
                  <a:cubicBezTo>
                    <a:pt x="99" y="142"/>
                    <a:pt x="96" y="139"/>
                    <a:pt x="93" y="138"/>
                  </a:cubicBezTo>
                  <a:cubicBezTo>
                    <a:pt x="90" y="135"/>
                    <a:pt x="86" y="136"/>
                    <a:pt x="84" y="139"/>
                  </a:cubicBezTo>
                  <a:cubicBezTo>
                    <a:pt x="82" y="143"/>
                    <a:pt x="82" y="146"/>
                    <a:pt x="86" y="149"/>
                  </a:cubicBezTo>
                  <a:cubicBezTo>
                    <a:pt x="88" y="150"/>
                    <a:pt x="89" y="152"/>
                    <a:pt x="91" y="155"/>
                  </a:cubicBezTo>
                  <a:cubicBezTo>
                    <a:pt x="95" y="164"/>
                    <a:pt x="95" y="174"/>
                    <a:pt x="93" y="184"/>
                  </a:cubicBezTo>
                  <a:cubicBezTo>
                    <a:pt x="88" y="206"/>
                    <a:pt x="58" y="216"/>
                    <a:pt x="39" y="205"/>
                  </a:cubicBezTo>
                  <a:cubicBezTo>
                    <a:pt x="31" y="200"/>
                    <a:pt x="25" y="193"/>
                    <a:pt x="20" y="184"/>
                  </a:cubicBezTo>
                  <a:cubicBezTo>
                    <a:pt x="18" y="184"/>
                    <a:pt x="18" y="183"/>
                    <a:pt x="17" y="182"/>
                  </a:cubicBezTo>
                  <a:cubicBezTo>
                    <a:pt x="14" y="173"/>
                    <a:pt x="12" y="164"/>
                    <a:pt x="12" y="155"/>
                  </a:cubicBezTo>
                  <a:cubicBezTo>
                    <a:pt x="12" y="150"/>
                    <a:pt x="12" y="145"/>
                    <a:pt x="15" y="141"/>
                  </a:cubicBezTo>
                  <a:cubicBezTo>
                    <a:pt x="20" y="126"/>
                    <a:pt x="27" y="112"/>
                    <a:pt x="36" y="99"/>
                  </a:cubicBezTo>
                  <a:cubicBezTo>
                    <a:pt x="55" y="72"/>
                    <a:pt x="70" y="43"/>
                    <a:pt x="79" y="12"/>
                  </a:cubicBezTo>
                  <a:cubicBezTo>
                    <a:pt x="81" y="7"/>
                    <a:pt x="80" y="3"/>
                    <a:pt x="76" y="2"/>
                  </a:cubicBezTo>
                  <a:cubicBezTo>
                    <a:pt x="72" y="0"/>
                    <a:pt x="68" y="3"/>
                    <a:pt x="66" y="8"/>
                  </a:cubicBezTo>
                  <a:cubicBezTo>
                    <a:pt x="57" y="36"/>
                    <a:pt x="45" y="63"/>
                    <a:pt x="28" y="87"/>
                  </a:cubicBezTo>
                  <a:cubicBezTo>
                    <a:pt x="18" y="101"/>
                    <a:pt x="9" y="116"/>
                    <a:pt x="3" y="133"/>
                  </a:cubicBezTo>
                  <a:cubicBezTo>
                    <a:pt x="2" y="142"/>
                    <a:pt x="0" y="150"/>
                    <a:pt x="1" y="159"/>
                  </a:cubicBezTo>
                  <a:cubicBezTo>
                    <a:pt x="1" y="163"/>
                    <a:pt x="2" y="168"/>
                    <a:pt x="1" y="172"/>
                  </a:cubicBezTo>
                  <a:cubicBezTo>
                    <a:pt x="2" y="174"/>
                    <a:pt x="2" y="177"/>
                    <a:pt x="3" y="179"/>
                  </a:cubicBezTo>
                  <a:cubicBezTo>
                    <a:pt x="10" y="199"/>
                    <a:pt x="21" y="214"/>
                    <a:pt x="42" y="221"/>
                  </a:cubicBezTo>
                  <a:cubicBezTo>
                    <a:pt x="53" y="224"/>
                    <a:pt x="64" y="224"/>
                    <a:pt x="75" y="220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83" y="217"/>
                    <a:pt x="89" y="214"/>
                    <a:pt x="94" y="208"/>
                  </a:cubicBezTo>
                  <a:cubicBezTo>
                    <a:pt x="110" y="193"/>
                    <a:pt x="113" y="164"/>
                    <a:pt x="100" y="145"/>
                  </a:cubicBezTo>
                  <a:close/>
                </a:path>
              </a:pathLst>
            </a:custGeom>
            <a:solidFill>
              <a:srgbClr val="274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D42A69-8F72-4D8D-B171-1FF857D7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500"/>
              <a:ext cx="30" cy="192"/>
            </a:xfrm>
            <a:custGeom>
              <a:avLst/>
              <a:gdLst>
                <a:gd name="T0" fmla="*/ 4 w 6"/>
                <a:gd name="T1" fmla="*/ 0 h 39"/>
                <a:gd name="T2" fmla="*/ 3 w 6"/>
                <a:gd name="T3" fmla="*/ 12 h 39"/>
                <a:gd name="T4" fmla="*/ 3 w 6"/>
                <a:gd name="T5" fmla="*/ 35 h 39"/>
                <a:gd name="T6" fmla="*/ 2 w 6"/>
                <a:gd name="T7" fmla="*/ 39 h 39"/>
                <a:gd name="T8" fmla="*/ 4 w 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9">
                  <a:moveTo>
                    <a:pt x="4" y="0"/>
                  </a:moveTo>
                  <a:cubicBezTo>
                    <a:pt x="6" y="4"/>
                    <a:pt x="3" y="8"/>
                    <a:pt x="3" y="12"/>
                  </a:cubicBezTo>
                  <a:cubicBezTo>
                    <a:pt x="2" y="20"/>
                    <a:pt x="2" y="27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0" y="26"/>
                    <a:pt x="0" y="13"/>
                    <a:pt x="4" y="0"/>
                  </a:cubicBezTo>
                  <a:close/>
                </a:path>
              </a:pathLst>
            </a:custGeom>
            <a:solidFill>
              <a:srgbClr val="233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19353305-A220-46EC-AC5D-F60B871C91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50975" y="1355725"/>
            <a:ext cx="1155700" cy="1779588"/>
            <a:chOff x="914" y="854"/>
            <a:chExt cx="728" cy="1121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04D25719-CFD2-442C-9555-1A4836EAD89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14" y="854"/>
              <a:ext cx="728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FEC6985-C978-47F0-8C0E-C0E8190A7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075"/>
              <a:ext cx="580" cy="900"/>
            </a:xfrm>
            <a:custGeom>
              <a:avLst/>
              <a:gdLst>
                <a:gd name="T0" fmla="*/ 100 w 117"/>
                <a:gd name="T1" fmla="*/ 65 h 183"/>
                <a:gd name="T2" fmla="*/ 62 w 117"/>
                <a:gd name="T3" fmla="*/ 4 h 183"/>
                <a:gd name="T4" fmla="*/ 55 w 117"/>
                <a:gd name="T5" fmla="*/ 0 h 183"/>
                <a:gd name="T6" fmla="*/ 50 w 117"/>
                <a:gd name="T7" fmla="*/ 4 h 183"/>
                <a:gd name="T8" fmla="*/ 40 w 117"/>
                <a:gd name="T9" fmla="*/ 28 h 183"/>
                <a:gd name="T10" fmla="*/ 40 w 117"/>
                <a:gd name="T11" fmla="*/ 28 h 183"/>
                <a:gd name="T12" fmla="*/ 36 w 117"/>
                <a:gd name="T13" fmla="*/ 36 h 183"/>
                <a:gd name="T14" fmla="*/ 16 w 117"/>
                <a:gd name="T15" fmla="*/ 69 h 183"/>
                <a:gd name="T16" fmla="*/ 11 w 117"/>
                <a:gd name="T17" fmla="*/ 78 h 183"/>
                <a:gd name="T18" fmla="*/ 11 w 117"/>
                <a:gd name="T19" fmla="*/ 78 h 183"/>
                <a:gd name="T20" fmla="*/ 3 w 117"/>
                <a:gd name="T21" fmla="*/ 117 h 183"/>
                <a:gd name="T22" fmla="*/ 29 w 117"/>
                <a:gd name="T23" fmla="*/ 150 h 183"/>
                <a:gd name="T24" fmla="*/ 38 w 117"/>
                <a:gd name="T25" fmla="*/ 147 h 183"/>
                <a:gd name="T26" fmla="*/ 33 w 117"/>
                <a:gd name="T27" fmla="*/ 137 h 183"/>
                <a:gd name="T28" fmla="*/ 19 w 117"/>
                <a:gd name="T29" fmla="*/ 124 h 183"/>
                <a:gd name="T30" fmla="*/ 20 w 117"/>
                <a:gd name="T31" fmla="*/ 89 h 183"/>
                <a:gd name="T32" fmla="*/ 25 w 117"/>
                <a:gd name="T33" fmla="*/ 80 h 183"/>
                <a:gd name="T34" fmla="*/ 25 w 117"/>
                <a:gd name="T35" fmla="*/ 80 h 183"/>
                <a:gd name="T36" fmla="*/ 25 w 117"/>
                <a:gd name="T37" fmla="*/ 80 h 183"/>
                <a:gd name="T38" fmla="*/ 29 w 117"/>
                <a:gd name="T39" fmla="*/ 73 h 183"/>
                <a:gd name="T40" fmla="*/ 29 w 117"/>
                <a:gd name="T41" fmla="*/ 73 h 183"/>
                <a:gd name="T42" fmla="*/ 29 w 117"/>
                <a:gd name="T43" fmla="*/ 73 h 183"/>
                <a:gd name="T44" fmla="*/ 46 w 117"/>
                <a:gd name="T45" fmla="*/ 45 h 183"/>
                <a:gd name="T46" fmla="*/ 50 w 117"/>
                <a:gd name="T47" fmla="*/ 37 h 183"/>
                <a:gd name="T48" fmla="*/ 54 w 117"/>
                <a:gd name="T49" fmla="*/ 30 h 183"/>
                <a:gd name="T50" fmla="*/ 57 w 117"/>
                <a:gd name="T51" fmla="*/ 24 h 183"/>
                <a:gd name="T52" fmla="*/ 74 w 117"/>
                <a:gd name="T53" fmla="*/ 50 h 183"/>
                <a:gd name="T54" fmla="*/ 96 w 117"/>
                <a:gd name="T55" fmla="*/ 87 h 183"/>
                <a:gd name="T56" fmla="*/ 69 w 117"/>
                <a:gd name="T57" fmla="*/ 169 h 183"/>
                <a:gd name="T58" fmla="*/ 66 w 117"/>
                <a:gd name="T59" fmla="*/ 178 h 183"/>
                <a:gd name="T60" fmla="*/ 76 w 117"/>
                <a:gd name="T61" fmla="*/ 181 h 183"/>
                <a:gd name="T62" fmla="*/ 114 w 117"/>
                <a:gd name="T63" fmla="*/ 126 h 183"/>
                <a:gd name="T64" fmla="*/ 100 w 117"/>
                <a:gd name="T65" fmla="*/ 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83">
                  <a:moveTo>
                    <a:pt x="100" y="65"/>
                  </a:moveTo>
                  <a:cubicBezTo>
                    <a:pt x="88" y="44"/>
                    <a:pt x="73" y="25"/>
                    <a:pt x="62" y="4"/>
                  </a:cubicBezTo>
                  <a:cubicBezTo>
                    <a:pt x="61" y="1"/>
                    <a:pt x="58" y="0"/>
                    <a:pt x="55" y="0"/>
                  </a:cubicBezTo>
                  <a:cubicBezTo>
                    <a:pt x="53" y="0"/>
                    <a:pt x="51" y="2"/>
                    <a:pt x="50" y="4"/>
                  </a:cubicBezTo>
                  <a:cubicBezTo>
                    <a:pt x="47" y="12"/>
                    <a:pt x="43" y="20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7" y="33"/>
                    <a:pt x="36" y="36"/>
                  </a:cubicBezTo>
                  <a:cubicBezTo>
                    <a:pt x="29" y="47"/>
                    <a:pt x="22" y="58"/>
                    <a:pt x="16" y="69"/>
                  </a:cubicBezTo>
                  <a:cubicBezTo>
                    <a:pt x="14" y="72"/>
                    <a:pt x="12" y="75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3" y="90"/>
                    <a:pt x="0" y="103"/>
                    <a:pt x="3" y="117"/>
                  </a:cubicBezTo>
                  <a:cubicBezTo>
                    <a:pt x="6" y="133"/>
                    <a:pt x="13" y="145"/>
                    <a:pt x="29" y="150"/>
                  </a:cubicBezTo>
                  <a:cubicBezTo>
                    <a:pt x="33" y="152"/>
                    <a:pt x="37" y="151"/>
                    <a:pt x="38" y="147"/>
                  </a:cubicBezTo>
                  <a:cubicBezTo>
                    <a:pt x="40" y="143"/>
                    <a:pt x="38" y="139"/>
                    <a:pt x="33" y="137"/>
                  </a:cubicBezTo>
                  <a:cubicBezTo>
                    <a:pt x="26" y="135"/>
                    <a:pt x="22" y="130"/>
                    <a:pt x="19" y="124"/>
                  </a:cubicBezTo>
                  <a:cubicBezTo>
                    <a:pt x="14" y="112"/>
                    <a:pt x="15" y="100"/>
                    <a:pt x="20" y="89"/>
                  </a:cubicBezTo>
                  <a:cubicBezTo>
                    <a:pt x="22" y="86"/>
                    <a:pt x="23" y="83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78"/>
                    <a:pt x="28" y="75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5" y="64"/>
                    <a:pt x="41" y="55"/>
                    <a:pt x="46" y="45"/>
                  </a:cubicBezTo>
                  <a:cubicBezTo>
                    <a:pt x="48" y="43"/>
                    <a:pt x="49" y="40"/>
                    <a:pt x="50" y="37"/>
                  </a:cubicBezTo>
                  <a:cubicBezTo>
                    <a:pt x="52" y="35"/>
                    <a:pt x="53" y="32"/>
                    <a:pt x="54" y="30"/>
                  </a:cubicBezTo>
                  <a:cubicBezTo>
                    <a:pt x="55" y="28"/>
                    <a:pt x="55" y="26"/>
                    <a:pt x="57" y="24"/>
                  </a:cubicBezTo>
                  <a:cubicBezTo>
                    <a:pt x="63" y="33"/>
                    <a:pt x="69" y="42"/>
                    <a:pt x="74" y="50"/>
                  </a:cubicBezTo>
                  <a:cubicBezTo>
                    <a:pt x="82" y="62"/>
                    <a:pt x="90" y="74"/>
                    <a:pt x="96" y="87"/>
                  </a:cubicBezTo>
                  <a:cubicBezTo>
                    <a:pt x="108" y="119"/>
                    <a:pt x="97" y="154"/>
                    <a:pt x="69" y="169"/>
                  </a:cubicBezTo>
                  <a:cubicBezTo>
                    <a:pt x="65" y="171"/>
                    <a:pt x="64" y="175"/>
                    <a:pt x="66" y="178"/>
                  </a:cubicBezTo>
                  <a:cubicBezTo>
                    <a:pt x="68" y="182"/>
                    <a:pt x="72" y="183"/>
                    <a:pt x="76" y="181"/>
                  </a:cubicBezTo>
                  <a:cubicBezTo>
                    <a:pt x="98" y="169"/>
                    <a:pt x="110" y="150"/>
                    <a:pt x="114" y="126"/>
                  </a:cubicBezTo>
                  <a:cubicBezTo>
                    <a:pt x="117" y="104"/>
                    <a:pt x="111" y="83"/>
                    <a:pt x="100" y="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824EC58A-0DF0-4D4C-B2BD-F21235F42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1547"/>
              <a:ext cx="50" cy="217"/>
            </a:xfrm>
            <a:custGeom>
              <a:avLst/>
              <a:gdLst>
                <a:gd name="T0" fmla="*/ 10 w 10"/>
                <a:gd name="T1" fmla="*/ 43 h 44"/>
                <a:gd name="T2" fmla="*/ 8 w 10"/>
                <a:gd name="T3" fmla="*/ 43 h 44"/>
                <a:gd name="T4" fmla="*/ 2 w 10"/>
                <a:gd name="T5" fmla="*/ 7 h 44"/>
                <a:gd name="T6" fmla="*/ 5 w 10"/>
                <a:gd name="T7" fmla="*/ 0 h 44"/>
                <a:gd name="T8" fmla="*/ 8 w 10"/>
                <a:gd name="T9" fmla="*/ 39 h 44"/>
                <a:gd name="T10" fmla="*/ 10 w 10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10" y="43"/>
                  </a:moveTo>
                  <a:cubicBezTo>
                    <a:pt x="8" y="44"/>
                    <a:pt x="8" y="44"/>
                    <a:pt x="8" y="43"/>
                  </a:cubicBezTo>
                  <a:cubicBezTo>
                    <a:pt x="3" y="31"/>
                    <a:pt x="0" y="20"/>
                    <a:pt x="2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13"/>
                    <a:pt x="3" y="26"/>
                    <a:pt x="8" y="39"/>
                  </a:cubicBezTo>
                  <a:cubicBezTo>
                    <a:pt x="8" y="41"/>
                    <a:pt x="9" y="42"/>
                    <a:pt x="10" y="43"/>
                  </a:cubicBezTo>
                  <a:close/>
                </a:path>
              </a:pathLst>
            </a:custGeom>
            <a:solidFill>
              <a:srgbClr val="243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1B48347-6CA1-421F-9866-932937D14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854"/>
              <a:ext cx="560" cy="1101"/>
            </a:xfrm>
            <a:custGeom>
              <a:avLst/>
              <a:gdLst>
                <a:gd name="T0" fmla="*/ 100 w 113"/>
                <a:gd name="T1" fmla="*/ 145 h 224"/>
                <a:gd name="T2" fmla="*/ 93 w 113"/>
                <a:gd name="T3" fmla="*/ 138 h 224"/>
                <a:gd name="T4" fmla="*/ 84 w 113"/>
                <a:gd name="T5" fmla="*/ 139 h 224"/>
                <a:gd name="T6" fmla="*/ 86 w 113"/>
                <a:gd name="T7" fmla="*/ 149 h 224"/>
                <a:gd name="T8" fmla="*/ 91 w 113"/>
                <a:gd name="T9" fmla="*/ 155 h 224"/>
                <a:gd name="T10" fmla="*/ 93 w 113"/>
                <a:gd name="T11" fmla="*/ 184 h 224"/>
                <a:gd name="T12" fmla="*/ 39 w 113"/>
                <a:gd name="T13" fmla="*/ 205 h 224"/>
                <a:gd name="T14" fmla="*/ 20 w 113"/>
                <a:gd name="T15" fmla="*/ 184 h 224"/>
                <a:gd name="T16" fmla="*/ 17 w 113"/>
                <a:gd name="T17" fmla="*/ 182 h 224"/>
                <a:gd name="T18" fmla="*/ 12 w 113"/>
                <a:gd name="T19" fmla="*/ 155 h 224"/>
                <a:gd name="T20" fmla="*/ 15 w 113"/>
                <a:gd name="T21" fmla="*/ 141 h 224"/>
                <a:gd name="T22" fmla="*/ 36 w 113"/>
                <a:gd name="T23" fmla="*/ 99 h 224"/>
                <a:gd name="T24" fmla="*/ 79 w 113"/>
                <a:gd name="T25" fmla="*/ 12 h 224"/>
                <a:gd name="T26" fmla="*/ 76 w 113"/>
                <a:gd name="T27" fmla="*/ 2 h 224"/>
                <a:gd name="T28" fmla="*/ 66 w 113"/>
                <a:gd name="T29" fmla="*/ 8 h 224"/>
                <a:gd name="T30" fmla="*/ 28 w 113"/>
                <a:gd name="T31" fmla="*/ 87 h 224"/>
                <a:gd name="T32" fmla="*/ 3 w 113"/>
                <a:gd name="T33" fmla="*/ 133 h 224"/>
                <a:gd name="T34" fmla="*/ 1 w 113"/>
                <a:gd name="T35" fmla="*/ 159 h 224"/>
                <a:gd name="T36" fmla="*/ 1 w 113"/>
                <a:gd name="T37" fmla="*/ 172 h 224"/>
                <a:gd name="T38" fmla="*/ 3 w 113"/>
                <a:gd name="T39" fmla="*/ 179 h 224"/>
                <a:gd name="T40" fmla="*/ 42 w 113"/>
                <a:gd name="T41" fmla="*/ 221 h 224"/>
                <a:gd name="T42" fmla="*/ 75 w 113"/>
                <a:gd name="T43" fmla="*/ 220 h 224"/>
                <a:gd name="T44" fmla="*/ 75 w 113"/>
                <a:gd name="T45" fmla="*/ 220 h 224"/>
                <a:gd name="T46" fmla="*/ 75 w 113"/>
                <a:gd name="T47" fmla="*/ 220 h 224"/>
                <a:gd name="T48" fmla="*/ 94 w 113"/>
                <a:gd name="T49" fmla="*/ 208 h 224"/>
                <a:gd name="T50" fmla="*/ 100 w 113"/>
                <a:gd name="T51" fmla="*/ 14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24">
                  <a:moveTo>
                    <a:pt x="100" y="145"/>
                  </a:moveTo>
                  <a:cubicBezTo>
                    <a:pt x="99" y="142"/>
                    <a:pt x="96" y="139"/>
                    <a:pt x="93" y="138"/>
                  </a:cubicBezTo>
                  <a:cubicBezTo>
                    <a:pt x="90" y="135"/>
                    <a:pt x="86" y="136"/>
                    <a:pt x="84" y="139"/>
                  </a:cubicBezTo>
                  <a:cubicBezTo>
                    <a:pt x="82" y="143"/>
                    <a:pt x="82" y="146"/>
                    <a:pt x="86" y="149"/>
                  </a:cubicBezTo>
                  <a:cubicBezTo>
                    <a:pt x="88" y="150"/>
                    <a:pt x="89" y="152"/>
                    <a:pt x="91" y="155"/>
                  </a:cubicBezTo>
                  <a:cubicBezTo>
                    <a:pt x="95" y="164"/>
                    <a:pt x="95" y="174"/>
                    <a:pt x="93" y="184"/>
                  </a:cubicBezTo>
                  <a:cubicBezTo>
                    <a:pt x="88" y="206"/>
                    <a:pt x="58" y="216"/>
                    <a:pt x="39" y="205"/>
                  </a:cubicBezTo>
                  <a:cubicBezTo>
                    <a:pt x="31" y="200"/>
                    <a:pt x="25" y="193"/>
                    <a:pt x="20" y="184"/>
                  </a:cubicBezTo>
                  <a:cubicBezTo>
                    <a:pt x="18" y="184"/>
                    <a:pt x="18" y="183"/>
                    <a:pt x="17" y="182"/>
                  </a:cubicBezTo>
                  <a:cubicBezTo>
                    <a:pt x="14" y="173"/>
                    <a:pt x="12" y="164"/>
                    <a:pt x="12" y="155"/>
                  </a:cubicBezTo>
                  <a:cubicBezTo>
                    <a:pt x="12" y="150"/>
                    <a:pt x="12" y="145"/>
                    <a:pt x="15" y="141"/>
                  </a:cubicBezTo>
                  <a:cubicBezTo>
                    <a:pt x="20" y="126"/>
                    <a:pt x="27" y="112"/>
                    <a:pt x="36" y="99"/>
                  </a:cubicBezTo>
                  <a:cubicBezTo>
                    <a:pt x="55" y="72"/>
                    <a:pt x="70" y="43"/>
                    <a:pt x="79" y="12"/>
                  </a:cubicBezTo>
                  <a:cubicBezTo>
                    <a:pt x="81" y="7"/>
                    <a:pt x="80" y="3"/>
                    <a:pt x="76" y="2"/>
                  </a:cubicBezTo>
                  <a:cubicBezTo>
                    <a:pt x="72" y="0"/>
                    <a:pt x="68" y="3"/>
                    <a:pt x="66" y="8"/>
                  </a:cubicBezTo>
                  <a:cubicBezTo>
                    <a:pt x="57" y="36"/>
                    <a:pt x="45" y="63"/>
                    <a:pt x="28" y="87"/>
                  </a:cubicBezTo>
                  <a:cubicBezTo>
                    <a:pt x="18" y="101"/>
                    <a:pt x="9" y="116"/>
                    <a:pt x="3" y="133"/>
                  </a:cubicBezTo>
                  <a:cubicBezTo>
                    <a:pt x="2" y="142"/>
                    <a:pt x="0" y="150"/>
                    <a:pt x="1" y="159"/>
                  </a:cubicBezTo>
                  <a:cubicBezTo>
                    <a:pt x="1" y="163"/>
                    <a:pt x="2" y="168"/>
                    <a:pt x="1" y="172"/>
                  </a:cubicBezTo>
                  <a:cubicBezTo>
                    <a:pt x="2" y="174"/>
                    <a:pt x="2" y="177"/>
                    <a:pt x="3" y="179"/>
                  </a:cubicBezTo>
                  <a:cubicBezTo>
                    <a:pt x="10" y="199"/>
                    <a:pt x="21" y="214"/>
                    <a:pt x="42" y="221"/>
                  </a:cubicBezTo>
                  <a:cubicBezTo>
                    <a:pt x="53" y="224"/>
                    <a:pt x="64" y="224"/>
                    <a:pt x="75" y="220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83" y="217"/>
                    <a:pt x="89" y="214"/>
                    <a:pt x="94" y="208"/>
                  </a:cubicBezTo>
                  <a:cubicBezTo>
                    <a:pt x="110" y="193"/>
                    <a:pt x="113" y="164"/>
                    <a:pt x="100" y="145"/>
                  </a:cubicBezTo>
                  <a:close/>
                </a:path>
              </a:pathLst>
            </a:custGeom>
            <a:solidFill>
              <a:srgbClr val="274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B0CECF6-4F5B-477E-B7D2-7A97FA7A0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1508"/>
              <a:ext cx="30" cy="192"/>
            </a:xfrm>
            <a:custGeom>
              <a:avLst/>
              <a:gdLst>
                <a:gd name="T0" fmla="*/ 4 w 6"/>
                <a:gd name="T1" fmla="*/ 0 h 39"/>
                <a:gd name="T2" fmla="*/ 3 w 6"/>
                <a:gd name="T3" fmla="*/ 12 h 39"/>
                <a:gd name="T4" fmla="*/ 3 w 6"/>
                <a:gd name="T5" fmla="*/ 35 h 39"/>
                <a:gd name="T6" fmla="*/ 2 w 6"/>
                <a:gd name="T7" fmla="*/ 39 h 39"/>
                <a:gd name="T8" fmla="*/ 4 w 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9">
                  <a:moveTo>
                    <a:pt x="4" y="0"/>
                  </a:moveTo>
                  <a:cubicBezTo>
                    <a:pt x="6" y="4"/>
                    <a:pt x="3" y="8"/>
                    <a:pt x="3" y="12"/>
                  </a:cubicBezTo>
                  <a:cubicBezTo>
                    <a:pt x="2" y="20"/>
                    <a:pt x="2" y="27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0" y="26"/>
                    <a:pt x="0" y="13"/>
                    <a:pt x="4" y="0"/>
                  </a:cubicBezTo>
                  <a:close/>
                </a:path>
              </a:pathLst>
            </a:custGeom>
            <a:solidFill>
              <a:srgbClr val="233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B787059-E3BF-494F-8C68-811D7AC480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75463" y="1355725"/>
            <a:ext cx="1155700" cy="1779588"/>
            <a:chOff x="4331" y="854"/>
            <a:chExt cx="728" cy="1121"/>
          </a:xfrm>
        </p:grpSpPr>
        <p:sp>
          <p:nvSpPr>
            <p:cNvPr id="16" name="AutoShape 17">
              <a:extLst>
                <a:ext uri="{FF2B5EF4-FFF2-40B4-BE49-F238E27FC236}">
                  <a16:creationId xmlns:a16="http://schemas.microsoft.com/office/drawing/2014/main" id="{E44F50A0-8B2E-4F29-8EC8-84F56791BF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31" y="854"/>
              <a:ext cx="728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B06D4B2-27AC-4587-BCB2-054557AA2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075"/>
              <a:ext cx="580" cy="900"/>
            </a:xfrm>
            <a:custGeom>
              <a:avLst/>
              <a:gdLst>
                <a:gd name="T0" fmla="*/ 100 w 117"/>
                <a:gd name="T1" fmla="*/ 65 h 183"/>
                <a:gd name="T2" fmla="*/ 62 w 117"/>
                <a:gd name="T3" fmla="*/ 4 h 183"/>
                <a:gd name="T4" fmla="*/ 55 w 117"/>
                <a:gd name="T5" fmla="*/ 0 h 183"/>
                <a:gd name="T6" fmla="*/ 50 w 117"/>
                <a:gd name="T7" fmla="*/ 4 h 183"/>
                <a:gd name="T8" fmla="*/ 40 w 117"/>
                <a:gd name="T9" fmla="*/ 28 h 183"/>
                <a:gd name="T10" fmla="*/ 40 w 117"/>
                <a:gd name="T11" fmla="*/ 28 h 183"/>
                <a:gd name="T12" fmla="*/ 36 w 117"/>
                <a:gd name="T13" fmla="*/ 36 h 183"/>
                <a:gd name="T14" fmla="*/ 16 w 117"/>
                <a:gd name="T15" fmla="*/ 69 h 183"/>
                <a:gd name="T16" fmla="*/ 11 w 117"/>
                <a:gd name="T17" fmla="*/ 78 h 183"/>
                <a:gd name="T18" fmla="*/ 11 w 117"/>
                <a:gd name="T19" fmla="*/ 78 h 183"/>
                <a:gd name="T20" fmla="*/ 3 w 117"/>
                <a:gd name="T21" fmla="*/ 117 h 183"/>
                <a:gd name="T22" fmla="*/ 29 w 117"/>
                <a:gd name="T23" fmla="*/ 150 h 183"/>
                <a:gd name="T24" fmla="*/ 38 w 117"/>
                <a:gd name="T25" fmla="*/ 147 h 183"/>
                <a:gd name="T26" fmla="*/ 33 w 117"/>
                <a:gd name="T27" fmla="*/ 137 h 183"/>
                <a:gd name="T28" fmla="*/ 19 w 117"/>
                <a:gd name="T29" fmla="*/ 124 h 183"/>
                <a:gd name="T30" fmla="*/ 20 w 117"/>
                <a:gd name="T31" fmla="*/ 89 h 183"/>
                <a:gd name="T32" fmla="*/ 25 w 117"/>
                <a:gd name="T33" fmla="*/ 80 h 183"/>
                <a:gd name="T34" fmla="*/ 25 w 117"/>
                <a:gd name="T35" fmla="*/ 80 h 183"/>
                <a:gd name="T36" fmla="*/ 25 w 117"/>
                <a:gd name="T37" fmla="*/ 80 h 183"/>
                <a:gd name="T38" fmla="*/ 29 w 117"/>
                <a:gd name="T39" fmla="*/ 73 h 183"/>
                <a:gd name="T40" fmla="*/ 29 w 117"/>
                <a:gd name="T41" fmla="*/ 73 h 183"/>
                <a:gd name="T42" fmla="*/ 29 w 117"/>
                <a:gd name="T43" fmla="*/ 73 h 183"/>
                <a:gd name="T44" fmla="*/ 46 w 117"/>
                <a:gd name="T45" fmla="*/ 45 h 183"/>
                <a:gd name="T46" fmla="*/ 50 w 117"/>
                <a:gd name="T47" fmla="*/ 37 h 183"/>
                <a:gd name="T48" fmla="*/ 54 w 117"/>
                <a:gd name="T49" fmla="*/ 30 h 183"/>
                <a:gd name="T50" fmla="*/ 57 w 117"/>
                <a:gd name="T51" fmla="*/ 24 h 183"/>
                <a:gd name="T52" fmla="*/ 74 w 117"/>
                <a:gd name="T53" fmla="*/ 50 h 183"/>
                <a:gd name="T54" fmla="*/ 96 w 117"/>
                <a:gd name="T55" fmla="*/ 87 h 183"/>
                <a:gd name="T56" fmla="*/ 69 w 117"/>
                <a:gd name="T57" fmla="*/ 169 h 183"/>
                <a:gd name="T58" fmla="*/ 66 w 117"/>
                <a:gd name="T59" fmla="*/ 178 h 183"/>
                <a:gd name="T60" fmla="*/ 76 w 117"/>
                <a:gd name="T61" fmla="*/ 181 h 183"/>
                <a:gd name="T62" fmla="*/ 114 w 117"/>
                <a:gd name="T63" fmla="*/ 126 h 183"/>
                <a:gd name="T64" fmla="*/ 100 w 117"/>
                <a:gd name="T65" fmla="*/ 6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83">
                  <a:moveTo>
                    <a:pt x="100" y="65"/>
                  </a:moveTo>
                  <a:cubicBezTo>
                    <a:pt x="88" y="44"/>
                    <a:pt x="73" y="25"/>
                    <a:pt x="62" y="4"/>
                  </a:cubicBezTo>
                  <a:cubicBezTo>
                    <a:pt x="61" y="1"/>
                    <a:pt x="58" y="0"/>
                    <a:pt x="55" y="0"/>
                  </a:cubicBezTo>
                  <a:cubicBezTo>
                    <a:pt x="53" y="0"/>
                    <a:pt x="51" y="2"/>
                    <a:pt x="50" y="4"/>
                  </a:cubicBezTo>
                  <a:cubicBezTo>
                    <a:pt x="47" y="12"/>
                    <a:pt x="43" y="20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8" y="30"/>
                    <a:pt x="37" y="33"/>
                    <a:pt x="36" y="36"/>
                  </a:cubicBezTo>
                  <a:cubicBezTo>
                    <a:pt x="29" y="47"/>
                    <a:pt x="22" y="58"/>
                    <a:pt x="16" y="69"/>
                  </a:cubicBezTo>
                  <a:cubicBezTo>
                    <a:pt x="14" y="72"/>
                    <a:pt x="12" y="75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3" y="90"/>
                    <a:pt x="0" y="103"/>
                    <a:pt x="3" y="117"/>
                  </a:cubicBezTo>
                  <a:cubicBezTo>
                    <a:pt x="6" y="133"/>
                    <a:pt x="13" y="145"/>
                    <a:pt x="29" y="150"/>
                  </a:cubicBezTo>
                  <a:cubicBezTo>
                    <a:pt x="33" y="152"/>
                    <a:pt x="37" y="151"/>
                    <a:pt x="38" y="147"/>
                  </a:cubicBezTo>
                  <a:cubicBezTo>
                    <a:pt x="40" y="143"/>
                    <a:pt x="38" y="139"/>
                    <a:pt x="33" y="137"/>
                  </a:cubicBezTo>
                  <a:cubicBezTo>
                    <a:pt x="26" y="135"/>
                    <a:pt x="22" y="130"/>
                    <a:pt x="19" y="124"/>
                  </a:cubicBezTo>
                  <a:cubicBezTo>
                    <a:pt x="14" y="112"/>
                    <a:pt x="15" y="100"/>
                    <a:pt x="20" y="89"/>
                  </a:cubicBezTo>
                  <a:cubicBezTo>
                    <a:pt x="22" y="86"/>
                    <a:pt x="23" y="83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78"/>
                    <a:pt x="28" y="75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5" y="64"/>
                    <a:pt x="41" y="55"/>
                    <a:pt x="46" y="45"/>
                  </a:cubicBezTo>
                  <a:cubicBezTo>
                    <a:pt x="48" y="43"/>
                    <a:pt x="49" y="40"/>
                    <a:pt x="50" y="37"/>
                  </a:cubicBezTo>
                  <a:cubicBezTo>
                    <a:pt x="52" y="35"/>
                    <a:pt x="53" y="32"/>
                    <a:pt x="54" y="30"/>
                  </a:cubicBezTo>
                  <a:cubicBezTo>
                    <a:pt x="55" y="28"/>
                    <a:pt x="55" y="26"/>
                    <a:pt x="57" y="24"/>
                  </a:cubicBezTo>
                  <a:cubicBezTo>
                    <a:pt x="63" y="33"/>
                    <a:pt x="69" y="42"/>
                    <a:pt x="74" y="50"/>
                  </a:cubicBezTo>
                  <a:cubicBezTo>
                    <a:pt x="82" y="62"/>
                    <a:pt x="90" y="74"/>
                    <a:pt x="96" y="87"/>
                  </a:cubicBezTo>
                  <a:cubicBezTo>
                    <a:pt x="108" y="119"/>
                    <a:pt x="97" y="154"/>
                    <a:pt x="69" y="169"/>
                  </a:cubicBezTo>
                  <a:cubicBezTo>
                    <a:pt x="65" y="171"/>
                    <a:pt x="64" y="175"/>
                    <a:pt x="66" y="178"/>
                  </a:cubicBezTo>
                  <a:cubicBezTo>
                    <a:pt x="68" y="182"/>
                    <a:pt x="72" y="183"/>
                    <a:pt x="76" y="181"/>
                  </a:cubicBezTo>
                  <a:cubicBezTo>
                    <a:pt x="98" y="169"/>
                    <a:pt x="110" y="150"/>
                    <a:pt x="114" y="126"/>
                  </a:cubicBezTo>
                  <a:cubicBezTo>
                    <a:pt x="117" y="104"/>
                    <a:pt x="111" y="83"/>
                    <a:pt x="100" y="6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11A1A30-20D3-4815-8E94-DC4B70E2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1547"/>
              <a:ext cx="50" cy="217"/>
            </a:xfrm>
            <a:custGeom>
              <a:avLst/>
              <a:gdLst>
                <a:gd name="T0" fmla="*/ 10 w 10"/>
                <a:gd name="T1" fmla="*/ 43 h 44"/>
                <a:gd name="T2" fmla="*/ 8 w 10"/>
                <a:gd name="T3" fmla="*/ 43 h 44"/>
                <a:gd name="T4" fmla="*/ 2 w 10"/>
                <a:gd name="T5" fmla="*/ 7 h 44"/>
                <a:gd name="T6" fmla="*/ 5 w 10"/>
                <a:gd name="T7" fmla="*/ 0 h 44"/>
                <a:gd name="T8" fmla="*/ 8 w 10"/>
                <a:gd name="T9" fmla="*/ 39 h 44"/>
                <a:gd name="T10" fmla="*/ 10 w 10"/>
                <a:gd name="T1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44">
                  <a:moveTo>
                    <a:pt x="10" y="43"/>
                  </a:moveTo>
                  <a:cubicBezTo>
                    <a:pt x="8" y="44"/>
                    <a:pt x="8" y="44"/>
                    <a:pt x="8" y="43"/>
                  </a:cubicBezTo>
                  <a:cubicBezTo>
                    <a:pt x="3" y="31"/>
                    <a:pt x="0" y="20"/>
                    <a:pt x="2" y="7"/>
                  </a:cubicBezTo>
                  <a:cubicBezTo>
                    <a:pt x="3" y="5"/>
                    <a:pt x="4" y="2"/>
                    <a:pt x="5" y="0"/>
                  </a:cubicBezTo>
                  <a:cubicBezTo>
                    <a:pt x="2" y="13"/>
                    <a:pt x="3" y="26"/>
                    <a:pt x="8" y="39"/>
                  </a:cubicBezTo>
                  <a:cubicBezTo>
                    <a:pt x="8" y="41"/>
                    <a:pt x="9" y="42"/>
                    <a:pt x="10" y="43"/>
                  </a:cubicBezTo>
                  <a:close/>
                </a:path>
              </a:pathLst>
            </a:custGeom>
            <a:solidFill>
              <a:srgbClr val="243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F9F8D1F-90EF-4F45-B62B-F53A51948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854"/>
              <a:ext cx="560" cy="1101"/>
            </a:xfrm>
            <a:custGeom>
              <a:avLst/>
              <a:gdLst>
                <a:gd name="T0" fmla="*/ 100 w 113"/>
                <a:gd name="T1" fmla="*/ 145 h 224"/>
                <a:gd name="T2" fmla="*/ 93 w 113"/>
                <a:gd name="T3" fmla="*/ 138 h 224"/>
                <a:gd name="T4" fmla="*/ 84 w 113"/>
                <a:gd name="T5" fmla="*/ 139 h 224"/>
                <a:gd name="T6" fmla="*/ 86 w 113"/>
                <a:gd name="T7" fmla="*/ 149 h 224"/>
                <a:gd name="T8" fmla="*/ 91 w 113"/>
                <a:gd name="T9" fmla="*/ 155 h 224"/>
                <a:gd name="T10" fmla="*/ 93 w 113"/>
                <a:gd name="T11" fmla="*/ 184 h 224"/>
                <a:gd name="T12" fmla="*/ 39 w 113"/>
                <a:gd name="T13" fmla="*/ 205 h 224"/>
                <a:gd name="T14" fmla="*/ 20 w 113"/>
                <a:gd name="T15" fmla="*/ 184 h 224"/>
                <a:gd name="T16" fmla="*/ 17 w 113"/>
                <a:gd name="T17" fmla="*/ 182 h 224"/>
                <a:gd name="T18" fmla="*/ 12 w 113"/>
                <a:gd name="T19" fmla="*/ 155 h 224"/>
                <a:gd name="T20" fmla="*/ 15 w 113"/>
                <a:gd name="T21" fmla="*/ 141 h 224"/>
                <a:gd name="T22" fmla="*/ 36 w 113"/>
                <a:gd name="T23" fmla="*/ 99 h 224"/>
                <a:gd name="T24" fmla="*/ 79 w 113"/>
                <a:gd name="T25" fmla="*/ 12 h 224"/>
                <a:gd name="T26" fmla="*/ 76 w 113"/>
                <a:gd name="T27" fmla="*/ 2 h 224"/>
                <a:gd name="T28" fmla="*/ 66 w 113"/>
                <a:gd name="T29" fmla="*/ 8 h 224"/>
                <a:gd name="T30" fmla="*/ 28 w 113"/>
                <a:gd name="T31" fmla="*/ 87 h 224"/>
                <a:gd name="T32" fmla="*/ 3 w 113"/>
                <a:gd name="T33" fmla="*/ 133 h 224"/>
                <a:gd name="T34" fmla="*/ 1 w 113"/>
                <a:gd name="T35" fmla="*/ 159 h 224"/>
                <a:gd name="T36" fmla="*/ 1 w 113"/>
                <a:gd name="T37" fmla="*/ 172 h 224"/>
                <a:gd name="T38" fmla="*/ 3 w 113"/>
                <a:gd name="T39" fmla="*/ 179 h 224"/>
                <a:gd name="T40" fmla="*/ 42 w 113"/>
                <a:gd name="T41" fmla="*/ 221 h 224"/>
                <a:gd name="T42" fmla="*/ 75 w 113"/>
                <a:gd name="T43" fmla="*/ 220 h 224"/>
                <a:gd name="T44" fmla="*/ 75 w 113"/>
                <a:gd name="T45" fmla="*/ 220 h 224"/>
                <a:gd name="T46" fmla="*/ 75 w 113"/>
                <a:gd name="T47" fmla="*/ 220 h 224"/>
                <a:gd name="T48" fmla="*/ 94 w 113"/>
                <a:gd name="T49" fmla="*/ 208 h 224"/>
                <a:gd name="T50" fmla="*/ 100 w 113"/>
                <a:gd name="T51" fmla="*/ 14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224">
                  <a:moveTo>
                    <a:pt x="100" y="145"/>
                  </a:moveTo>
                  <a:cubicBezTo>
                    <a:pt x="99" y="142"/>
                    <a:pt x="96" y="139"/>
                    <a:pt x="93" y="138"/>
                  </a:cubicBezTo>
                  <a:cubicBezTo>
                    <a:pt x="90" y="135"/>
                    <a:pt x="86" y="136"/>
                    <a:pt x="84" y="139"/>
                  </a:cubicBezTo>
                  <a:cubicBezTo>
                    <a:pt x="82" y="143"/>
                    <a:pt x="82" y="146"/>
                    <a:pt x="86" y="149"/>
                  </a:cubicBezTo>
                  <a:cubicBezTo>
                    <a:pt x="88" y="150"/>
                    <a:pt x="89" y="152"/>
                    <a:pt x="91" y="155"/>
                  </a:cubicBezTo>
                  <a:cubicBezTo>
                    <a:pt x="95" y="164"/>
                    <a:pt x="95" y="174"/>
                    <a:pt x="93" y="184"/>
                  </a:cubicBezTo>
                  <a:cubicBezTo>
                    <a:pt x="88" y="206"/>
                    <a:pt x="58" y="216"/>
                    <a:pt x="39" y="205"/>
                  </a:cubicBezTo>
                  <a:cubicBezTo>
                    <a:pt x="31" y="200"/>
                    <a:pt x="25" y="193"/>
                    <a:pt x="20" y="184"/>
                  </a:cubicBezTo>
                  <a:cubicBezTo>
                    <a:pt x="18" y="184"/>
                    <a:pt x="18" y="183"/>
                    <a:pt x="17" y="182"/>
                  </a:cubicBezTo>
                  <a:cubicBezTo>
                    <a:pt x="14" y="173"/>
                    <a:pt x="12" y="164"/>
                    <a:pt x="12" y="155"/>
                  </a:cubicBezTo>
                  <a:cubicBezTo>
                    <a:pt x="12" y="150"/>
                    <a:pt x="12" y="145"/>
                    <a:pt x="15" y="141"/>
                  </a:cubicBezTo>
                  <a:cubicBezTo>
                    <a:pt x="20" y="126"/>
                    <a:pt x="27" y="112"/>
                    <a:pt x="36" y="99"/>
                  </a:cubicBezTo>
                  <a:cubicBezTo>
                    <a:pt x="55" y="72"/>
                    <a:pt x="70" y="43"/>
                    <a:pt x="79" y="12"/>
                  </a:cubicBezTo>
                  <a:cubicBezTo>
                    <a:pt x="81" y="7"/>
                    <a:pt x="80" y="3"/>
                    <a:pt x="76" y="2"/>
                  </a:cubicBezTo>
                  <a:cubicBezTo>
                    <a:pt x="72" y="0"/>
                    <a:pt x="68" y="3"/>
                    <a:pt x="66" y="8"/>
                  </a:cubicBezTo>
                  <a:cubicBezTo>
                    <a:pt x="57" y="36"/>
                    <a:pt x="45" y="63"/>
                    <a:pt x="28" y="87"/>
                  </a:cubicBezTo>
                  <a:cubicBezTo>
                    <a:pt x="18" y="101"/>
                    <a:pt x="9" y="116"/>
                    <a:pt x="3" y="133"/>
                  </a:cubicBezTo>
                  <a:cubicBezTo>
                    <a:pt x="2" y="142"/>
                    <a:pt x="0" y="150"/>
                    <a:pt x="1" y="159"/>
                  </a:cubicBezTo>
                  <a:cubicBezTo>
                    <a:pt x="1" y="163"/>
                    <a:pt x="2" y="168"/>
                    <a:pt x="1" y="172"/>
                  </a:cubicBezTo>
                  <a:cubicBezTo>
                    <a:pt x="2" y="174"/>
                    <a:pt x="2" y="177"/>
                    <a:pt x="3" y="179"/>
                  </a:cubicBezTo>
                  <a:cubicBezTo>
                    <a:pt x="10" y="199"/>
                    <a:pt x="21" y="214"/>
                    <a:pt x="42" y="221"/>
                  </a:cubicBezTo>
                  <a:cubicBezTo>
                    <a:pt x="53" y="224"/>
                    <a:pt x="64" y="224"/>
                    <a:pt x="75" y="220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75" y="220"/>
                    <a:pt x="75" y="220"/>
                    <a:pt x="75" y="220"/>
                  </a:cubicBezTo>
                  <a:cubicBezTo>
                    <a:pt x="83" y="217"/>
                    <a:pt x="89" y="214"/>
                    <a:pt x="94" y="208"/>
                  </a:cubicBezTo>
                  <a:cubicBezTo>
                    <a:pt x="110" y="193"/>
                    <a:pt x="113" y="164"/>
                    <a:pt x="100" y="145"/>
                  </a:cubicBezTo>
                  <a:close/>
                </a:path>
              </a:pathLst>
            </a:custGeom>
            <a:solidFill>
              <a:srgbClr val="274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34937BAE-4208-4813-9488-A7D757CD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508"/>
              <a:ext cx="30" cy="192"/>
            </a:xfrm>
            <a:custGeom>
              <a:avLst/>
              <a:gdLst>
                <a:gd name="T0" fmla="*/ 4 w 6"/>
                <a:gd name="T1" fmla="*/ 0 h 39"/>
                <a:gd name="T2" fmla="*/ 3 w 6"/>
                <a:gd name="T3" fmla="*/ 12 h 39"/>
                <a:gd name="T4" fmla="*/ 3 w 6"/>
                <a:gd name="T5" fmla="*/ 35 h 39"/>
                <a:gd name="T6" fmla="*/ 2 w 6"/>
                <a:gd name="T7" fmla="*/ 39 h 39"/>
                <a:gd name="T8" fmla="*/ 4 w 6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9">
                  <a:moveTo>
                    <a:pt x="4" y="0"/>
                  </a:moveTo>
                  <a:cubicBezTo>
                    <a:pt x="6" y="4"/>
                    <a:pt x="3" y="8"/>
                    <a:pt x="3" y="12"/>
                  </a:cubicBezTo>
                  <a:cubicBezTo>
                    <a:pt x="2" y="20"/>
                    <a:pt x="2" y="27"/>
                    <a:pt x="3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0" y="26"/>
                    <a:pt x="0" y="13"/>
                    <a:pt x="4" y="0"/>
                  </a:cubicBezTo>
                  <a:close/>
                </a:path>
              </a:pathLst>
            </a:custGeom>
            <a:solidFill>
              <a:srgbClr val="233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2"/>
          <p:cNvSpPr txBox="1">
            <a:spLocks noGrp="1"/>
          </p:cNvSpPr>
          <p:nvPr>
            <p:ph type="title"/>
          </p:nvPr>
        </p:nvSpPr>
        <p:spPr>
          <a:xfrm>
            <a:off x="566425" y="345634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Water expenditure per year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9" name="Google Shape;659;p52"/>
          <p:cNvSpPr txBox="1">
            <a:spLocks noGrp="1"/>
          </p:cNvSpPr>
          <p:nvPr>
            <p:ph type="subTitle" idx="1"/>
          </p:nvPr>
        </p:nvSpPr>
        <p:spPr>
          <a:xfrm>
            <a:off x="3414050" y="2400831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Industry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0" name="Google Shape;660;p52"/>
          <p:cNvSpPr txBox="1">
            <a:spLocks noGrp="1"/>
          </p:cNvSpPr>
          <p:nvPr>
            <p:ph type="subTitle" idx="2"/>
          </p:nvPr>
        </p:nvSpPr>
        <p:spPr>
          <a:xfrm>
            <a:off x="3414050" y="2740843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Jupiter is a gas giant and the biggest planet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1" name="Google Shape;661;p52"/>
          <p:cNvSpPr txBox="1">
            <a:spLocks noGrp="1"/>
          </p:cNvSpPr>
          <p:nvPr>
            <p:ph type="subTitle" idx="3"/>
          </p:nvPr>
        </p:nvSpPr>
        <p:spPr>
          <a:xfrm>
            <a:off x="705675" y="2400831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House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2" name="Google Shape;662;p52"/>
          <p:cNvSpPr txBox="1">
            <a:spLocks noGrp="1"/>
          </p:cNvSpPr>
          <p:nvPr>
            <p:ph type="subTitle" idx="4"/>
          </p:nvPr>
        </p:nvSpPr>
        <p:spPr>
          <a:xfrm>
            <a:off x="705775" y="2740843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Despite being red, Mars is cold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3" name="Google Shape;663;p52"/>
          <p:cNvSpPr txBox="1">
            <a:spLocks noGrp="1"/>
          </p:cNvSpPr>
          <p:nvPr>
            <p:ph type="subTitle" idx="5"/>
          </p:nvPr>
        </p:nvSpPr>
        <p:spPr>
          <a:xfrm>
            <a:off x="6122325" y="2400831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Fields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4" name="Google Shape;664;p52"/>
          <p:cNvSpPr txBox="1">
            <a:spLocks noGrp="1"/>
          </p:cNvSpPr>
          <p:nvPr>
            <p:ph type="subTitle" idx="6"/>
          </p:nvPr>
        </p:nvSpPr>
        <p:spPr>
          <a:xfrm>
            <a:off x="6122325" y="2740843"/>
            <a:ext cx="23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Mercury is the smallest planet of them all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5" name="Google Shape;665;p52"/>
          <p:cNvSpPr txBox="1">
            <a:spLocks noGrp="1"/>
          </p:cNvSpPr>
          <p:nvPr>
            <p:ph type="subTitle" idx="1"/>
          </p:nvPr>
        </p:nvSpPr>
        <p:spPr>
          <a:xfrm>
            <a:off x="3414050" y="3461692"/>
            <a:ext cx="2316000" cy="10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B0F0"/>
                </a:solidFill>
              </a:rPr>
              <a:t>7M</a:t>
            </a:r>
            <a:endParaRPr sz="6000">
              <a:solidFill>
                <a:srgbClr val="00B0F0"/>
              </a:solidFill>
            </a:endParaRPr>
          </a:p>
        </p:txBody>
      </p:sp>
      <p:sp>
        <p:nvSpPr>
          <p:cNvPr id="666" name="Google Shape;666;p52"/>
          <p:cNvSpPr txBox="1">
            <a:spLocks noGrp="1"/>
          </p:cNvSpPr>
          <p:nvPr>
            <p:ph type="subTitle" idx="3"/>
          </p:nvPr>
        </p:nvSpPr>
        <p:spPr>
          <a:xfrm>
            <a:off x="705675" y="3461692"/>
            <a:ext cx="2316000" cy="10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3M</a:t>
            </a:r>
            <a:endParaRPr sz="6000" dirty="0">
              <a:solidFill>
                <a:srgbClr val="00B0F0"/>
              </a:solidFill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subTitle" idx="5"/>
          </p:nvPr>
        </p:nvSpPr>
        <p:spPr>
          <a:xfrm>
            <a:off x="6122325" y="3461692"/>
            <a:ext cx="2316000" cy="10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B0F0"/>
                </a:solidFill>
              </a:rPr>
              <a:t>12K</a:t>
            </a:r>
            <a:endParaRPr sz="600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050" y="1226457"/>
            <a:ext cx="551250" cy="8662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25" y="1246186"/>
            <a:ext cx="551250" cy="8662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800" y="1302144"/>
            <a:ext cx="551250" cy="866250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C1723F3C-962C-4448-B062-14B17579F62A}"/>
              </a:ext>
            </a:extLst>
          </p:cNvPr>
          <p:cNvSpPr>
            <a:spLocks/>
          </p:cNvSpPr>
          <p:nvPr/>
        </p:nvSpPr>
        <p:spPr bwMode="auto">
          <a:xfrm flipV="1">
            <a:off x="-3175" y="0"/>
            <a:ext cx="2516188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7815AF4-9C78-4E0A-A918-774E2168345D}"/>
              </a:ext>
            </a:extLst>
          </p:cNvPr>
          <p:cNvSpPr>
            <a:spLocks/>
          </p:cNvSpPr>
          <p:nvPr/>
        </p:nvSpPr>
        <p:spPr bwMode="auto">
          <a:xfrm flipH="1" flipV="1">
            <a:off x="6627814" y="-19050"/>
            <a:ext cx="2519363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4"/>
          <p:cNvSpPr txBox="1">
            <a:spLocks noGrp="1"/>
          </p:cNvSpPr>
          <p:nvPr>
            <p:ph type="title"/>
          </p:nvPr>
        </p:nvSpPr>
        <p:spPr>
          <a:xfrm>
            <a:off x="974529" y="16366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This is a map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9" name="Google Shape;679;p54"/>
          <p:cNvSpPr txBox="1"/>
          <p:nvPr/>
        </p:nvSpPr>
        <p:spPr>
          <a:xfrm>
            <a:off x="915400" y="3833713"/>
            <a:ext cx="231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Jupiter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80" name="Google Shape;680;p54"/>
          <p:cNvSpPr txBox="1"/>
          <p:nvPr/>
        </p:nvSpPr>
        <p:spPr>
          <a:xfrm>
            <a:off x="915400" y="4097525"/>
            <a:ext cx="212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It’s a gas giant and the biggest planet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54"/>
          <p:cNvSpPr txBox="1"/>
          <p:nvPr/>
        </p:nvSpPr>
        <p:spPr>
          <a:xfrm>
            <a:off x="915300" y="1418900"/>
            <a:ext cx="231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Mars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82" name="Google Shape;682;p54"/>
          <p:cNvSpPr txBox="1"/>
          <p:nvPr/>
        </p:nvSpPr>
        <p:spPr>
          <a:xfrm>
            <a:off x="915400" y="1682713"/>
            <a:ext cx="212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cold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54"/>
          <p:cNvSpPr txBox="1"/>
          <p:nvPr/>
        </p:nvSpPr>
        <p:spPr>
          <a:xfrm>
            <a:off x="915300" y="2630663"/>
            <a:ext cx="2316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Mercury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84" name="Google Shape;684;p54"/>
          <p:cNvSpPr txBox="1"/>
          <p:nvPr/>
        </p:nvSpPr>
        <p:spPr>
          <a:xfrm>
            <a:off x="915400" y="2894475"/>
            <a:ext cx="21240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It’s the closest planet to the Sun</a:t>
            </a:r>
            <a:endParaRPr>
              <a:solidFill>
                <a:schemeClr val="accent6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5" name="Google Shape;685;p54"/>
          <p:cNvGrpSpPr/>
          <p:nvPr/>
        </p:nvGrpSpPr>
        <p:grpSpPr>
          <a:xfrm>
            <a:off x="3692938" y="1775900"/>
            <a:ext cx="5028228" cy="2678720"/>
            <a:chOff x="233350" y="949250"/>
            <a:chExt cx="7137300" cy="3802300"/>
          </a:xfrm>
          <a:solidFill>
            <a:srgbClr val="00B0F0"/>
          </a:solidFill>
        </p:grpSpPr>
        <p:sp>
          <p:nvSpPr>
            <p:cNvPr id="686" name="Google Shape;686;p5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88" name="Google Shape;688;p5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89" name="Google Shape;689;p5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0" name="Google Shape;690;p5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1" name="Google Shape;691;p5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2" name="Google Shape;692;p5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3" name="Google Shape;693;p5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4" name="Google Shape;694;p5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5" name="Google Shape;695;p5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6" name="Google Shape;696;p5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7" name="Google Shape;697;p5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8" name="Google Shape;698;p5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99" name="Google Shape;699;p5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0" name="Google Shape;700;p5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1" name="Google Shape;701;p5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2" name="Google Shape;702;p5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3" name="Google Shape;703;p5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4" name="Google Shape;704;p5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5" name="Google Shape;705;p5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6" name="Google Shape;706;p5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7" name="Google Shape;707;p5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8" name="Google Shape;708;p5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09" name="Google Shape;709;p5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0" name="Google Shape;710;p5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1" name="Google Shape;711;p5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2" name="Google Shape;712;p5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3" name="Google Shape;713;p5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4" name="Google Shape;714;p5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5" name="Google Shape;715;p5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6" name="Google Shape;716;p5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7" name="Google Shape;717;p5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8" name="Google Shape;718;p5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19" name="Google Shape;719;p5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0" name="Google Shape;720;p5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1" name="Google Shape;721;p5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2" name="Google Shape;722;p5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3" name="Google Shape;723;p5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4" name="Google Shape;724;p5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5" name="Google Shape;725;p5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6" name="Google Shape;726;p5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7" name="Google Shape;727;p5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8" name="Google Shape;728;p5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29" name="Google Shape;729;p5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0" name="Google Shape;730;p5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1" name="Google Shape;731;p5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2" name="Google Shape;732;p5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3" name="Google Shape;733;p5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4" name="Google Shape;734;p5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5" name="Google Shape;735;p5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36" name="Google Shape;736;p5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37" name="Google Shape;737;p54"/>
          <p:cNvSpPr/>
          <p:nvPr/>
        </p:nvSpPr>
        <p:spPr>
          <a:xfrm>
            <a:off x="540000" y="1418925"/>
            <a:ext cx="241800" cy="24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8" name="Google Shape;738;p54"/>
          <p:cNvSpPr/>
          <p:nvPr/>
        </p:nvSpPr>
        <p:spPr>
          <a:xfrm>
            <a:off x="540000" y="2645438"/>
            <a:ext cx="241800" cy="2418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39" name="Google Shape;739;p54"/>
          <p:cNvGrpSpPr/>
          <p:nvPr/>
        </p:nvGrpSpPr>
        <p:grpSpPr>
          <a:xfrm>
            <a:off x="540000" y="3833725"/>
            <a:ext cx="241800" cy="241800"/>
            <a:chOff x="540000" y="3756875"/>
            <a:chExt cx="241800" cy="241800"/>
          </a:xfrm>
        </p:grpSpPr>
        <p:sp>
          <p:nvSpPr>
            <p:cNvPr id="740" name="Google Shape;740;p54"/>
            <p:cNvSpPr/>
            <p:nvPr/>
          </p:nvSpPr>
          <p:spPr>
            <a:xfrm>
              <a:off x="540000" y="3756875"/>
              <a:ext cx="241800" cy="241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41" name="Google Shape;741;p54"/>
            <p:cNvSpPr/>
            <p:nvPr/>
          </p:nvSpPr>
          <p:spPr>
            <a:xfrm>
              <a:off x="580275" y="3797150"/>
              <a:ext cx="161100" cy="161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42" name="Google Shape;742;p54"/>
          <p:cNvGrpSpPr/>
          <p:nvPr/>
        </p:nvGrpSpPr>
        <p:grpSpPr>
          <a:xfrm>
            <a:off x="4568666" y="3462622"/>
            <a:ext cx="241800" cy="241800"/>
            <a:chOff x="540000" y="3756875"/>
            <a:chExt cx="241800" cy="241800"/>
          </a:xfrm>
          <a:solidFill>
            <a:srgbClr val="7F7F7F"/>
          </a:solidFill>
        </p:grpSpPr>
        <p:sp>
          <p:nvSpPr>
            <p:cNvPr id="743" name="Google Shape;743;p54"/>
            <p:cNvSpPr/>
            <p:nvPr/>
          </p:nvSpPr>
          <p:spPr>
            <a:xfrm>
              <a:off x="540000" y="3756875"/>
              <a:ext cx="241800" cy="2418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44" name="Google Shape;744;p54"/>
            <p:cNvSpPr/>
            <p:nvPr/>
          </p:nvSpPr>
          <p:spPr>
            <a:xfrm>
              <a:off x="580275" y="3797150"/>
              <a:ext cx="161100" cy="161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45" name="Google Shape;745;p54"/>
          <p:cNvGrpSpPr/>
          <p:nvPr/>
        </p:nvGrpSpPr>
        <p:grpSpPr>
          <a:xfrm>
            <a:off x="7778691" y="2632247"/>
            <a:ext cx="241800" cy="241800"/>
            <a:chOff x="540000" y="3756875"/>
            <a:chExt cx="241800" cy="241800"/>
          </a:xfrm>
          <a:solidFill>
            <a:srgbClr val="7F7F7F"/>
          </a:solidFill>
        </p:grpSpPr>
        <p:sp>
          <p:nvSpPr>
            <p:cNvPr id="746" name="Google Shape;746;p54"/>
            <p:cNvSpPr/>
            <p:nvPr/>
          </p:nvSpPr>
          <p:spPr>
            <a:xfrm>
              <a:off x="540000" y="3756875"/>
              <a:ext cx="241800" cy="241800"/>
            </a:xfrm>
            <a:prstGeom prst="ellipse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47" name="Google Shape;747;p54"/>
            <p:cNvSpPr/>
            <p:nvPr/>
          </p:nvSpPr>
          <p:spPr>
            <a:xfrm>
              <a:off x="580275" y="3797150"/>
              <a:ext cx="161100" cy="161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48" name="Google Shape;748;p54"/>
          <p:cNvSpPr/>
          <p:nvPr/>
        </p:nvSpPr>
        <p:spPr>
          <a:xfrm>
            <a:off x="4003266" y="2516185"/>
            <a:ext cx="241800" cy="241800"/>
          </a:xfrm>
          <a:prstGeom prst="donut">
            <a:avLst>
              <a:gd name="adj" fmla="val 25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9" name="Google Shape;749;p54"/>
          <p:cNvSpPr/>
          <p:nvPr/>
        </p:nvSpPr>
        <p:spPr>
          <a:xfrm>
            <a:off x="6526641" y="3200560"/>
            <a:ext cx="241800" cy="241800"/>
          </a:xfrm>
          <a:prstGeom prst="donut">
            <a:avLst>
              <a:gd name="adj" fmla="val 25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0" name="Google Shape;750;p54"/>
          <p:cNvSpPr/>
          <p:nvPr/>
        </p:nvSpPr>
        <p:spPr>
          <a:xfrm>
            <a:off x="6228341" y="2154272"/>
            <a:ext cx="241800" cy="241800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1" name="Google Shape;751;p54"/>
          <p:cNvSpPr/>
          <p:nvPr/>
        </p:nvSpPr>
        <p:spPr>
          <a:xfrm>
            <a:off x="7614991" y="3764572"/>
            <a:ext cx="241800" cy="241800"/>
          </a:xfrm>
          <a:prstGeom prst="ellipse">
            <a:avLst/>
          </a:prstGeom>
          <a:solidFill>
            <a:srgbClr val="7F7F7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5"/>
          <p:cNvSpPr txBox="1">
            <a:spLocks noGrp="1"/>
          </p:cNvSpPr>
          <p:nvPr>
            <p:ph type="title"/>
          </p:nvPr>
        </p:nvSpPr>
        <p:spPr>
          <a:xfrm>
            <a:off x="793218" y="177739"/>
            <a:ext cx="29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Quality control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57" name="Google Shape;757;p55"/>
          <p:cNvGraphicFramePr/>
          <p:nvPr>
            <p:extLst>
              <p:ext uri="{D42A27DB-BD31-4B8C-83A1-F6EECF244321}">
                <p14:modId xmlns:p14="http://schemas.microsoft.com/office/powerpoint/2010/main" val="4176651305"/>
              </p:ext>
            </p:extLst>
          </p:nvPr>
        </p:nvGraphicFramePr>
        <p:xfrm>
          <a:off x="2046163" y="1182025"/>
          <a:ext cx="5051675" cy="3345775"/>
        </p:xfrm>
        <a:graphic>
          <a:graphicData uri="http://schemas.openxmlformats.org/drawingml/2006/table">
            <a:tbl>
              <a:tblPr>
                <a:noFill/>
                <a:tableStyleId>{68925027-CFEA-4A46-9BF9-710623BD4AA7}</a:tableStyleId>
              </a:tblPr>
              <a:tblGrid>
                <a:gridCol w="14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FFFFF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Venus</a:t>
                      </a:r>
                      <a:endParaRPr sz="200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Saturn</a:t>
                      </a:r>
                      <a:endParaRPr sz="200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Jupiter</a:t>
                      </a:r>
                      <a:endParaRPr sz="200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Phase 1</a:t>
                      </a:r>
                      <a:endParaRPr sz="2400" dirty="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Phase 2</a:t>
                      </a:r>
                      <a:endParaRPr dirty="0"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Phase 3</a:t>
                      </a:r>
                      <a:endParaRPr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Phase 4</a:t>
                      </a:r>
                      <a:endParaRPr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Anton"/>
                          <a:ea typeface="Anton"/>
                          <a:cs typeface="Anton"/>
                          <a:sym typeface="Anton"/>
                        </a:rPr>
                        <a:t>Phase 5</a:t>
                      </a:r>
                      <a:endParaRPr>
                        <a:solidFill>
                          <a:schemeClr val="dk1"/>
                        </a:solidFill>
                        <a:latin typeface="Anton"/>
                        <a:ea typeface="Anton"/>
                        <a:cs typeface="Anton"/>
                        <a:sym typeface="Anto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58" name="Google Shape;758;p55"/>
          <p:cNvGrpSpPr/>
          <p:nvPr/>
        </p:nvGrpSpPr>
        <p:grpSpPr>
          <a:xfrm>
            <a:off x="3907455" y="1756474"/>
            <a:ext cx="382473" cy="382473"/>
            <a:chOff x="1492675" y="4992125"/>
            <a:chExt cx="481825" cy="481825"/>
          </a:xfrm>
        </p:grpSpPr>
        <p:sp>
          <p:nvSpPr>
            <p:cNvPr id="759" name="Google Shape;759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60" name="Google Shape;760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61" name="Google Shape;761;p55"/>
          <p:cNvGrpSpPr/>
          <p:nvPr/>
        </p:nvGrpSpPr>
        <p:grpSpPr>
          <a:xfrm>
            <a:off x="3907457" y="2331762"/>
            <a:ext cx="382473" cy="382473"/>
            <a:chOff x="2085525" y="4992125"/>
            <a:chExt cx="481825" cy="481825"/>
          </a:xfrm>
        </p:grpSpPr>
        <p:sp>
          <p:nvSpPr>
            <p:cNvPr id="762" name="Google Shape;762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63" name="Google Shape;763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64" name="Google Shape;764;p55"/>
          <p:cNvGrpSpPr/>
          <p:nvPr/>
        </p:nvGrpSpPr>
        <p:grpSpPr>
          <a:xfrm>
            <a:off x="3907455" y="2907037"/>
            <a:ext cx="382473" cy="382473"/>
            <a:chOff x="1492675" y="4992125"/>
            <a:chExt cx="481825" cy="481825"/>
          </a:xfrm>
        </p:grpSpPr>
        <p:sp>
          <p:nvSpPr>
            <p:cNvPr id="765" name="Google Shape;765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66" name="Google Shape;766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67" name="Google Shape;767;p55"/>
          <p:cNvGrpSpPr/>
          <p:nvPr/>
        </p:nvGrpSpPr>
        <p:grpSpPr>
          <a:xfrm>
            <a:off x="3907457" y="3482337"/>
            <a:ext cx="382473" cy="382473"/>
            <a:chOff x="2085525" y="4992125"/>
            <a:chExt cx="481825" cy="481825"/>
          </a:xfrm>
        </p:grpSpPr>
        <p:sp>
          <p:nvSpPr>
            <p:cNvPr id="768" name="Google Shape;768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69" name="Google Shape;769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0" name="Google Shape;770;p55"/>
          <p:cNvGrpSpPr/>
          <p:nvPr/>
        </p:nvGrpSpPr>
        <p:grpSpPr>
          <a:xfrm>
            <a:off x="3907455" y="4057624"/>
            <a:ext cx="382473" cy="382473"/>
            <a:chOff x="1492675" y="4992125"/>
            <a:chExt cx="481825" cy="481825"/>
          </a:xfrm>
        </p:grpSpPr>
        <p:sp>
          <p:nvSpPr>
            <p:cNvPr id="771" name="Google Shape;771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72" name="Google Shape;772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3" name="Google Shape;773;p55"/>
          <p:cNvGrpSpPr/>
          <p:nvPr/>
        </p:nvGrpSpPr>
        <p:grpSpPr>
          <a:xfrm>
            <a:off x="6296780" y="1756474"/>
            <a:ext cx="382473" cy="382473"/>
            <a:chOff x="1492675" y="4992125"/>
            <a:chExt cx="481825" cy="481825"/>
          </a:xfrm>
        </p:grpSpPr>
        <p:sp>
          <p:nvSpPr>
            <p:cNvPr id="774" name="Google Shape;774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75" name="Google Shape;775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6" name="Google Shape;776;p55"/>
          <p:cNvGrpSpPr/>
          <p:nvPr/>
        </p:nvGrpSpPr>
        <p:grpSpPr>
          <a:xfrm>
            <a:off x="6296782" y="2331762"/>
            <a:ext cx="382473" cy="382473"/>
            <a:chOff x="2085525" y="4992125"/>
            <a:chExt cx="481825" cy="481825"/>
          </a:xfrm>
        </p:grpSpPr>
        <p:sp>
          <p:nvSpPr>
            <p:cNvPr id="777" name="Google Shape;777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78" name="Google Shape;778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9" name="Google Shape;779;p55"/>
          <p:cNvGrpSpPr/>
          <p:nvPr/>
        </p:nvGrpSpPr>
        <p:grpSpPr>
          <a:xfrm>
            <a:off x="6296780" y="2907037"/>
            <a:ext cx="382473" cy="382473"/>
            <a:chOff x="1492675" y="4992125"/>
            <a:chExt cx="481825" cy="481825"/>
          </a:xfrm>
        </p:grpSpPr>
        <p:sp>
          <p:nvSpPr>
            <p:cNvPr id="780" name="Google Shape;780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1" name="Google Shape;781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82" name="Google Shape;782;p55"/>
          <p:cNvGrpSpPr/>
          <p:nvPr/>
        </p:nvGrpSpPr>
        <p:grpSpPr>
          <a:xfrm>
            <a:off x="6296782" y="3482337"/>
            <a:ext cx="382473" cy="382473"/>
            <a:chOff x="2085525" y="4992125"/>
            <a:chExt cx="481825" cy="481825"/>
          </a:xfrm>
        </p:grpSpPr>
        <p:sp>
          <p:nvSpPr>
            <p:cNvPr id="783" name="Google Shape;783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4" name="Google Shape;784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85" name="Google Shape;785;p55"/>
          <p:cNvGrpSpPr/>
          <p:nvPr/>
        </p:nvGrpSpPr>
        <p:grpSpPr>
          <a:xfrm>
            <a:off x="6296780" y="4057624"/>
            <a:ext cx="382473" cy="382473"/>
            <a:chOff x="1492675" y="4992125"/>
            <a:chExt cx="481825" cy="481825"/>
          </a:xfrm>
        </p:grpSpPr>
        <p:sp>
          <p:nvSpPr>
            <p:cNvPr id="786" name="Google Shape;786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87" name="Google Shape;787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88" name="Google Shape;788;p55"/>
          <p:cNvGrpSpPr/>
          <p:nvPr/>
        </p:nvGrpSpPr>
        <p:grpSpPr>
          <a:xfrm>
            <a:off x="5134357" y="1756462"/>
            <a:ext cx="382473" cy="382473"/>
            <a:chOff x="2085525" y="4992125"/>
            <a:chExt cx="481825" cy="481825"/>
          </a:xfrm>
        </p:grpSpPr>
        <p:sp>
          <p:nvSpPr>
            <p:cNvPr id="789" name="Google Shape;789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0" name="Google Shape;790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91" name="Google Shape;791;p55"/>
          <p:cNvGrpSpPr/>
          <p:nvPr/>
        </p:nvGrpSpPr>
        <p:grpSpPr>
          <a:xfrm>
            <a:off x="5134355" y="2331749"/>
            <a:ext cx="382473" cy="382473"/>
            <a:chOff x="1492675" y="4992125"/>
            <a:chExt cx="481825" cy="481825"/>
          </a:xfrm>
        </p:grpSpPr>
        <p:sp>
          <p:nvSpPr>
            <p:cNvPr id="792" name="Google Shape;792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94" name="Google Shape;794;p55"/>
          <p:cNvGrpSpPr/>
          <p:nvPr/>
        </p:nvGrpSpPr>
        <p:grpSpPr>
          <a:xfrm>
            <a:off x="5134357" y="2907049"/>
            <a:ext cx="382473" cy="382473"/>
            <a:chOff x="2085525" y="4992125"/>
            <a:chExt cx="481825" cy="481825"/>
          </a:xfrm>
        </p:grpSpPr>
        <p:sp>
          <p:nvSpPr>
            <p:cNvPr id="795" name="Google Shape;795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97" name="Google Shape;797;p55"/>
          <p:cNvGrpSpPr/>
          <p:nvPr/>
        </p:nvGrpSpPr>
        <p:grpSpPr>
          <a:xfrm>
            <a:off x="5134355" y="3482324"/>
            <a:ext cx="382473" cy="382473"/>
            <a:chOff x="1492675" y="4992125"/>
            <a:chExt cx="481825" cy="481825"/>
          </a:xfrm>
        </p:grpSpPr>
        <p:sp>
          <p:nvSpPr>
            <p:cNvPr id="798" name="Google Shape;798;p5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9" name="Google Shape;799;p5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00" name="Google Shape;800;p55"/>
          <p:cNvGrpSpPr/>
          <p:nvPr/>
        </p:nvGrpSpPr>
        <p:grpSpPr>
          <a:xfrm>
            <a:off x="5134357" y="4057637"/>
            <a:ext cx="382473" cy="382473"/>
            <a:chOff x="2085525" y="4992125"/>
            <a:chExt cx="481825" cy="481825"/>
          </a:xfrm>
        </p:grpSpPr>
        <p:sp>
          <p:nvSpPr>
            <p:cNvPr id="801" name="Google Shape;801;p5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02" name="Google Shape;802;p5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7137" y="2163521"/>
            <a:ext cx="3742050" cy="915886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-850716" y="2164406"/>
            <a:ext cx="3744392" cy="91645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57"/>
          <p:cNvGrpSpPr/>
          <p:nvPr/>
        </p:nvGrpSpPr>
        <p:grpSpPr>
          <a:xfrm>
            <a:off x="8323657" y="2366066"/>
            <a:ext cx="346358" cy="537546"/>
            <a:chOff x="8102575" y="326400"/>
            <a:chExt cx="400275" cy="621225"/>
          </a:xfrm>
          <a:solidFill>
            <a:srgbClr val="00B0F0"/>
          </a:solidFill>
        </p:grpSpPr>
        <p:sp>
          <p:nvSpPr>
            <p:cNvPr id="832" name="Google Shape;832;p57"/>
            <p:cNvSpPr/>
            <p:nvPr/>
          </p:nvSpPr>
          <p:spPr>
            <a:xfrm>
              <a:off x="8102575" y="850375"/>
              <a:ext cx="400275" cy="97250"/>
            </a:xfrm>
            <a:custGeom>
              <a:avLst/>
              <a:gdLst/>
              <a:ahLst/>
              <a:cxnLst/>
              <a:rect l="l" t="t" r="r" b="b"/>
              <a:pathLst>
                <a:path w="16011" h="3890" extrusionOk="0">
                  <a:moveTo>
                    <a:pt x="1" y="1"/>
                  </a:moveTo>
                  <a:lnTo>
                    <a:pt x="1" y="1211"/>
                  </a:lnTo>
                  <a:cubicBezTo>
                    <a:pt x="1" y="2692"/>
                    <a:pt x="1198" y="3877"/>
                    <a:pt x="2667" y="3889"/>
                  </a:cubicBezTo>
                  <a:lnTo>
                    <a:pt x="13344" y="3889"/>
                  </a:lnTo>
                  <a:cubicBezTo>
                    <a:pt x="14813" y="3877"/>
                    <a:pt x="16011" y="2692"/>
                    <a:pt x="16011" y="1211"/>
                  </a:cubicBezTo>
                  <a:lnTo>
                    <a:pt x="16011" y="1"/>
                  </a:lnTo>
                  <a:lnTo>
                    <a:pt x="8740" y="1"/>
                  </a:lnTo>
                  <a:lnTo>
                    <a:pt x="8740" y="729"/>
                  </a:lnTo>
                  <a:cubicBezTo>
                    <a:pt x="8740" y="1137"/>
                    <a:pt x="8407" y="1458"/>
                    <a:pt x="8012" y="1458"/>
                  </a:cubicBezTo>
                  <a:cubicBezTo>
                    <a:pt x="7604" y="1458"/>
                    <a:pt x="7283" y="1137"/>
                    <a:pt x="7283" y="729"/>
                  </a:cubicBezTo>
                  <a:lnTo>
                    <a:pt x="7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3" name="Google Shape;833;p57"/>
            <p:cNvSpPr/>
            <p:nvPr/>
          </p:nvSpPr>
          <p:spPr>
            <a:xfrm>
              <a:off x="8102575" y="326400"/>
              <a:ext cx="400275" cy="487600"/>
            </a:xfrm>
            <a:custGeom>
              <a:avLst/>
              <a:gdLst/>
              <a:ahLst/>
              <a:cxnLst/>
              <a:rect l="l" t="t" r="r" b="b"/>
              <a:pathLst>
                <a:path w="16011" h="19504" extrusionOk="0">
                  <a:moveTo>
                    <a:pt x="8012" y="5925"/>
                  </a:moveTo>
                  <a:cubicBezTo>
                    <a:pt x="9839" y="5925"/>
                    <a:pt x="11394" y="7246"/>
                    <a:pt x="11715" y="9036"/>
                  </a:cubicBezTo>
                  <a:cubicBezTo>
                    <a:pt x="12937" y="9369"/>
                    <a:pt x="13727" y="10566"/>
                    <a:pt x="13567" y="11838"/>
                  </a:cubicBezTo>
                  <a:cubicBezTo>
                    <a:pt x="13394" y="13097"/>
                    <a:pt x="12320" y="14035"/>
                    <a:pt x="11036" y="14047"/>
                  </a:cubicBezTo>
                  <a:lnTo>
                    <a:pt x="10419" y="14047"/>
                  </a:lnTo>
                  <a:lnTo>
                    <a:pt x="10172" y="14553"/>
                  </a:lnTo>
                  <a:lnTo>
                    <a:pt x="11024" y="14998"/>
                  </a:lnTo>
                  <a:cubicBezTo>
                    <a:pt x="11357" y="15183"/>
                    <a:pt x="11505" y="15603"/>
                    <a:pt x="11332" y="15948"/>
                  </a:cubicBezTo>
                  <a:lnTo>
                    <a:pt x="10604" y="17504"/>
                  </a:lnTo>
                  <a:cubicBezTo>
                    <a:pt x="10457" y="17785"/>
                    <a:pt x="10217" y="17903"/>
                    <a:pt x="9979" y="17903"/>
                  </a:cubicBezTo>
                  <a:cubicBezTo>
                    <a:pt x="9517" y="17903"/>
                    <a:pt x="9059" y="17457"/>
                    <a:pt x="9296" y="16886"/>
                  </a:cubicBezTo>
                  <a:lnTo>
                    <a:pt x="9728" y="15961"/>
                  </a:lnTo>
                  <a:lnTo>
                    <a:pt x="8876" y="15516"/>
                  </a:lnTo>
                  <a:cubicBezTo>
                    <a:pt x="8543" y="15331"/>
                    <a:pt x="8394" y="14911"/>
                    <a:pt x="8567" y="14566"/>
                  </a:cubicBezTo>
                  <a:lnTo>
                    <a:pt x="8802" y="14047"/>
                  </a:lnTo>
                  <a:lnTo>
                    <a:pt x="6530" y="14047"/>
                  </a:lnTo>
                  <a:lnTo>
                    <a:pt x="6296" y="14553"/>
                  </a:lnTo>
                  <a:lnTo>
                    <a:pt x="7135" y="15010"/>
                  </a:lnTo>
                  <a:cubicBezTo>
                    <a:pt x="7481" y="15183"/>
                    <a:pt x="7617" y="15603"/>
                    <a:pt x="7456" y="15961"/>
                  </a:cubicBezTo>
                  <a:lnTo>
                    <a:pt x="6728" y="17504"/>
                  </a:lnTo>
                  <a:cubicBezTo>
                    <a:pt x="6581" y="17785"/>
                    <a:pt x="6340" y="17903"/>
                    <a:pt x="6100" y="17903"/>
                  </a:cubicBezTo>
                  <a:cubicBezTo>
                    <a:pt x="5634" y="17903"/>
                    <a:pt x="5171" y="17457"/>
                    <a:pt x="5407" y="16886"/>
                  </a:cubicBezTo>
                  <a:lnTo>
                    <a:pt x="5839" y="15961"/>
                  </a:lnTo>
                  <a:lnTo>
                    <a:pt x="5000" y="15516"/>
                  </a:lnTo>
                  <a:cubicBezTo>
                    <a:pt x="4654" y="15331"/>
                    <a:pt x="4518" y="14911"/>
                    <a:pt x="4691" y="14566"/>
                  </a:cubicBezTo>
                  <a:lnTo>
                    <a:pt x="4926" y="14047"/>
                  </a:lnTo>
                  <a:cubicBezTo>
                    <a:pt x="3654" y="14010"/>
                    <a:pt x="2605" y="13060"/>
                    <a:pt x="2445" y="11801"/>
                  </a:cubicBezTo>
                  <a:cubicBezTo>
                    <a:pt x="2297" y="10554"/>
                    <a:pt x="3087" y="9369"/>
                    <a:pt x="4309" y="9036"/>
                  </a:cubicBezTo>
                  <a:cubicBezTo>
                    <a:pt x="4617" y="7246"/>
                    <a:pt x="6185" y="5925"/>
                    <a:pt x="8012" y="5925"/>
                  </a:cubicBezTo>
                  <a:close/>
                  <a:moveTo>
                    <a:pt x="2667" y="0"/>
                  </a:moveTo>
                  <a:cubicBezTo>
                    <a:pt x="1198" y="0"/>
                    <a:pt x="1" y="1197"/>
                    <a:pt x="1" y="2666"/>
                  </a:cubicBezTo>
                  <a:lnTo>
                    <a:pt x="1" y="19503"/>
                  </a:lnTo>
                  <a:lnTo>
                    <a:pt x="16011" y="19503"/>
                  </a:lnTo>
                  <a:lnTo>
                    <a:pt x="16011" y="2666"/>
                  </a:lnTo>
                  <a:cubicBezTo>
                    <a:pt x="16011" y="1197"/>
                    <a:pt x="14813" y="0"/>
                    <a:pt x="13344" y="0"/>
                  </a:cubicBezTo>
                  <a:lnTo>
                    <a:pt x="11703" y="0"/>
                  </a:lnTo>
                  <a:lnTo>
                    <a:pt x="10629" y="2703"/>
                  </a:lnTo>
                  <a:cubicBezTo>
                    <a:pt x="10518" y="2975"/>
                    <a:pt x="10246" y="3160"/>
                    <a:pt x="9950" y="3160"/>
                  </a:cubicBezTo>
                  <a:lnTo>
                    <a:pt x="6061" y="3160"/>
                  </a:lnTo>
                  <a:cubicBezTo>
                    <a:pt x="5765" y="3160"/>
                    <a:pt x="5494" y="2975"/>
                    <a:pt x="5395" y="2703"/>
                  </a:cubicBezTo>
                  <a:lnTo>
                    <a:pt x="4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34" name="Google Shape;834;p57"/>
          <p:cNvGrpSpPr/>
          <p:nvPr/>
        </p:nvGrpSpPr>
        <p:grpSpPr>
          <a:xfrm>
            <a:off x="8281546" y="3800472"/>
            <a:ext cx="530401" cy="525579"/>
            <a:chOff x="4598600" y="1166275"/>
            <a:chExt cx="627100" cy="621325"/>
          </a:xfrm>
          <a:solidFill>
            <a:srgbClr val="00B0F0"/>
          </a:solidFill>
        </p:grpSpPr>
        <p:sp>
          <p:nvSpPr>
            <p:cNvPr id="835" name="Google Shape;835;p57"/>
            <p:cNvSpPr/>
            <p:nvPr/>
          </p:nvSpPr>
          <p:spPr>
            <a:xfrm>
              <a:off x="4598600" y="1458600"/>
              <a:ext cx="116675" cy="36450"/>
            </a:xfrm>
            <a:custGeom>
              <a:avLst/>
              <a:gdLst/>
              <a:ahLst/>
              <a:cxnLst/>
              <a:rect l="l" t="t" r="r" b="b"/>
              <a:pathLst>
                <a:path w="4667" h="1458" extrusionOk="0">
                  <a:moveTo>
                    <a:pt x="976" y="1"/>
                  </a:moveTo>
                  <a:cubicBezTo>
                    <a:pt x="1" y="1"/>
                    <a:pt x="1" y="1457"/>
                    <a:pt x="976" y="1457"/>
                  </a:cubicBezTo>
                  <a:lnTo>
                    <a:pt x="3939" y="1457"/>
                  </a:lnTo>
                  <a:cubicBezTo>
                    <a:pt x="4334" y="1457"/>
                    <a:pt x="4667" y="1136"/>
                    <a:pt x="4667" y="729"/>
                  </a:cubicBezTo>
                  <a:cubicBezTo>
                    <a:pt x="4667" y="334"/>
                    <a:pt x="4334" y="1"/>
                    <a:pt x="39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6" name="Google Shape;836;p57"/>
            <p:cNvSpPr/>
            <p:nvPr/>
          </p:nvSpPr>
          <p:spPr>
            <a:xfrm>
              <a:off x="4794500" y="1222825"/>
              <a:ext cx="58125" cy="70925"/>
            </a:xfrm>
            <a:custGeom>
              <a:avLst/>
              <a:gdLst/>
              <a:ahLst/>
              <a:cxnLst/>
              <a:rect l="l" t="t" r="r" b="b"/>
              <a:pathLst>
                <a:path w="2325" h="2837" extrusionOk="0">
                  <a:moveTo>
                    <a:pt x="956" y="0"/>
                  </a:moveTo>
                  <a:cubicBezTo>
                    <a:pt x="483" y="0"/>
                    <a:pt x="1" y="447"/>
                    <a:pt x="263" y="1025"/>
                  </a:cubicBezTo>
                  <a:lnTo>
                    <a:pt x="818" y="2371"/>
                  </a:lnTo>
                  <a:cubicBezTo>
                    <a:pt x="930" y="2660"/>
                    <a:pt x="1204" y="2836"/>
                    <a:pt x="1496" y="2836"/>
                  </a:cubicBezTo>
                  <a:cubicBezTo>
                    <a:pt x="1590" y="2836"/>
                    <a:pt x="1687" y="2818"/>
                    <a:pt x="1781" y="2778"/>
                  </a:cubicBezTo>
                  <a:cubicBezTo>
                    <a:pt x="2151" y="2618"/>
                    <a:pt x="2324" y="2186"/>
                    <a:pt x="2164" y="1815"/>
                  </a:cubicBezTo>
                  <a:lnTo>
                    <a:pt x="1608" y="470"/>
                  </a:lnTo>
                  <a:cubicBezTo>
                    <a:pt x="1480" y="139"/>
                    <a:pt x="1219" y="0"/>
                    <a:pt x="9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7" name="Google Shape;837;p57"/>
            <p:cNvSpPr/>
            <p:nvPr/>
          </p:nvSpPr>
          <p:spPr>
            <a:xfrm>
              <a:off x="4652750" y="1360775"/>
              <a:ext cx="81975" cy="50900"/>
            </a:xfrm>
            <a:custGeom>
              <a:avLst/>
              <a:gdLst/>
              <a:ahLst/>
              <a:cxnLst/>
              <a:rect l="l" t="t" r="r" b="b"/>
              <a:pathLst>
                <a:path w="3279" h="2036" extrusionOk="0">
                  <a:moveTo>
                    <a:pt x="1044" y="1"/>
                  </a:moveTo>
                  <a:cubicBezTo>
                    <a:pt x="342" y="1"/>
                    <a:pt x="0" y="1107"/>
                    <a:pt x="810" y="1420"/>
                  </a:cubicBezTo>
                  <a:lnTo>
                    <a:pt x="2155" y="1976"/>
                  </a:lnTo>
                  <a:cubicBezTo>
                    <a:pt x="2249" y="2016"/>
                    <a:pt x="2348" y="2036"/>
                    <a:pt x="2446" y="2036"/>
                  </a:cubicBezTo>
                  <a:cubicBezTo>
                    <a:pt x="2732" y="2036"/>
                    <a:pt x="3008" y="1869"/>
                    <a:pt x="3118" y="1593"/>
                  </a:cubicBezTo>
                  <a:cubicBezTo>
                    <a:pt x="3279" y="1210"/>
                    <a:pt x="3093" y="778"/>
                    <a:pt x="2711" y="630"/>
                  </a:cubicBezTo>
                  <a:lnTo>
                    <a:pt x="1365" y="75"/>
                  </a:lnTo>
                  <a:cubicBezTo>
                    <a:pt x="1252" y="24"/>
                    <a:pt x="1144" y="1"/>
                    <a:pt x="10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8" name="Google Shape;838;p57"/>
            <p:cNvSpPr/>
            <p:nvPr/>
          </p:nvSpPr>
          <p:spPr>
            <a:xfrm>
              <a:off x="5096375" y="1361125"/>
              <a:ext cx="75325" cy="50375"/>
            </a:xfrm>
            <a:custGeom>
              <a:avLst/>
              <a:gdLst/>
              <a:ahLst/>
              <a:cxnLst/>
              <a:rect l="l" t="t" r="r" b="b"/>
              <a:pathLst>
                <a:path w="3013" h="2015" extrusionOk="0">
                  <a:moveTo>
                    <a:pt x="2185" y="1"/>
                  </a:moveTo>
                  <a:cubicBezTo>
                    <a:pt x="2087" y="1"/>
                    <a:pt x="1987" y="20"/>
                    <a:pt x="1889" y="61"/>
                  </a:cubicBezTo>
                  <a:lnTo>
                    <a:pt x="544" y="616"/>
                  </a:lnTo>
                  <a:cubicBezTo>
                    <a:pt x="174" y="764"/>
                    <a:pt x="1" y="1196"/>
                    <a:pt x="149" y="1567"/>
                  </a:cubicBezTo>
                  <a:cubicBezTo>
                    <a:pt x="271" y="1847"/>
                    <a:pt x="541" y="2015"/>
                    <a:pt x="826" y="2015"/>
                  </a:cubicBezTo>
                  <a:cubicBezTo>
                    <a:pt x="917" y="2015"/>
                    <a:pt x="1010" y="1998"/>
                    <a:pt x="1099" y="1962"/>
                  </a:cubicBezTo>
                  <a:lnTo>
                    <a:pt x="2445" y="1406"/>
                  </a:lnTo>
                  <a:cubicBezTo>
                    <a:pt x="2828" y="1258"/>
                    <a:pt x="3013" y="826"/>
                    <a:pt x="2865" y="443"/>
                  </a:cubicBezTo>
                  <a:cubicBezTo>
                    <a:pt x="2745" y="167"/>
                    <a:pt x="2474" y="1"/>
                    <a:pt x="2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39" name="Google Shape;839;p57"/>
            <p:cNvSpPr/>
            <p:nvPr/>
          </p:nvSpPr>
          <p:spPr>
            <a:xfrm>
              <a:off x="4978200" y="1222825"/>
              <a:ext cx="57900" cy="70475"/>
            </a:xfrm>
            <a:custGeom>
              <a:avLst/>
              <a:gdLst/>
              <a:ahLst/>
              <a:cxnLst/>
              <a:rect l="l" t="t" r="r" b="b"/>
              <a:pathLst>
                <a:path w="2316" h="2819" extrusionOk="0">
                  <a:moveTo>
                    <a:pt x="1365" y="0"/>
                  </a:moveTo>
                  <a:cubicBezTo>
                    <a:pt x="1103" y="0"/>
                    <a:pt x="844" y="139"/>
                    <a:pt x="716" y="470"/>
                  </a:cubicBezTo>
                  <a:lnTo>
                    <a:pt x="160" y="1815"/>
                  </a:lnTo>
                  <a:cubicBezTo>
                    <a:pt x="0" y="2186"/>
                    <a:pt x="173" y="2618"/>
                    <a:pt x="543" y="2766"/>
                  </a:cubicBezTo>
                  <a:cubicBezTo>
                    <a:pt x="636" y="2802"/>
                    <a:pt x="731" y="2819"/>
                    <a:pt x="823" y="2819"/>
                  </a:cubicBezTo>
                  <a:cubicBezTo>
                    <a:pt x="1114" y="2819"/>
                    <a:pt x="1384" y="2652"/>
                    <a:pt x="1506" y="2371"/>
                  </a:cubicBezTo>
                  <a:lnTo>
                    <a:pt x="2061" y="1025"/>
                  </a:lnTo>
                  <a:cubicBezTo>
                    <a:pt x="2315" y="447"/>
                    <a:pt x="1836" y="0"/>
                    <a:pt x="1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0" name="Google Shape;840;p57"/>
            <p:cNvSpPr/>
            <p:nvPr/>
          </p:nvSpPr>
          <p:spPr>
            <a:xfrm>
              <a:off x="4897025" y="1677025"/>
              <a:ext cx="36450" cy="110575"/>
            </a:xfrm>
            <a:custGeom>
              <a:avLst/>
              <a:gdLst/>
              <a:ahLst/>
              <a:cxnLst/>
              <a:rect l="l" t="t" r="r" b="b"/>
              <a:pathLst>
                <a:path w="1458" h="4423" extrusionOk="0">
                  <a:moveTo>
                    <a:pt x="729" y="0"/>
                  </a:moveTo>
                  <a:cubicBezTo>
                    <a:pt x="365" y="0"/>
                    <a:pt x="1" y="244"/>
                    <a:pt x="1" y="731"/>
                  </a:cubicBezTo>
                  <a:lnTo>
                    <a:pt x="1" y="3694"/>
                  </a:lnTo>
                  <a:cubicBezTo>
                    <a:pt x="1" y="4089"/>
                    <a:pt x="334" y="4422"/>
                    <a:pt x="729" y="4422"/>
                  </a:cubicBezTo>
                  <a:cubicBezTo>
                    <a:pt x="1136" y="4422"/>
                    <a:pt x="1457" y="4089"/>
                    <a:pt x="1457" y="3694"/>
                  </a:cubicBezTo>
                  <a:lnTo>
                    <a:pt x="1457" y="731"/>
                  </a:lnTo>
                  <a:cubicBezTo>
                    <a:pt x="1457" y="244"/>
                    <a:pt x="1093" y="0"/>
                    <a:pt x="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1" name="Google Shape;841;p57"/>
            <p:cNvSpPr/>
            <p:nvPr/>
          </p:nvSpPr>
          <p:spPr>
            <a:xfrm>
              <a:off x="4897025" y="1166275"/>
              <a:ext cx="36450" cy="110600"/>
            </a:xfrm>
            <a:custGeom>
              <a:avLst/>
              <a:gdLst/>
              <a:ahLst/>
              <a:cxnLst/>
              <a:rect l="l" t="t" r="r" b="b"/>
              <a:pathLst>
                <a:path w="1458" h="4424" extrusionOk="0">
                  <a:moveTo>
                    <a:pt x="729" y="1"/>
                  </a:moveTo>
                  <a:cubicBezTo>
                    <a:pt x="365" y="1"/>
                    <a:pt x="1" y="245"/>
                    <a:pt x="1" y="732"/>
                  </a:cubicBezTo>
                  <a:lnTo>
                    <a:pt x="1" y="3695"/>
                  </a:lnTo>
                  <a:cubicBezTo>
                    <a:pt x="1" y="4090"/>
                    <a:pt x="334" y="4423"/>
                    <a:pt x="729" y="4423"/>
                  </a:cubicBezTo>
                  <a:cubicBezTo>
                    <a:pt x="1136" y="4423"/>
                    <a:pt x="1457" y="4090"/>
                    <a:pt x="1457" y="3695"/>
                  </a:cubicBezTo>
                  <a:lnTo>
                    <a:pt x="1457" y="732"/>
                  </a:lnTo>
                  <a:cubicBezTo>
                    <a:pt x="1457" y="245"/>
                    <a:pt x="1093" y="1"/>
                    <a:pt x="7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2" name="Google Shape;842;p57"/>
            <p:cNvSpPr/>
            <p:nvPr/>
          </p:nvSpPr>
          <p:spPr>
            <a:xfrm>
              <a:off x="5109350" y="1458600"/>
              <a:ext cx="116350" cy="36450"/>
            </a:xfrm>
            <a:custGeom>
              <a:avLst/>
              <a:gdLst/>
              <a:ahLst/>
              <a:cxnLst/>
              <a:rect l="l" t="t" r="r" b="b"/>
              <a:pathLst>
                <a:path w="4654" h="1458" extrusionOk="0">
                  <a:moveTo>
                    <a:pt x="975" y="1"/>
                  </a:moveTo>
                  <a:cubicBezTo>
                    <a:pt x="0" y="1"/>
                    <a:pt x="0" y="1457"/>
                    <a:pt x="975" y="1457"/>
                  </a:cubicBezTo>
                  <a:lnTo>
                    <a:pt x="3938" y="1457"/>
                  </a:lnTo>
                  <a:cubicBezTo>
                    <a:pt x="4333" y="1457"/>
                    <a:pt x="4654" y="1136"/>
                    <a:pt x="4654" y="729"/>
                  </a:cubicBezTo>
                  <a:cubicBezTo>
                    <a:pt x="4654" y="334"/>
                    <a:pt x="4333" y="1"/>
                    <a:pt x="39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3" name="Google Shape;843;p57"/>
            <p:cNvSpPr/>
            <p:nvPr/>
          </p:nvSpPr>
          <p:spPr>
            <a:xfrm>
              <a:off x="4688725" y="1613375"/>
              <a:ext cx="97375" cy="88500"/>
            </a:xfrm>
            <a:custGeom>
              <a:avLst/>
              <a:gdLst/>
              <a:ahLst/>
              <a:cxnLst/>
              <a:rect l="l" t="t" r="r" b="b"/>
              <a:pathLst>
                <a:path w="3895" h="3540" extrusionOk="0">
                  <a:moveTo>
                    <a:pt x="2862" y="1"/>
                  </a:moveTo>
                  <a:cubicBezTo>
                    <a:pt x="2698" y="1"/>
                    <a:pt x="2527" y="61"/>
                    <a:pt x="2370" y="204"/>
                  </a:cubicBezTo>
                  <a:lnTo>
                    <a:pt x="284" y="2290"/>
                  </a:lnTo>
                  <a:cubicBezTo>
                    <a:pt x="0" y="2574"/>
                    <a:pt x="0" y="3043"/>
                    <a:pt x="284" y="3327"/>
                  </a:cubicBezTo>
                  <a:cubicBezTo>
                    <a:pt x="426" y="3469"/>
                    <a:pt x="611" y="3540"/>
                    <a:pt x="797" y="3540"/>
                  </a:cubicBezTo>
                  <a:cubicBezTo>
                    <a:pt x="982" y="3540"/>
                    <a:pt x="1167" y="3469"/>
                    <a:pt x="1309" y="3327"/>
                  </a:cubicBezTo>
                  <a:lnTo>
                    <a:pt x="3407" y="1228"/>
                  </a:lnTo>
                  <a:cubicBezTo>
                    <a:pt x="3894" y="703"/>
                    <a:pt x="3421" y="1"/>
                    <a:pt x="28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4" name="Google Shape;844;p57"/>
            <p:cNvSpPr/>
            <p:nvPr/>
          </p:nvSpPr>
          <p:spPr>
            <a:xfrm>
              <a:off x="5044700" y="1613375"/>
              <a:ext cx="102450" cy="88250"/>
            </a:xfrm>
            <a:custGeom>
              <a:avLst/>
              <a:gdLst/>
              <a:ahLst/>
              <a:cxnLst/>
              <a:rect l="l" t="t" r="r" b="b"/>
              <a:pathLst>
                <a:path w="4098" h="3530" extrusionOk="0">
                  <a:moveTo>
                    <a:pt x="1027" y="1"/>
                  </a:moveTo>
                  <a:cubicBezTo>
                    <a:pt x="474" y="1"/>
                    <a:pt x="1" y="703"/>
                    <a:pt x="488" y="1228"/>
                  </a:cubicBezTo>
                  <a:lnTo>
                    <a:pt x="2574" y="3327"/>
                  </a:lnTo>
                  <a:cubicBezTo>
                    <a:pt x="2730" y="3469"/>
                    <a:pt x="2901" y="3530"/>
                    <a:pt x="3065" y="3530"/>
                  </a:cubicBezTo>
                  <a:cubicBezTo>
                    <a:pt x="3624" y="3530"/>
                    <a:pt x="4098" y="2825"/>
                    <a:pt x="3611" y="2290"/>
                  </a:cubicBezTo>
                  <a:lnTo>
                    <a:pt x="1512" y="204"/>
                  </a:lnTo>
                  <a:cubicBezTo>
                    <a:pt x="1358" y="61"/>
                    <a:pt x="1189" y="1"/>
                    <a:pt x="10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5" name="Google Shape;845;p57"/>
            <p:cNvSpPr/>
            <p:nvPr/>
          </p:nvSpPr>
          <p:spPr>
            <a:xfrm>
              <a:off x="4683425" y="1252200"/>
              <a:ext cx="102675" cy="88375"/>
            </a:xfrm>
            <a:custGeom>
              <a:avLst/>
              <a:gdLst/>
              <a:ahLst/>
              <a:cxnLst/>
              <a:rect l="l" t="t" r="r" b="b"/>
              <a:pathLst>
                <a:path w="4107" h="3535" extrusionOk="0">
                  <a:moveTo>
                    <a:pt x="1032" y="1"/>
                  </a:moveTo>
                  <a:cubicBezTo>
                    <a:pt x="477" y="1"/>
                    <a:pt x="1" y="709"/>
                    <a:pt x="496" y="1233"/>
                  </a:cubicBezTo>
                  <a:lnTo>
                    <a:pt x="2582" y="3331"/>
                  </a:lnTo>
                  <a:cubicBezTo>
                    <a:pt x="2739" y="3474"/>
                    <a:pt x="2910" y="3534"/>
                    <a:pt x="3073" y="3534"/>
                  </a:cubicBezTo>
                  <a:cubicBezTo>
                    <a:pt x="3633" y="3534"/>
                    <a:pt x="4106" y="2829"/>
                    <a:pt x="3619" y="2295"/>
                  </a:cubicBezTo>
                  <a:lnTo>
                    <a:pt x="1521" y="208"/>
                  </a:lnTo>
                  <a:cubicBezTo>
                    <a:pt x="1366" y="62"/>
                    <a:pt x="1195" y="1"/>
                    <a:pt x="10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6" name="Google Shape;846;p57"/>
            <p:cNvSpPr/>
            <p:nvPr/>
          </p:nvSpPr>
          <p:spPr>
            <a:xfrm>
              <a:off x="5049775" y="1252200"/>
              <a:ext cx="97350" cy="88625"/>
            </a:xfrm>
            <a:custGeom>
              <a:avLst/>
              <a:gdLst/>
              <a:ahLst/>
              <a:cxnLst/>
              <a:rect l="l" t="t" r="r" b="b"/>
              <a:pathLst>
                <a:path w="3894" h="3545" extrusionOk="0">
                  <a:moveTo>
                    <a:pt x="2865" y="1"/>
                  </a:moveTo>
                  <a:cubicBezTo>
                    <a:pt x="2701" y="1"/>
                    <a:pt x="2528" y="62"/>
                    <a:pt x="2371" y="208"/>
                  </a:cubicBezTo>
                  <a:lnTo>
                    <a:pt x="285" y="2295"/>
                  </a:lnTo>
                  <a:cubicBezTo>
                    <a:pt x="1" y="2578"/>
                    <a:pt x="1" y="3048"/>
                    <a:pt x="285" y="3331"/>
                  </a:cubicBezTo>
                  <a:cubicBezTo>
                    <a:pt x="427" y="3473"/>
                    <a:pt x="612" y="3544"/>
                    <a:pt x="797" y="3544"/>
                  </a:cubicBezTo>
                  <a:cubicBezTo>
                    <a:pt x="982" y="3544"/>
                    <a:pt x="1167" y="3473"/>
                    <a:pt x="1309" y="3331"/>
                  </a:cubicBezTo>
                  <a:lnTo>
                    <a:pt x="3408" y="1233"/>
                  </a:lnTo>
                  <a:cubicBezTo>
                    <a:pt x="3894" y="709"/>
                    <a:pt x="3423" y="1"/>
                    <a:pt x="2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7" name="Google Shape;847;p57"/>
            <p:cNvSpPr/>
            <p:nvPr/>
          </p:nvSpPr>
          <p:spPr>
            <a:xfrm>
              <a:off x="4797050" y="1659800"/>
              <a:ext cx="57900" cy="70600"/>
            </a:xfrm>
            <a:custGeom>
              <a:avLst/>
              <a:gdLst/>
              <a:ahLst/>
              <a:cxnLst/>
              <a:rect l="l" t="t" r="r" b="b"/>
              <a:pathLst>
                <a:path w="2316" h="2824" extrusionOk="0">
                  <a:moveTo>
                    <a:pt x="1364" y="1"/>
                  </a:moveTo>
                  <a:cubicBezTo>
                    <a:pt x="1102" y="1"/>
                    <a:pt x="844" y="139"/>
                    <a:pt x="716" y="470"/>
                  </a:cubicBezTo>
                  <a:lnTo>
                    <a:pt x="161" y="1815"/>
                  </a:lnTo>
                  <a:cubicBezTo>
                    <a:pt x="0" y="2186"/>
                    <a:pt x="185" y="2618"/>
                    <a:pt x="556" y="2766"/>
                  </a:cubicBezTo>
                  <a:cubicBezTo>
                    <a:pt x="647" y="2805"/>
                    <a:pt x="741" y="2824"/>
                    <a:pt x="834" y="2824"/>
                  </a:cubicBezTo>
                  <a:cubicBezTo>
                    <a:pt x="1117" y="2824"/>
                    <a:pt x="1385" y="2650"/>
                    <a:pt x="1506" y="2371"/>
                  </a:cubicBezTo>
                  <a:lnTo>
                    <a:pt x="2062" y="1038"/>
                  </a:lnTo>
                  <a:cubicBezTo>
                    <a:pt x="2316" y="450"/>
                    <a:pt x="1835" y="1"/>
                    <a:pt x="1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8" name="Google Shape;848;p57"/>
            <p:cNvSpPr/>
            <p:nvPr/>
          </p:nvSpPr>
          <p:spPr>
            <a:xfrm>
              <a:off x="4659400" y="1542100"/>
              <a:ext cx="75325" cy="50550"/>
            </a:xfrm>
            <a:custGeom>
              <a:avLst/>
              <a:gdLst/>
              <a:ahLst/>
              <a:cxnLst/>
              <a:rect l="l" t="t" r="r" b="b"/>
              <a:pathLst>
                <a:path w="3013" h="2022" extrusionOk="0">
                  <a:moveTo>
                    <a:pt x="2191" y="0"/>
                  </a:moveTo>
                  <a:cubicBezTo>
                    <a:pt x="2090" y="0"/>
                    <a:pt x="1987" y="22"/>
                    <a:pt x="1889" y="68"/>
                  </a:cubicBezTo>
                  <a:lnTo>
                    <a:pt x="544" y="623"/>
                  </a:lnTo>
                  <a:cubicBezTo>
                    <a:pt x="174" y="771"/>
                    <a:pt x="1" y="1203"/>
                    <a:pt x="149" y="1574"/>
                  </a:cubicBezTo>
                  <a:cubicBezTo>
                    <a:pt x="270" y="1854"/>
                    <a:pt x="541" y="2021"/>
                    <a:pt x="826" y="2021"/>
                  </a:cubicBezTo>
                  <a:cubicBezTo>
                    <a:pt x="917" y="2021"/>
                    <a:pt x="1010" y="2004"/>
                    <a:pt x="1099" y="1969"/>
                  </a:cubicBezTo>
                  <a:lnTo>
                    <a:pt x="2445" y="1413"/>
                  </a:lnTo>
                  <a:cubicBezTo>
                    <a:pt x="2827" y="1265"/>
                    <a:pt x="3013" y="833"/>
                    <a:pt x="2852" y="450"/>
                  </a:cubicBezTo>
                  <a:cubicBezTo>
                    <a:pt x="2743" y="168"/>
                    <a:pt x="2473" y="0"/>
                    <a:pt x="2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49" name="Google Shape;849;p57"/>
            <p:cNvSpPr/>
            <p:nvPr/>
          </p:nvSpPr>
          <p:spPr>
            <a:xfrm>
              <a:off x="5089725" y="1541925"/>
              <a:ext cx="81975" cy="50900"/>
            </a:xfrm>
            <a:custGeom>
              <a:avLst/>
              <a:gdLst/>
              <a:ahLst/>
              <a:cxnLst/>
              <a:rect l="l" t="t" r="r" b="b"/>
              <a:pathLst>
                <a:path w="3279" h="2036" extrusionOk="0">
                  <a:moveTo>
                    <a:pt x="1042" y="0"/>
                  </a:moveTo>
                  <a:cubicBezTo>
                    <a:pt x="342" y="0"/>
                    <a:pt x="1" y="1097"/>
                    <a:pt x="810" y="1420"/>
                  </a:cubicBezTo>
                  <a:lnTo>
                    <a:pt x="2155" y="1976"/>
                  </a:lnTo>
                  <a:cubicBezTo>
                    <a:pt x="2252" y="2016"/>
                    <a:pt x="2352" y="2035"/>
                    <a:pt x="2450" y="2035"/>
                  </a:cubicBezTo>
                  <a:cubicBezTo>
                    <a:pt x="2739" y="2035"/>
                    <a:pt x="3011" y="1867"/>
                    <a:pt x="3131" y="1581"/>
                  </a:cubicBezTo>
                  <a:cubicBezTo>
                    <a:pt x="3279" y="1210"/>
                    <a:pt x="3094" y="778"/>
                    <a:pt x="2711" y="630"/>
                  </a:cubicBezTo>
                  <a:lnTo>
                    <a:pt x="1365" y="75"/>
                  </a:lnTo>
                  <a:cubicBezTo>
                    <a:pt x="1252" y="23"/>
                    <a:pt x="1143" y="0"/>
                    <a:pt x="1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0" name="Google Shape;850;p57"/>
            <p:cNvSpPr/>
            <p:nvPr/>
          </p:nvSpPr>
          <p:spPr>
            <a:xfrm>
              <a:off x="4975650" y="1659800"/>
              <a:ext cx="58100" cy="71050"/>
            </a:xfrm>
            <a:custGeom>
              <a:avLst/>
              <a:gdLst/>
              <a:ahLst/>
              <a:cxnLst/>
              <a:rect l="l" t="t" r="r" b="b"/>
              <a:pathLst>
                <a:path w="2324" h="2842" extrusionOk="0">
                  <a:moveTo>
                    <a:pt x="952" y="1"/>
                  </a:moveTo>
                  <a:cubicBezTo>
                    <a:pt x="479" y="1"/>
                    <a:pt x="1" y="450"/>
                    <a:pt x="262" y="1038"/>
                  </a:cubicBezTo>
                  <a:lnTo>
                    <a:pt x="818" y="2371"/>
                  </a:lnTo>
                  <a:cubicBezTo>
                    <a:pt x="932" y="2664"/>
                    <a:pt x="1212" y="2842"/>
                    <a:pt x="1504" y="2842"/>
                  </a:cubicBezTo>
                  <a:cubicBezTo>
                    <a:pt x="1592" y="2842"/>
                    <a:pt x="1682" y="2825"/>
                    <a:pt x="1768" y="2791"/>
                  </a:cubicBezTo>
                  <a:cubicBezTo>
                    <a:pt x="2151" y="2630"/>
                    <a:pt x="2324" y="2198"/>
                    <a:pt x="2163" y="1815"/>
                  </a:cubicBezTo>
                  <a:lnTo>
                    <a:pt x="1608" y="470"/>
                  </a:lnTo>
                  <a:cubicBezTo>
                    <a:pt x="1476" y="139"/>
                    <a:pt x="1215" y="1"/>
                    <a:pt x="9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1" name="Google Shape;851;p57"/>
            <p:cNvSpPr/>
            <p:nvPr/>
          </p:nvSpPr>
          <p:spPr>
            <a:xfrm>
              <a:off x="4933450" y="1354925"/>
              <a:ext cx="163875" cy="244125"/>
            </a:xfrm>
            <a:custGeom>
              <a:avLst/>
              <a:gdLst/>
              <a:ahLst/>
              <a:cxnLst/>
              <a:rect l="l" t="t" r="r" b="b"/>
              <a:pathLst>
                <a:path w="6555" h="9765" extrusionOk="0">
                  <a:moveTo>
                    <a:pt x="3642" y="0"/>
                  </a:moveTo>
                  <a:cubicBezTo>
                    <a:pt x="1481" y="642"/>
                    <a:pt x="0" y="2629"/>
                    <a:pt x="0" y="4876"/>
                  </a:cubicBezTo>
                  <a:cubicBezTo>
                    <a:pt x="0" y="7135"/>
                    <a:pt x="1481" y="9110"/>
                    <a:pt x="3642" y="9764"/>
                  </a:cubicBezTo>
                  <a:cubicBezTo>
                    <a:pt x="6555" y="7160"/>
                    <a:pt x="6555" y="2592"/>
                    <a:pt x="36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2" name="Google Shape;852;p57"/>
            <p:cNvSpPr/>
            <p:nvPr/>
          </p:nvSpPr>
          <p:spPr>
            <a:xfrm>
              <a:off x="4751375" y="1312925"/>
              <a:ext cx="236725" cy="327900"/>
            </a:xfrm>
            <a:custGeom>
              <a:avLst/>
              <a:gdLst/>
              <a:ahLst/>
              <a:cxnLst/>
              <a:rect l="l" t="t" r="r" b="b"/>
              <a:pathLst>
                <a:path w="9469" h="13116" extrusionOk="0">
                  <a:moveTo>
                    <a:pt x="6553" y="1"/>
                  </a:moveTo>
                  <a:cubicBezTo>
                    <a:pt x="3114" y="1"/>
                    <a:pt x="0" y="2759"/>
                    <a:pt x="0" y="6556"/>
                  </a:cubicBezTo>
                  <a:cubicBezTo>
                    <a:pt x="0" y="10351"/>
                    <a:pt x="3111" y="13116"/>
                    <a:pt x="6549" y="13116"/>
                  </a:cubicBezTo>
                  <a:cubicBezTo>
                    <a:pt x="7517" y="13116"/>
                    <a:pt x="8511" y="12897"/>
                    <a:pt x="9468" y="12419"/>
                  </a:cubicBezTo>
                  <a:cubicBezTo>
                    <a:pt x="7246" y="11321"/>
                    <a:pt x="5839" y="9049"/>
                    <a:pt x="5827" y="6556"/>
                  </a:cubicBezTo>
                  <a:cubicBezTo>
                    <a:pt x="5839" y="4075"/>
                    <a:pt x="7246" y="1804"/>
                    <a:pt x="9468" y="693"/>
                  </a:cubicBezTo>
                  <a:cubicBezTo>
                    <a:pt x="8512" y="219"/>
                    <a:pt x="7520" y="1"/>
                    <a:pt x="6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53" name="Google Shape;853;p57"/>
          <p:cNvGrpSpPr/>
          <p:nvPr/>
        </p:nvGrpSpPr>
        <p:grpSpPr>
          <a:xfrm>
            <a:off x="469243" y="3901633"/>
            <a:ext cx="400276" cy="450306"/>
            <a:chOff x="5684875" y="2990950"/>
            <a:chExt cx="291025" cy="327400"/>
          </a:xfrm>
          <a:solidFill>
            <a:srgbClr val="00B0F0"/>
          </a:solidFill>
        </p:grpSpPr>
        <p:sp>
          <p:nvSpPr>
            <p:cNvPr id="854" name="Google Shape;854;p57"/>
            <p:cNvSpPr/>
            <p:nvPr/>
          </p:nvSpPr>
          <p:spPr>
            <a:xfrm>
              <a:off x="5749675" y="2990950"/>
              <a:ext cx="226225" cy="327400"/>
            </a:xfrm>
            <a:custGeom>
              <a:avLst/>
              <a:gdLst/>
              <a:ahLst/>
              <a:cxnLst/>
              <a:rect l="l" t="t" r="r" b="b"/>
              <a:pathLst>
                <a:path w="9049" h="13096" extrusionOk="0">
                  <a:moveTo>
                    <a:pt x="4445" y="0"/>
                  </a:moveTo>
                  <a:cubicBezTo>
                    <a:pt x="4216" y="0"/>
                    <a:pt x="3988" y="105"/>
                    <a:pt x="3840" y="315"/>
                  </a:cubicBezTo>
                  <a:cubicBezTo>
                    <a:pt x="3815" y="352"/>
                    <a:pt x="3383" y="994"/>
                    <a:pt x="2803" y="1907"/>
                  </a:cubicBezTo>
                  <a:cubicBezTo>
                    <a:pt x="2852" y="1981"/>
                    <a:pt x="2889" y="2068"/>
                    <a:pt x="2939" y="2142"/>
                  </a:cubicBezTo>
                  <a:cubicBezTo>
                    <a:pt x="4050" y="4068"/>
                    <a:pt x="4198" y="4956"/>
                    <a:pt x="4198" y="5586"/>
                  </a:cubicBezTo>
                  <a:cubicBezTo>
                    <a:pt x="4198" y="7857"/>
                    <a:pt x="2359" y="9696"/>
                    <a:pt x="75" y="9709"/>
                  </a:cubicBezTo>
                  <a:lnTo>
                    <a:pt x="1" y="9709"/>
                  </a:lnTo>
                  <a:cubicBezTo>
                    <a:pt x="551" y="11729"/>
                    <a:pt x="2386" y="13096"/>
                    <a:pt x="4431" y="13096"/>
                  </a:cubicBezTo>
                  <a:cubicBezTo>
                    <a:pt x="4635" y="13096"/>
                    <a:pt x="4842" y="13082"/>
                    <a:pt x="5050" y="13054"/>
                  </a:cubicBezTo>
                  <a:cubicBezTo>
                    <a:pt x="7346" y="12745"/>
                    <a:pt x="9049" y="10795"/>
                    <a:pt x="9049" y="8499"/>
                  </a:cubicBezTo>
                  <a:cubicBezTo>
                    <a:pt x="9049" y="7462"/>
                    <a:pt x="8382" y="5808"/>
                    <a:pt x="7012" y="3438"/>
                  </a:cubicBezTo>
                  <a:cubicBezTo>
                    <a:pt x="6037" y="1759"/>
                    <a:pt x="5087" y="377"/>
                    <a:pt x="5050" y="315"/>
                  </a:cubicBezTo>
                  <a:cubicBezTo>
                    <a:pt x="4901" y="105"/>
                    <a:pt x="4673" y="0"/>
                    <a:pt x="4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5" name="Google Shape;855;p57"/>
            <p:cNvSpPr/>
            <p:nvPr/>
          </p:nvSpPr>
          <p:spPr>
            <a:xfrm>
              <a:off x="5684875" y="3015325"/>
              <a:ext cx="133350" cy="181950"/>
            </a:xfrm>
            <a:custGeom>
              <a:avLst/>
              <a:gdLst/>
              <a:ahLst/>
              <a:cxnLst/>
              <a:rect l="l" t="t" r="r" b="b"/>
              <a:pathLst>
                <a:path w="5334" h="7278" extrusionOk="0">
                  <a:moveTo>
                    <a:pt x="2668" y="0"/>
                  </a:moveTo>
                  <a:cubicBezTo>
                    <a:pt x="2442" y="0"/>
                    <a:pt x="2216" y="105"/>
                    <a:pt x="2074" y="315"/>
                  </a:cubicBezTo>
                  <a:cubicBezTo>
                    <a:pt x="2050" y="340"/>
                    <a:pt x="1568" y="1043"/>
                    <a:pt x="1075" y="1895"/>
                  </a:cubicBezTo>
                  <a:cubicBezTo>
                    <a:pt x="112" y="3549"/>
                    <a:pt x="1" y="4228"/>
                    <a:pt x="1" y="4611"/>
                  </a:cubicBezTo>
                  <a:cubicBezTo>
                    <a:pt x="1" y="6080"/>
                    <a:pt x="1198" y="7277"/>
                    <a:pt x="2667" y="7277"/>
                  </a:cubicBezTo>
                  <a:cubicBezTo>
                    <a:pt x="4136" y="7277"/>
                    <a:pt x="5333" y="6080"/>
                    <a:pt x="5333" y="4611"/>
                  </a:cubicBezTo>
                  <a:cubicBezTo>
                    <a:pt x="5333" y="4228"/>
                    <a:pt x="5222" y="3549"/>
                    <a:pt x="4272" y="1895"/>
                  </a:cubicBezTo>
                  <a:cubicBezTo>
                    <a:pt x="3778" y="1043"/>
                    <a:pt x="3284" y="340"/>
                    <a:pt x="3272" y="315"/>
                  </a:cubicBezTo>
                  <a:cubicBezTo>
                    <a:pt x="3124" y="105"/>
                    <a:pt x="2895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56" name="Google Shape;856;p57"/>
          <p:cNvGrpSpPr/>
          <p:nvPr/>
        </p:nvGrpSpPr>
        <p:grpSpPr>
          <a:xfrm>
            <a:off x="384903" y="2420062"/>
            <a:ext cx="556800" cy="556775"/>
            <a:chOff x="391450" y="2168975"/>
            <a:chExt cx="556800" cy="556775"/>
          </a:xfrm>
          <a:solidFill>
            <a:srgbClr val="00B0F0"/>
          </a:solidFill>
        </p:grpSpPr>
        <p:sp>
          <p:nvSpPr>
            <p:cNvPr id="857" name="Google Shape;857;p57"/>
            <p:cNvSpPr/>
            <p:nvPr/>
          </p:nvSpPr>
          <p:spPr>
            <a:xfrm>
              <a:off x="586825" y="2168975"/>
              <a:ext cx="166050" cy="235800"/>
            </a:xfrm>
            <a:custGeom>
              <a:avLst/>
              <a:gdLst/>
              <a:ahLst/>
              <a:cxnLst/>
              <a:rect l="l" t="t" r="r" b="b"/>
              <a:pathLst>
                <a:path w="6642" h="9432" extrusionOk="0">
                  <a:moveTo>
                    <a:pt x="3321" y="0"/>
                  </a:moveTo>
                  <a:cubicBezTo>
                    <a:pt x="1482" y="0"/>
                    <a:pt x="1" y="1494"/>
                    <a:pt x="1" y="3333"/>
                  </a:cubicBezTo>
                  <a:cubicBezTo>
                    <a:pt x="1" y="4592"/>
                    <a:pt x="420" y="5827"/>
                    <a:pt x="1210" y="6814"/>
                  </a:cubicBezTo>
                  <a:lnTo>
                    <a:pt x="3296" y="9431"/>
                  </a:lnTo>
                  <a:lnTo>
                    <a:pt x="5420" y="6814"/>
                  </a:lnTo>
                  <a:cubicBezTo>
                    <a:pt x="6210" y="5827"/>
                    <a:pt x="6642" y="4592"/>
                    <a:pt x="6642" y="3333"/>
                  </a:cubicBezTo>
                  <a:cubicBezTo>
                    <a:pt x="6642" y="1494"/>
                    <a:pt x="5160" y="0"/>
                    <a:pt x="33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8" name="Google Shape;858;p57"/>
            <p:cNvSpPr/>
            <p:nvPr/>
          </p:nvSpPr>
          <p:spPr>
            <a:xfrm>
              <a:off x="586825" y="2489950"/>
              <a:ext cx="166050" cy="235800"/>
            </a:xfrm>
            <a:custGeom>
              <a:avLst/>
              <a:gdLst/>
              <a:ahLst/>
              <a:cxnLst/>
              <a:rect l="l" t="t" r="r" b="b"/>
              <a:pathLst>
                <a:path w="6642" h="9432" extrusionOk="0">
                  <a:moveTo>
                    <a:pt x="3296" y="1"/>
                  </a:moveTo>
                  <a:lnTo>
                    <a:pt x="1210" y="2630"/>
                  </a:lnTo>
                  <a:cubicBezTo>
                    <a:pt x="420" y="3618"/>
                    <a:pt x="1" y="4840"/>
                    <a:pt x="1" y="6111"/>
                  </a:cubicBezTo>
                  <a:cubicBezTo>
                    <a:pt x="1" y="7938"/>
                    <a:pt x="1482" y="9432"/>
                    <a:pt x="3321" y="9432"/>
                  </a:cubicBezTo>
                  <a:cubicBezTo>
                    <a:pt x="5160" y="9432"/>
                    <a:pt x="6642" y="7938"/>
                    <a:pt x="6642" y="6111"/>
                  </a:cubicBezTo>
                  <a:cubicBezTo>
                    <a:pt x="6642" y="4840"/>
                    <a:pt x="6210" y="3618"/>
                    <a:pt x="5420" y="2630"/>
                  </a:cubicBezTo>
                  <a:lnTo>
                    <a:pt x="3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59" name="Google Shape;859;p57"/>
            <p:cNvSpPr/>
            <p:nvPr/>
          </p:nvSpPr>
          <p:spPr>
            <a:xfrm>
              <a:off x="391450" y="2364325"/>
              <a:ext cx="235800" cy="166050"/>
            </a:xfrm>
            <a:custGeom>
              <a:avLst/>
              <a:gdLst/>
              <a:ahLst/>
              <a:cxnLst/>
              <a:rect l="l" t="t" r="r" b="b"/>
              <a:pathLst>
                <a:path w="9432" h="6642" extrusionOk="0">
                  <a:moveTo>
                    <a:pt x="3322" y="1"/>
                  </a:moveTo>
                  <a:cubicBezTo>
                    <a:pt x="1495" y="1"/>
                    <a:pt x="1" y="1482"/>
                    <a:pt x="1" y="3321"/>
                  </a:cubicBezTo>
                  <a:cubicBezTo>
                    <a:pt x="1" y="5161"/>
                    <a:pt x="1495" y="6642"/>
                    <a:pt x="3322" y="6642"/>
                  </a:cubicBezTo>
                  <a:cubicBezTo>
                    <a:pt x="4593" y="6642"/>
                    <a:pt x="5815" y="6222"/>
                    <a:pt x="6815" y="5432"/>
                  </a:cubicBezTo>
                  <a:lnTo>
                    <a:pt x="9432" y="3309"/>
                  </a:lnTo>
                  <a:lnTo>
                    <a:pt x="6815" y="1223"/>
                  </a:lnTo>
                  <a:cubicBezTo>
                    <a:pt x="5815" y="433"/>
                    <a:pt x="4593" y="1"/>
                    <a:pt x="3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60" name="Google Shape;860;p57"/>
            <p:cNvSpPr/>
            <p:nvPr/>
          </p:nvSpPr>
          <p:spPr>
            <a:xfrm>
              <a:off x="712450" y="2364325"/>
              <a:ext cx="235800" cy="166050"/>
            </a:xfrm>
            <a:custGeom>
              <a:avLst/>
              <a:gdLst/>
              <a:ahLst/>
              <a:cxnLst/>
              <a:rect l="l" t="t" r="r" b="b"/>
              <a:pathLst>
                <a:path w="9432" h="6642" extrusionOk="0">
                  <a:moveTo>
                    <a:pt x="6111" y="1"/>
                  </a:moveTo>
                  <a:cubicBezTo>
                    <a:pt x="4839" y="1"/>
                    <a:pt x="3605" y="433"/>
                    <a:pt x="2618" y="1223"/>
                  </a:cubicBezTo>
                  <a:lnTo>
                    <a:pt x="1" y="3346"/>
                  </a:lnTo>
                  <a:lnTo>
                    <a:pt x="2618" y="5432"/>
                  </a:lnTo>
                  <a:cubicBezTo>
                    <a:pt x="3605" y="6222"/>
                    <a:pt x="4839" y="6642"/>
                    <a:pt x="6099" y="6642"/>
                  </a:cubicBezTo>
                  <a:cubicBezTo>
                    <a:pt x="7938" y="6642"/>
                    <a:pt x="9431" y="5161"/>
                    <a:pt x="9431" y="3321"/>
                  </a:cubicBezTo>
                  <a:cubicBezTo>
                    <a:pt x="9431" y="1482"/>
                    <a:pt x="7938" y="1"/>
                    <a:pt x="6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861" name="Google Shape;861;p57"/>
          <p:cNvSpPr txBox="1"/>
          <p:nvPr/>
        </p:nvSpPr>
        <p:spPr>
          <a:xfrm>
            <a:off x="633550" y="287365"/>
            <a:ext cx="776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Our goals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2" name="Google Shape;862;p57"/>
          <p:cNvSpPr txBox="1"/>
          <p:nvPr/>
        </p:nvSpPr>
        <p:spPr>
          <a:xfrm>
            <a:off x="5463121" y="2121116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Saving money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3" name="Google Shape;863;p57"/>
          <p:cNvSpPr txBox="1"/>
          <p:nvPr/>
        </p:nvSpPr>
        <p:spPr>
          <a:xfrm>
            <a:off x="5764532" y="2554643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Jupiter is a gas giant and the biggest planet</a:t>
            </a:r>
            <a:endParaRPr>
              <a:solidFill>
                <a:schemeClr val="accent6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4" name="Google Shape;864;p57"/>
          <p:cNvSpPr txBox="1"/>
          <p:nvPr/>
        </p:nvSpPr>
        <p:spPr>
          <a:xfrm>
            <a:off x="1194328" y="2184710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Bathroom saving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5" name="Google Shape;865;p57"/>
          <p:cNvSpPr txBox="1"/>
          <p:nvPr/>
        </p:nvSpPr>
        <p:spPr>
          <a:xfrm>
            <a:off x="1194391" y="2618237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Despite being red, Mars is cold </a:t>
            </a:r>
            <a:endParaRPr>
              <a:solidFill>
                <a:schemeClr val="accent6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6" name="Google Shape;866;p57"/>
          <p:cNvSpPr txBox="1"/>
          <p:nvPr/>
        </p:nvSpPr>
        <p:spPr>
          <a:xfrm>
            <a:off x="5463046" y="3557141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Drought reduction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7" name="Google Shape;867;p57"/>
          <p:cNvSpPr txBox="1"/>
          <p:nvPr/>
        </p:nvSpPr>
        <p:spPr>
          <a:xfrm>
            <a:off x="5764484" y="3990668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Mercury is the closest planet to the Sun</a:t>
            </a:r>
            <a:endParaRPr>
              <a:solidFill>
                <a:schemeClr val="accent6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8" name="Google Shape;868;p57"/>
          <p:cNvSpPr txBox="1"/>
          <p:nvPr/>
        </p:nvSpPr>
        <p:spPr>
          <a:xfrm>
            <a:off x="1194253" y="3620735"/>
            <a:ext cx="2586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>
                    <a:lumMod val="5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Water quality</a:t>
            </a:r>
            <a:endParaRPr sz="2500">
              <a:solidFill>
                <a:schemeClr val="accent6">
                  <a:lumMod val="50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69" name="Google Shape;869;p57"/>
          <p:cNvSpPr txBox="1"/>
          <p:nvPr/>
        </p:nvSpPr>
        <p:spPr>
          <a:xfrm>
            <a:off x="1194316" y="4054262"/>
            <a:ext cx="228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Venus has a beautiful name, but it’s hot</a:t>
            </a:r>
            <a:endParaRPr>
              <a:solidFill>
                <a:schemeClr val="accent6">
                  <a:lumMod val="50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61" y="1416506"/>
            <a:ext cx="2105866" cy="2999263"/>
          </a:xfrm>
          <a:prstGeom prst="rect">
            <a:avLst/>
          </a:prstGeom>
        </p:spPr>
      </p:pic>
      <p:sp>
        <p:nvSpPr>
          <p:cNvPr id="44" name="Freeform 9">
            <a:extLst>
              <a:ext uri="{FF2B5EF4-FFF2-40B4-BE49-F238E27FC236}">
                <a16:creationId xmlns:a16="http://schemas.microsoft.com/office/drawing/2014/main" id="{0F2E755B-C522-4F67-8E4D-5FC3D7DF31A6}"/>
              </a:ext>
            </a:extLst>
          </p:cNvPr>
          <p:cNvSpPr>
            <a:spLocks/>
          </p:cNvSpPr>
          <p:nvPr/>
        </p:nvSpPr>
        <p:spPr bwMode="auto">
          <a:xfrm flipV="1">
            <a:off x="-3175" y="0"/>
            <a:ext cx="2516188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B90A9B6D-A897-4D40-9773-B177C7B393AE}"/>
              </a:ext>
            </a:extLst>
          </p:cNvPr>
          <p:cNvSpPr>
            <a:spLocks/>
          </p:cNvSpPr>
          <p:nvPr/>
        </p:nvSpPr>
        <p:spPr bwMode="auto">
          <a:xfrm flipH="1" flipV="1">
            <a:off x="6627814" y="-19050"/>
            <a:ext cx="2519363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8"/>
          <p:cNvSpPr txBox="1">
            <a:spLocks noGrp="1"/>
          </p:cNvSpPr>
          <p:nvPr>
            <p:ph type="subTitle" idx="1"/>
          </p:nvPr>
        </p:nvSpPr>
        <p:spPr>
          <a:xfrm>
            <a:off x="2130138" y="1350363"/>
            <a:ext cx="4883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Earths is the Sun’s mass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5" name="Google Shape;875;p58"/>
          <p:cNvSpPr txBox="1">
            <a:spLocks noGrp="1"/>
          </p:cNvSpPr>
          <p:nvPr>
            <p:ph type="subTitle" idx="3"/>
          </p:nvPr>
        </p:nvSpPr>
        <p:spPr>
          <a:xfrm>
            <a:off x="2130138" y="2698788"/>
            <a:ext cx="4883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it’s Jupiter’s rotation period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6" name="Google Shape;876;p58"/>
          <p:cNvSpPr txBox="1">
            <a:spLocks noGrp="1"/>
          </p:cNvSpPr>
          <p:nvPr>
            <p:ph type="title"/>
          </p:nvPr>
        </p:nvSpPr>
        <p:spPr>
          <a:xfrm>
            <a:off x="2592888" y="71857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333,000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7" name="Google Shape;877;p58"/>
          <p:cNvSpPr txBox="1">
            <a:spLocks noGrp="1"/>
          </p:cNvSpPr>
          <p:nvPr>
            <p:ph type="title" idx="2"/>
          </p:nvPr>
        </p:nvSpPr>
        <p:spPr>
          <a:xfrm>
            <a:off x="2592888" y="20670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24h 37m 23s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8" name="Google Shape;878;p58"/>
          <p:cNvSpPr txBox="1">
            <a:spLocks noGrp="1"/>
          </p:cNvSpPr>
          <p:nvPr>
            <p:ph type="title" idx="4"/>
          </p:nvPr>
        </p:nvSpPr>
        <p:spPr>
          <a:xfrm>
            <a:off x="2592888" y="34154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386,000 km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9" name="Google Shape;879;p58"/>
          <p:cNvSpPr txBox="1">
            <a:spLocks noGrp="1"/>
          </p:cNvSpPr>
          <p:nvPr>
            <p:ph type="subTitle" idx="5"/>
          </p:nvPr>
        </p:nvSpPr>
        <p:spPr>
          <a:xfrm>
            <a:off x="2130100" y="4047213"/>
            <a:ext cx="4883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</a:rPr>
              <a:t>it’s the distance between the Earth and the Moon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00" y="3299175"/>
            <a:ext cx="1260000" cy="146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13800" y="3299175"/>
            <a:ext cx="1253931" cy="14554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" y="5001150"/>
            <a:ext cx="9144000" cy="1718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747975E-2936-4905-9766-BE3248799742}"/>
              </a:ext>
            </a:extLst>
          </p:cNvPr>
          <p:cNvSpPr>
            <a:spLocks/>
          </p:cNvSpPr>
          <p:nvPr/>
        </p:nvSpPr>
        <p:spPr bwMode="auto">
          <a:xfrm flipV="1">
            <a:off x="-3175" y="0"/>
            <a:ext cx="2516188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E9472C5-F647-4A0A-9026-BA989D60307E}"/>
              </a:ext>
            </a:extLst>
          </p:cNvPr>
          <p:cNvSpPr>
            <a:spLocks/>
          </p:cNvSpPr>
          <p:nvPr/>
        </p:nvSpPr>
        <p:spPr bwMode="auto">
          <a:xfrm flipH="1" flipV="1">
            <a:off x="6627814" y="-19050"/>
            <a:ext cx="2519363" cy="1807276"/>
          </a:xfrm>
          <a:custGeom>
            <a:avLst/>
            <a:gdLst>
              <a:gd name="T0" fmla="*/ 0 w 654"/>
              <a:gd name="T1" fmla="*/ 0 h 487"/>
              <a:gd name="T2" fmla="*/ 0 w 654"/>
              <a:gd name="T3" fmla="*/ 487 h 487"/>
              <a:gd name="T4" fmla="*/ 654 w 654"/>
              <a:gd name="T5" fmla="*/ 487 h 487"/>
              <a:gd name="T6" fmla="*/ 267 w 654"/>
              <a:gd name="T7" fmla="*/ 244 h 487"/>
              <a:gd name="T8" fmla="*/ 0 w 654"/>
              <a:gd name="T9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" h="487">
                <a:moveTo>
                  <a:pt x="0" y="0"/>
                </a:moveTo>
                <a:cubicBezTo>
                  <a:pt x="0" y="487"/>
                  <a:pt x="0" y="487"/>
                  <a:pt x="0" y="487"/>
                </a:cubicBezTo>
                <a:cubicBezTo>
                  <a:pt x="654" y="487"/>
                  <a:pt x="654" y="487"/>
                  <a:pt x="654" y="487"/>
                </a:cubicBezTo>
                <a:cubicBezTo>
                  <a:pt x="654" y="487"/>
                  <a:pt x="501" y="282"/>
                  <a:pt x="267" y="244"/>
                </a:cubicBezTo>
                <a:cubicBezTo>
                  <a:pt x="33" y="205"/>
                  <a:pt x="0" y="0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CA5AAE-8CEB-4DCC-8467-DBD0E450926D}"/>
              </a:ext>
            </a:extLst>
          </p:cNvPr>
          <p:cNvSpPr/>
          <p:nvPr/>
        </p:nvSpPr>
        <p:spPr>
          <a:xfrm>
            <a:off x="686899" y="1218456"/>
            <a:ext cx="7773347" cy="31649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62BCD-4AB6-41D1-8661-B60AAE503815}"/>
              </a:ext>
            </a:extLst>
          </p:cNvPr>
          <p:cNvSpPr txBox="1"/>
          <p:nvPr/>
        </p:nvSpPr>
        <p:spPr>
          <a:xfrm>
            <a:off x="3348825" y="1376717"/>
            <a:ext cx="475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9CB43-C2B9-46ED-AA25-62508F683B72}"/>
              </a:ext>
            </a:extLst>
          </p:cNvPr>
          <p:cNvSpPr txBox="1"/>
          <p:nvPr/>
        </p:nvSpPr>
        <p:spPr>
          <a:xfrm>
            <a:off x="3348825" y="1770814"/>
            <a:ext cx="475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3CA5AAE-8CEB-4DCC-8467-DBD0E450926D}"/>
              </a:ext>
            </a:extLst>
          </p:cNvPr>
          <p:cNvSpPr/>
          <p:nvPr/>
        </p:nvSpPr>
        <p:spPr>
          <a:xfrm>
            <a:off x="139148" y="139149"/>
            <a:ext cx="8806069" cy="48304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rgbClr val="F27900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71AA34-E6F9-4871-90E9-9FECBBF4AFEE}"/>
              </a:ext>
            </a:extLst>
          </p:cNvPr>
          <p:cNvSpPr txBox="1">
            <a:spLocks/>
          </p:cNvSpPr>
          <p:nvPr/>
        </p:nvSpPr>
        <p:spPr>
          <a:xfrm>
            <a:off x="597044" y="806180"/>
            <a:ext cx="2841637" cy="153517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7F7F7F"/>
                </a:solidFill>
                <a:cs typeface="Arial" pitchFamily="34" charset="0"/>
              </a:rPr>
              <a:t>One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7F7F7F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7F7F7F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EF62BCD-4AB6-41D1-8661-B60AAE503815}"/>
              </a:ext>
            </a:extLst>
          </p:cNvPr>
          <p:cNvSpPr txBox="1"/>
          <p:nvPr/>
        </p:nvSpPr>
        <p:spPr>
          <a:xfrm>
            <a:off x="3887957" y="1266885"/>
            <a:ext cx="475200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050" b="1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F9D9CB43-C2B9-46ED-AA25-62508F683B72}"/>
              </a:ext>
            </a:extLst>
          </p:cNvPr>
          <p:cNvSpPr txBox="1"/>
          <p:nvPr/>
        </p:nvSpPr>
        <p:spPr>
          <a:xfrm>
            <a:off x="3843536" y="1856202"/>
            <a:ext cx="47520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900" dirty="0">
              <a:solidFill>
                <a:srgbClr val="7F7F7F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4" y="2638783"/>
            <a:ext cx="1575000" cy="15637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67" y="2800917"/>
            <a:ext cx="1182853" cy="11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0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698CB4-2BA9-4139-B1C8-B444161D203E}"/>
              </a:ext>
            </a:extLst>
          </p:cNvPr>
          <p:cNvSpPr txBox="1"/>
          <p:nvPr/>
        </p:nvSpPr>
        <p:spPr>
          <a:xfrm>
            <a:off x="353213" y="278126"/>
            <a:ext cx="392031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rgbClr val="7F7F7F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rgbClr val="7F7F7F"/>
                </a:solidFill>
                <a:cs typeface="Arial" pitchFamily="34" charset="0"/>
              </a:rPr>
              <a:t>P</a:t>
            </a:r>
            <a:r>
              <a:rPr lang="en-US" altLang="ko-KR" sz="3600" b="1" dirty="0">
                <a:solidFill>
                  <a:srgbClr val="7F7F7F"/>
                </a:solidFill>
                <a:cs typeface="Arial" pitchFamily="34" charset="0"/>
              </a:rPr>
              <a:t>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9EC0D-5AB9-4BF1-9F6D-69C041ED6DC8}"/>
              </a:ext>
            </a:extLst>
          </p:cNvPr>
          <p:cNvSpPr txBox="1"/>
          <p:nvPr/>
        </p:nvSpPr>
        <p:spPr>
          <a:xfrm>
            <a:off x="5363987" y="3333622"/>
            <a:ext cx="32584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rgbClr val="7F7F7F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  <a:p>
            <a:endParaRPr lang="en-GB" altLang="ko-KR" sz="1050" dirty="0">
              <a:solidFill>
                <a:srgbClr val="7F7F7F"/>
              </a:solidFill>
              <a:cs typeface="Arial" pitchFamily="34" charset="0"/>
            </a:endParaRPr>
          </a:p>
          <a:p>
            <a:r>
              <a:rPr lang="en-GB" altLang="ko-KR" sz="1050" dirty="0">
                <a:solidFill>
                  <a:srgbClr val="7F7F7F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sz="1050" dirty="0">
              <a:solidFill>
                <a:srgbClr val="7F7F7F"/>
              </a:solidFill>
              <a:cs typeface="Arial" pitchFamily="34" charset="0"/>
            </a:endParaRPr>
          </a:p>
          <a:p>
            <a:endParaRPr lang="ko-KR" altLang="en-US" sz="1050" dirty="0">
              <a:solidFill>
                <a:srgbClr val="7F7F7F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B2D805-4CC4-4B58-BEB8-D4017F953322}"/>
              </a:ext>
            </a:extLst>
          </p:cNvPr>
          <p:cNvGrpSpPr/>
          <p:nvPr/>
        </p:nvGrpSpPr>
        <p:grpSpPr>
          <a:xfrm>
            <a:off x="5731748" y="-39189"/>
            <a:ext cx="3664737" cy="2588143"/>
            <a:chOff x="5276092" y="-488918"/>
            <a:chExt cx="5943835" cy="4197707"/>
          </a:xfrm>
          <a:solidFill>
            <a:srgbClr val="00B0F0"/>
          </a:solidFill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57E0EA4-AE85-4545-8D5C-AA86B96CE1AD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3E73571-79F6-4EE4-999D-1EA55E760F4E}"/>
                </a:ext>
              </a:extLst>
            </p:cNvPr>
            <p:cNvSpPr/>
            <p:nvPr/>
          </p:nvSpPr>
          <p:spPr>
            <a:xfrm rot="1800000" flipH="1">
              <a:off x="8485979" y="261709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30CFF77-22C0-4B44-A4D7-3606D1122DEC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3731432-DAD8-4FED-A769-B726C26783F6}"/>
                </a:ext>
              </a:extLst>
            </p:cNvPr>
            <p:cNvSpPr/>
            <p:nvPr/>
          </p:nvSpPr>
          <p:spPr>
            <a:xfrm rot="1800000" flipH="1">
              <a:off x="8485978" y="1710646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4AFB499-4FC5-4591-A975-F4FA7ADEE1DA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290C1D4-0DDC-4080-9E49-A4D159BB2F88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731DC66-ABF1-4ECE-B569-B726B1D6C586}"/>
                </a:ext>
              </a:extLst>
            </p:cNvPr>
            <p:cNvSpPr/>
            <p:nvPr/>
          </p:nvSpPr>
          <p:spPr>
            <a:xfrm rot="19800000">
              <a:off x="5276092" y="987317"/>
              <a:ext cx="1460311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41186CD-279E-4AF0-82EA-EAF9E3E3A916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D03B8-5977-486B-B0D5-3B159E9AC106}"/>
              </a:ext>
            </a:extLst>
          </p:cNvPr>
          <p:cNvGrpSpPr/>
          <p:nvPr/>
        </p:nvGrpSpPr>
        <p:grpSpPr>
          <a:xfrm rot="10800000">
            <a:off x="-213558" y="2463591"/>
            <a:ext cx="2855224" cy="2731090"/>
            <a:chOff x="5745523" y="-488918"/>
            <a:chExt cx="5474404" cy="5236398"/>
          </a:xfrm>
          <a:solidFill>
            <a:srgbClr val="00B0F0"/>
          </a:solidFill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71B92FA9-6C45-4D80-B5B7-4A64A652AB02}"/>
                </a:ext>
              </a:extLst>
            </p:cNvPr>
            <p:cNvSpPr/>
            <p:nvPr/>
          </p:nvSpPr>
          <p:spPr>
            <a:xfrm rot="19800000">
              <a:off x="6591869" y="261709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FE4F60A-3861-4481-91EA-E95F43F5C91E}"/>
                </a:ext>
              </a:extLst>
            </p:cNvPr>
            <p:cNvSpPr/>
            <p:nvPr/>
          </p:nvSpPr>
          <p:spPr>
            <a:xfrm rot="19800000">
              <a:off x="6591867" y="1737941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7F7F7F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D3EA69E-2D7D-4001-8D53-300716978A5A}"/>
                </a:ext>
              </a:extLst>
            </p:cNvPr>
            <p:cNvSpPr/>
            <p:nvPr/>
          </p:nvSpPr>
          <p:spPr>
            <a:xfrm rot="19800000">
              <a:off x="7851858" y="987316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58EA27A-255B-48FC-96DB-58499C14520C}"/>
                </a:ext>
              </a:extLst>
            </p:cNvPr>
            <p:cNvSpPr/>
            <p:nvPr/>
          </p:nvSpPr>
          <p:spPr>
            <a:xfrm rot="1800000" flipH="1">
              <a:off x="9759616" y="973668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C70C0CF-2CE0-47AC-894B-DB1632A6A579}"/>
                </a:ext>
              </a:extLst>
            </p:cNvPr>
            <p:cNvSpPr/>
            <p:nvPr/>
          </p:nvSpPr>
          <p:spPr>
            <a:xfrm rot="19800000">
              <a:off x="7865505" y="2449901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B2FDB2AD-9F29-4457-8CE1-077BC6708904}"/>
                </a:ext>
              </a:extLst>
            </p:cNvPr>
            <p:cNvSpPr/>
            <p:nvPr/>
          </p:nvSpPr>
          <p:spPr>
            <a:xfrm rot="1800000" flipH="1">
              <a:off x="9759615" y="2449901"/>
              <a:ext cx="1460310" cy="12588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71176F6-7310-4383-B3E0-ADDEFC6389C1}"/>
                </a:ext>
              </a:extLst>
            </p:cNvPr>
            <p:cNvSpPr/>
            <p:nvPr/>
          </p:nvSpPr>
          <p:spPr>
            <a:xfrm rot="16200000">
              <a:off x="5644812" y="3387879"/>
              <a:ext cx="1460312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B274AFBF-D0AB-4AE3-AE1B-76737849CA51}"/>
                </a:ext>
              </a:extLst>
            </p:cNvPr>
            <p:cNvSpPr/>
            <p:nvPr/>
          </p:nvSpPr>
          <p:spPr>
            <a:xfrm rot="1800000" flipH="1">
              <a:off x="9759618" y="-488918"/>
              <a:ext cx="1460309" cy="1258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7F7F7F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53" y="1028944"/>
            <a:ext cx="1571034" cy="38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9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그룹 10">
            <a:extLst>
              <a:ext uri="{FF2B5EF4-FFF2-40B4-BE49-F238E27FC236}">
                <a16:creationId xmlns:a16="http://schemas.microsoft.com/office/drawing/2014/main" id="{7E05892D-C4A5-41EB-9347-FD836B61ED01}"/>
              </a:ext>
            </a:extLst>
          </p:cNvPr>
          <p:cNvGrpSpPr/>
          <p:nvPr/>
        </p:nvGrpSpPr>
        <p:grpSpPr>
          <a:xfrm>
            <a:off x="2681585" y="1149176"/>
            <a:ext cx="3780830" cy="2224418"/>
            <a:chOff x="635000" y="1382713"/>
            <a:chExt cx="7869238" cy="4572000"/>
          </a:xfrm>
          <a:solidFill>
            <a:srgbClr val="00B0F0"/>
          </a:solidFill>
        </p:grpSpPr>
        <p:sp>
          <p:nvSpPr>
            <p:cNvPr id="321" name="Freeform 8">
              <a:extLst>
                <a:ext uri="{FF2B5EF4-FFF2-40B4-BE49-F238E27FC236}">
                  <a16:creationId xmlns:a16="http://schemas.microsoft.com/office/drawing/2014/main" id="{2029829E-044E-4688-A4E9-DB877DC6A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>
                <a:solidFill>
                  <a:srgbClr val="7F7F7F"/>
                </a:solidFill>
              </a:endParaRPr>
            </a:p>
          </p:txBody>
        </p:sp>
        <p:sp>
          <p:nvSpPr>
            <p:cNvPr id="322" name="Freeform 9">
              <a:extLst>
                <a:ext uri="{FF2B5EF4-FFF2-40B4-BE49-F238E27FC236}">
                  <a16:creationId xmlns:a16="http://schemas.microsoft.com/office/drawing/2014/main" id="{AACF769B-C700-42D7-9427-87B102617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>
                <a:solidFill>
                  <a:srgbClr val="7F7F7F"/>
                </a:solidFill>
              </a:endParaRPr>
            </a:p>
          </p:txBody>
        </p:sp>
        <p:sp>
          <p:nvSpPr>
            <p:cNvPr id="323" name="Freeform 10">
              <a:extLst>
                <a:ext uri="{FF2B5EF4-FFF2-40B4-BE49-F238E27FC236}">
                  <a16:creationId xmlns:a16="http://schemas.microsoft.com/office/drawing/2014/main" id="{1E32610B-2C1B-4602-A2AE-3180C47B3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>
                <a:solidFill>
                  <a:srgbClr val="7F7F7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5C8102C6-4678-40D6-AB23-7C7B13BF9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>
                <a:solidFill>
                  <a:srgbClr val="7F7F7F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6F8DA-76DC-42AE-9949-A0D46A6657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81592" y="146086"/>
            <a:ext cx="8414147" cy="542925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E6C263-8C7F-4310-8CCD-7C7CE98DF854}"/>
              </a:ext>
            </a:extLst>
          </p:cNvPr>
          <p:cNvGrpSpPr/>
          <p:nvPr/>
        </p:nvGrpSpPr>
        <p:grpSpPr>
          <a:xfrm>
            <a:off x="3975957" y="3403778"/>
            <a:ext cx="1185741" cy="1170562"/>
            <a:chOff x="3890020" y="1647850"/>
            <a:chExt cx="1381696" cy="1364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ED424D-7FE8-4EA0-A7F8-BBC6FD51023F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7F7F7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65860D-5EBB-4CA1-877C-E29E2B76FDDE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rgbClr val="7F7F7F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F3FE76-DD0E-492E-B78C-EF736087A105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471283-8C15-4978-8C2D-108529F433BC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7E042F-6850-4C42-BE7F-3808C4A410D2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rgbClr val="7F7F7F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4739A-B9BC-4F9B-8CA4-033172F032BE}"/>
              </a:ext>
            </a:extLst>
          </p:cNvPr>
          <p:cNvGrpSpPr/>
          <p:nvPr/>
        </p:nvGrpSpPr>
        <p:grpSpPr>
          <a:xfrm>
            <a:off x="5353779" y="3430396"/>
            <a:ext cx="3294000" cy="542177"/>
            <a:chOff x="3131840" y="2189475"/>
            <a:chExt cx="3096344" cy="72290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51484E-E6E0-4C88-BF88-854D77CA3053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72B534-3A63-426E-ACF7-81BC3C8D863A}"/>
                </a:ext>
              </a:extLst>
            </p:cNvPr>
            <p:cNvSpPr txBox="1"/>
            <p:nvPr/>
          </p:nvSpPr>
          <p:spPr>
            <a:xfrm>
              <a:off x="3131840" y="2450713"/>
              <a:ext cx="309634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58EF24-2256-46A6-BEB1-F823CC065757}"/>
              </a:ext>
            </a:extLst>
          </p:cNvPr>
          <p:cNvGrpSpPr/>
          <p:nvPr/>
        </p:nvGrpSpPr>
        <p:grpSpPr>
          <a:xfrm>
            <a:off x="5353779" y="4038851"/>
            <a:ext cx="3294000" cy="542177"/>
            <a:chOff x="3131840" y="2189475"/>
            <a:chExt cx="3096344" cy="7229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8B2D02-B25C-40B9-923E-3BA24C7D540F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19CDC5-4554-460B-90D3-650DDAD29EC0}"/>
                </a:ext>
              </a:extLst>
            </p:cNvPr>
            <p:cNvSpPr txBox="1"/>
            <p:nvPr/>
          </p:nvSpPr>
          <p:spPr>
            <a:xfrm>
              <a:off x="3131840" y="2450713"/>
              <a:ext cx="309634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825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BE45BE-16BA-41B7-BC9A-6D96E4296CFA}"/>
              </a:ext>
            </a:extLst>
          </p:cNvPr>
          <p:cNvGrpSpPr/>
          <p:nvPr/>
        </p:nvGrpSpPr>
        <p:grpSpPr>
          <a:xfrm>
            <a:off x="473870" y="3423802"/>
            <a:ext cx="3294000" cy="542177"/>
            <a:chOff x="3131840" y="2189475"/>
            <a:chExt cx="3096344" cy="7229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F88E0-6330-47FF-AFF7-8C1CBE574C9E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94C156-7FFB-467B-8AB3-2C53A027FD03}"/>
                </a:ext>
              </a:extLst>
            </p:cNvPr>
            <p:cNvSpPr txBox="1"/>
            <p:nvPr/>
          </p:nvSpPr>
          <p:spPr>
            <a:xfrm>
              <a:off x="3131840" y="2450713"/>
              <a:ext cx="309634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825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960F13-FD0D-4E1C-B17D-96E5D6FA16F8}"/>
              </a:ext>
            </a:extLst>
          </p:cNvPr>
          <p:cNvGrpSpPr/>
          <p:nvPr/>
        </p:nvGrpSpPr>
        <p:grpSpPr>
          <a:xfrm>
            <a:off x="473870" y="4032257"/>
            <a:ext cx="3294000" cy="542177"/>
            <a:chOff x="3131840" y="2189475"/>
            <a:chExt cx="3096344" cy="7229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861551-7BCF-4F81-A03C-DD63C2FE9F22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8195E7-48A8-4A42-B1CE-7941EFCA2E75}"/>
                </a:ext>
              </a:extLst>
            </p:cNvPr>
            <p:cNvSpPr txBox="1"/>
            <p:nvPr/>
          </p:nvSpPr>
          <p:spPr>
            <a:xfrm>
              <a:off x="3131840" y="2450713"/>
              <a:ext cx="309634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825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323">
            <a:extLst>
              <a:ext uri="{FF2B5EF4-FFF2-40B4-BE49-F238E27FC236}">
                <a16:creationId xmlns:a16="http://schemas.microsoft.com/office/drawing/2014/main" id="{90A09659-9A42-4BB0-9062-B2B3227CFCA8}"/>
              </a:ext>
            </a:extLst>
          </p:cNvPr>
          <p:cNvSpPr/>
          <p:nvPr/>
        </p:nvSpPr>
        <p:spPr>
          <a:xfrm>
            <a:off x="5627851" y="1708722"/>
            <a:ext cx="1409925" cy="213651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rgbClr val="7F7F7F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7F7F7F"/>
              </a:solidFill>
            </a:endParaRPr>
          </a:p>
        </p:txBody>
      </p:sp>
      <p:sp>
        <p:nvSpPr>
          <p:cNvPr id="24" name="Freeform 325">
            <a:extLst>
              <a:ext uri="{FF2B5EF4-FFF2-40B4-BE49-F238E27FC236}">
                <a16:creationId xmlns:a16="http://schemas.microsoft.com/office/drawing/2014/main" id="{C15591DC-FE8C-4882-B6D4-FC52E32348E2}"/>
              </a:ext>
            </a:extLst>
          </p:cNvPr>
          <p:cNvSpPr/>
          <p:nvPr/>
        </p:nvSpPr>
        <p:spPr>
          <a:xfrm>
            <a:off x="5532352" y="2290559"/>
            <a:ext cx="948611" cy="820284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rgbClr val="7F7F7F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7F7F7F"/>
              </a:solidFill>
            </a:endParaRPr>
          </a:p>
        </p:txBody>
      </p:sp>
      <p:sp>
        <p:nvSpPr>
          <p:cNvPr id="25" name="Freeform 326">
            <a:extLst>
              <a:ext uri="{FF2B5EF4-FFF2-40B4-BE49-F238E27FC236}">
                <a16:creationId xmlns:a16="http://schemas.microsoft.com/office/drawing/2014/main" id="{1E216069-247F-474A-B68E-1CAA3493E123}"/>
              </a:ext>
            </a:extLst>
          </p:cNvPr>
          <p:cNvSpPr/>
          <p:nvPr/>
        </p:nvSpPr>
        <p:spPr>
          <a:xfrm>
            <a:off x="2535471" y="2188227"/>
            <a:ext cx="767798" cy="374938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rgbClr val="7F7F7F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7F7F7F"/>
              </a:solidFill>
            </a:endParaRPr>
          </a:p>
        </p:txBody>
      </p:sp>
      <p:sp>
        <p:nvSpPr>
          <p:cNvPr id="26" name="Freeform 327">
            <a:extLst>
              <a:ext uri="{FF2B5EF4-FFF2-40B4-BE49-F238E27FC236}">
                <a16:creationId xmlns:a16="http://schemas.microsoft.com/office/drawing/2014/main" id="{F172AA63-5292-4C21-8317-C48DF904B9AB}"/>
              </a:ext>
            </a:extLst>
          </p:cNvPr>
          <p:cNvSpPr/>
          <p:nvPr/>
        </p:nvSpPr>
        <p:spPr>
          <a:xfrm>
            <a:off x="1963552" y="1349921"/>
            <a:ext cx="2060374" cy="238046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rgbClr val="7F7F7F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7F7F7F"/>
              </a:solidFill>
            </a:endParaRPr>
          </a:p>
        </p:txBody>
      </p:sp>
      <p:grpSp>
        <p:nvGrpSpPr>
          <p:cNvPr id="27" name="Group 297">
            <a:extLst>
              <a:ext uri="{FF2B5EF4-FFF2-40B4-BE49-F238E27FC236}">
                <a16:creationId xmlns:a16="http://schemas.microsoft.com/office/drawing/2014/main" id="{5EBC43F0-A051-4246-8B27-91D52F73A2B0}"/>
              </a:ext>
            </a:extLst>
          </p:cNvPr>
          <p:cNvGrpSpPr/>
          <p:nvPr/>
        </p:nvGrpSpPr>
        <p:grpSpPr>
          <a:xfrm>
            <a:off x="6753637" y="1928506"/>
            <a:ext cx="1356481" cy="809280"/>
            <a:chOff x="3131840" y="2189475"/>
            <a:chExt cx="3096344" cy="107904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828556-A5BF-4789-BBE9-9C58887E26E1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ACC641-E508-46B8-A9B5-1A20001092B5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0" name="Group 297">
            <a:extLst>
              <a:ext uri="{FF2B5EF4-FFF2-40B4-BE49-F238E27FC236}">
                <a16:creationId xmlns:a16="http://schemas.microsoft.com/office/drawing/2014/main" id="{2FF4CC13-B9F7-495F-9268-16E1F0F98DED}"/>
              </a:ext>
            </a:extLst>
          </p:cNvPr>
          <p:cNvGrpSpPr/>
          <p:nvPr/>
        </p:nvGrpSpPr>
        <p:grpSpPr>
          <a:xfrm>
            <a:off x="6551283" y="2728079"/>
            <a:ext cx="1356481" cy="809280"/>
            <a:chOff x="3131840" y="2189475"/>
            <a:chExt cx="3096344" cy="10790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7BBCB-5DB0-4786-979E-32C842B1ABB5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DD078A-AE58-4BE5-BD85-0797EF6B153F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3" name="Group 297">
            <a:extLst>
              <a:ext uri="{FF2B5EF4-FFF2-40B4-BE49-F238E27FC236}">
                <a16:creationId xmlns:a16="http://schemas.microsoft.com/office/drawing/2014/main" id="{557E0907-D4D8-4EAD-AFF1-0D3AED0F2414}"/>
              </a:ext>
            </a:extLst>
          </p:cNvPr>
          <p:cNvGrpSpPr/>
          <p:nvPr/>
        </p:nvGrpSpPr>
        <p:grpSpPr>
          <a:xfrm>
            <a:off x="1568357" y="2604805"/>
            <a:ext cx="1356481" cy="809280"/>
            <a:chOff x="3131840" y="2189475"/>
            <a:chExt cx="3096344" cy="107904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F05824-28E3-4C0B-AB8F-72EB452163BE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92F9F3-699D-4EDC-AB0F-2F26FAC5BDD4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36" name="Group 297">
            <a:extLst>
              <a:ext uri="{FF2B5EF4-FFF2-40B4-BE49-F238E27FC236}">
                <a16:creationId xmlns:a16="http://schemas.microsoft.com/office/drawing/2014/main" id="{F26F3F99-D8FA-4240-BEAC-E0C1342FEC95}"/>
              </a:ext>
            </a:extLst>
          </p:cNvPr>
          <p:cNvGrpSpPr/>
          <p:nvPr/>
        </p:nvGrpSpPr>
        <p:grpSpPr>
          <a:xfrm>
            <a:off x="960144" y="1614489"/>
            <a:ext cx="1356481" cy="809280"/>
            <a:chOff x="3131840" y="2189475"/>
            <a:chExt cx="3096344" cy="107904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58E868-0189-4203-A983-07D9A1BBF23E}"/>
                </a:ext>
              </a:extLst>
            </p:cNvPr>
            <p:cNvSpPr txBox="1"/>
            <p:nvPr/>
          </p:nvSpPr>
          <p:spPr>
            <a:xfrm>
              <a:off x="3131840" y="2189475"/>
              <a:ext cx="3096344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8527C4-C136-4E4E-BCE4-E832D71AA9D2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25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74426D57-CD22-49EE-A78D-D8242052321B}"/>
              </a:ext>
            </a:extLst>
          </p:cNvPr>
          <p:cNvSpPr/>
          <p:nvPr/>
        </p:nvSpPr>
        <p:spPr>
          <a:xfrm>
            <a:off x="4158775" y="4173773"/>
            <a:ext cx="190620" cy="25226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F7F7F"/>
              </a:solidFill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7377BB8-9732-4078-B45C-4B9316DD2D9F}"/>
              </a:ext>
            </a:extLst>
          </p:cNvPr>
          <p:cNvSpPr/>
          <p:nvPr/>
        </p:nvSpPr>
        <p:spPr>
          <a:xfrm>
            <a:off x="4125482" y="3571957"/>
            <a:ext cx="259499" cy="263829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F7F7F"/>
              </a:solidFill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3B0C89E6-78A4-4294-8B6C-33B495F4A563}"/>
              </a:ext>
            </a:extLst>
          </p:cNvPr>
          <p:cNvSpPr/>
          <p:nvPr/>
        </p:nvSpPr>
        <p:spPr>
          <a:xfrm>
            <a:off x="4742015" y="3587133"/>
            <a:ext cx="259797" cy="1995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F7F7F"/>
              </a:solidFill>
            </a:endParaRP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18E6BE8C-8ADA-42D5-923B-611DB2571DE6}"/>
              </a:ext>
            </a:extLst>
          </p:cNvPr>
          <p:cNvSpPr/>
          <p:nvPr/>
        </p:nvSpPr>
        <p:spPr>
          <a:xfrm>
            <a:off x="4736828" y="4149569"/>
            <a:ext cx="264132" cy="22794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rgbClr val="7F7F7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53" y="3393366"/>
            <a:ext cx="1068750" cy="140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3">
            <a:extLst>
              <a:ext uri="{FF2B5EF4-FFF2-40B4-BE49-F238E27FC236}">
                <a16:creationId xmlns:a16="http://schemas.microsoft.com/office/drawing/2014/main" id="{398B7FB6-AE81-4FCC-950D-D16E28360AAD}"/>
              </a:ext>
            </a:extLst>
          </p:cNvPr>
          <p:cNvSpPr/>
          <p:nvPr/>
        </p:nvSpPr>
        <p:spPr>
          <a:xfrm>
            <a:off x="0" y="1310463"/>
            <a:ext cx="9144000" cy="3833037"/>
          </a:xfrm>
          <a:custGeom>
            <a:avLst/>
            <a:gdLst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0695 w 12192000"/>
              <a:gd name="connsiteY511" fmla="*/ 1618696 h 5108079"/>
              <a:gd name="connsiteX512" fmla="*/ 2566703 w 12192000"/>
              <a:gd name="connsiteY512" fmla="*/ 1673824 h 5108079"/>
              <a:gd name="connsiteX513" fmla="*/ 2902770 w 12192000"/>
              <a:gd name="connsiteY513" fmla="*/ 1849659 h 5108079"/>
              <a:gd name="connsiteX514" fmla="*/ 3432625 w 12192000"/>
              <a:gd name="connsiteY514" fmla="*/ 2204849 h 5108079"/>
              <a:gd name="connsiteX515" fmla="*/ 3992158 w 12192000"/>
              <a:gd name="connsiteY515" fmla="*/ 2951336 h 5108079"/>
              <a:gd name="connsiteX516" fmla="*/ 4193747 w 12192000"/>
              <a:gd name="connsiteY516" fmla="*/ 3515306 h 5108079"/>
              <a:gd name="connsiteX517" fmla="*/ 4212870 w 12192000"/>
              <a:gd name="connsiteY517" fmla="*/ 3485932 h 5108079"/>
              <a:gd name="connsiteX518" fmla="*/ 4207466 w 12192000"/>
              <a:gd name="connsiteY518" fmla="*/ 3458700 h 5108079"/>
              <a:gd name="connsiteX519" fmla="*/ 4033108 w 12192000"/>
              <a:gd name="connsiteY519" fmla="*/ 2856279 h 5108079"/>
              <a:gd name="connsiteX520" fmla="*/ 3681997 w 12192000"/>
              <a:gd name="connsiteY520" fmla="*/ 2315309 h 5108079"/>
              <a:gd name="connsiteX521" fmla="*/ 3155153 w 12192000"/>
              <a:gd name="connsiteY521" fmla="*/ 1925950 h 5108079"/>
              <a:gd name="connsiteX522" fmla="*/ 2615303 w 12192000"/>
              <a:gd name="connsiteY522" fmla="*/ 1655873 h 5108079"/>
              <a:gd name="connsiteX523" fmla="*/ 2527079 w 12192000"/>
              <a:gd name="connsiteY523" fmla="*/ 1464483 h 5108079"/>
              <a:gd name="connsiteX524" fmla="*/ 2565020 w 12192000"/>
              <a:gd name="connsiteY524" fmla="*/ 1524965 h 5108079"/>
              <a:gd name="connsiteX525" fmla="*/ 3032710 w 12192000"/>
              <a:gd name="connsiteY525" fmla="*/ 1747208 h 5108079"/>
              <a:gd name="connsiteX526" fmla="*/ 3778839 w 12192000"/>
              <a:gd name="connsiteY526" fmla="*/ 2249982 h 5108079"/>
              <a:gd name="connsiteX527" fmla="*/ 4390541 w 12192000"/>
              <a:gd name="connsiteY527" fmla="*/ 3166338 h 5108079"/>
              <a:gd name="connsiteX528" fmla="*/ 4470708 w 12192000"/>
              <a:gd name="connsiteY528" fmla="*/ 3388783 h 5108079"/>
              <a:gd name="connsiteX529" fmla="*/ 4486365 w 12192000"/>
              <a:gd name="connsiteY529" fmla="*/ 3353189 h 5108079"/>
              <a:gd name="connsiteX530" fmla="*/ 4282021 w 12192000"/>
              <a:gd name="connsiteY530" fmla="*/ 2789728 h 5108079"/>
              <a:gd name="connsiteX531" fmla="*/ 3926474 w 12192000"/>
              <a:gd name="connsiteY531" fmla="*/ 2274002 h 5108079"/>
              <a:gd name="connsiteX532" fmla="*/ 3344299 w 12192000"/>
              <a:gd name="connsiteY532" fmla="*/ 1844712 h 5108079"/>
              <a:gd name="connsiteX533" fmla="*/ 2721937 w 12192000"/>
              <a:gd name="connsiteY533" fmla="*/ 1553829 h 5108079"/>
              <a:gd name="connsiteX534" fmla="*/ 1614017 w 12192000"/>
              <a:gd name="connsiteY534" fmla="*/ 1120200 h 5108079"/>
              <a:gd name="connsiteX535" fmla="*/ 1407857 w 12192000"/>
              <a:gd name="connsiteY535" fmla="*/ 1125306 h 5108079"/>
              <a:gd name="connsiteX536" fmla="*/ 1345387 w 12192000"/>
              <a:gd name="connsiteY536" fmla="*/ 1135454 h 5108079"/>
              <a:gd name="connsiteX537" fmla="*/ 1353903 w 12192000"/>
              <a:gd name="connsiteY537" fmla="*/ 1178801 h 5108079"/>
              <a:gd name="connsiteX538" fmla="*/ 1451460 w 12192000"/>
              <a:gd name="connsiteY538" fmla="*/ 1192213 h 5108079"/>
              <a:gd name="connsiteX539" fmla="*/ 1782222 w 12192000"/>
              <a:gd name="connsiteY539" fmla="*/ 1204095 h 5108079"/>
              <a:gd name="connsiteX540" fmla="*/ 2319165 w 12192000"/>
              <a:gd name="connsiteY540" fmla="*/ 1206236 h 5108079"/>
              <a:gd name="connsiteX541" fmla="*/ 2401064 w 12192000"/>
              <a:gd name="connsiteY541" fmla="*/ 1191244 h 5108079"/>
              <a:gd name="connsiteX542" fmla="*/ 2400657 w 12192000"/>
              <a:gd name="connsiteY542" fmla="*/ 1158402 h 5108079"/>
              <a:gd name="connsiteX543" fmla="*/ 2319216 w 12192000"/>
              <a:gd name="connsiteY543" fmla="*/ 1135608 h 5108079"/>
              <a:gd name="connsiteX544" fmla="*/ 1882635 w 12192000"/>
              <a:gd name="connsiteY544" fmla="*/ 1124949 h 5108079"/>
              <a:gd name="connsiteX545" fmla="*/ 1820215 w 12192000"/>
              <a:gd name="connsiteY545" fmla="*/ 1124847 h 5108079"/>
              <a:gd name="connsiteX546" fmla="*/ 159310 w 12192000"/>
              <a:gd name="connsiteY546" fmla="*/ 700 h 5108079"/>
              <a:gd name="connsiteX547" fmla="*/ 347287 w 12192000"/>
              <a:gd name="connsiteY547" fmla="*/ 23119 h 5108079"/>
              <a:gd name="connsiteX548" fmla="*/ 535617 w 12192000"/>
              <a:gd name="connsiteY548" fmla="*/ 117207 h 5108079"/>
              <a:gd name="connsiteX549" fmla="*/ 912684 w 12192000"/>
              <a:gd name="connsiteY549" fmla="*/ 390548 h 5108079"/>
              <a:gd name="connsiteX550" fmla="*/ 1043489 w 12192000"/>
              <a:gd name="connsiteY550" fmla="*/ 488921 h 5108079"/>
              <a:gd name="connsiteX551" fmla="*/ 1288070 w 12192000"/>
              <a:gd name="connsiteY551" fmla="*/ 1041671 h 5108079"/>
              <a:gd name="connsiteX552" fmla="*/ 1316628 w 12192000"/>
              <a:gd name="connsiteY552" fmla="*/ 1064415 h 5108079"/>
              <a:gd name="connsiteX553" fmla="*/ 2364402 w 12192000"/>
              <a:gd name="connsiteY553" fmla="*/ 1063192 h 5108079"/>
              <a:gd name="connsiteX554" fmla="*/ 2441712 w 12192000"/>
              <a:gd name="connsiteY554" fmla="*/ 1108222 h 5108079"/>
              <a:gd name="connsiteX555" fmla="*/ 2457980 w 12192000"/>
              <a:gd name="connsiteY555" fmla="*/ 1142490 h 5108079"/>
              <a:gd name="connsiteX556" fmla="*/ 2517084 w 12192000"/>
              <a:gd name="connsiteY556" fmla="*/ 1393700 h 5108079"/>
              <a:gd name="connsiteX557" fmla="*/ 2542633 w 12192000"/>
              <a:gd name="connsiteY557" fmla="*/ 1421084 h 5108079"/>
              <a:gd name="connsiteX558" fmla="*/ 2918885 w 12192000"/>
              <a:gd name="connsiteY558" fmla="*/ 1549240 h 5108079"/>
              <a:gd name="connsiteX559" fmla="*/ 3787763 w 12192000"/>
              <a:gd name="connsiteY559" fmla="*/ 2021262 h 5108079"/>
              <a:gd name="connsiteX560" fmla="*/ 4488354 w 12192000"/>
              <a:gd name="connsiteY560" fmla="*/ 2975508 h 5108079"/>
              <a:gd name="connsiteX561" fmla="*/ 4588867 w 12192000"/>
              <a:gd name="connsiteY561" fmla="*/ 3304945 h 5108079"/>
              <a:gd name="connsiteX562" fmla="*/ 4615591 w 12192000"/>
              <a:gd name="connsiteY562" fmla="*/ 3323917 h 5108079"/>
              <a:gd name="connsiteX563" fmla="*/ 4763326 w 12192000"/>
              <a:gd name="connsiteY563" fmla="*/ 3361399 h 5108079"/>
              <a:gd name="connsiteX564" fmla="*/ 4793670 w 12192000"/>
              <a:gd name="connsiteY564" fmla="*/ 3356044 h 5108079"/>
              <a:gd name="connsiteX565" fmla="*/ 4870266 w 12192000"/>
              <a:gd name="connsiteY565" fmla="*/ 3231358 h 5108079"/>
              <a:gd name="connsiteX566" fmla="*/ 4903566 w 12192000"/>
              <a:gd name="connsiteY566" fmla="*/ 3141399 h 5108079"/>
              <a:gd name="connsiteX567" fmla="*/ 4948240 w 12192000"/>
              <a:gd name="connsiteY567" fmla="*/ 3203514 h 5108079"/>
              <a:gd name="connsiteX568" fmla="*/ 5209137 w 12192000"/>
              <a:gd name="connsiteY568" fmla="*/ 3441208 h 5108079"/>
              <a:gd name="connsiteX569" fmla="*/ 5282268 w 12192000"/>
              <a:gd name="connsiteY569" fmla="*/ 3433101 h 5108079"/>
              <a:gd name="connsiteX570" fmla="*/ 5369726 w 12192000"/>
              <a:gd name="connsiteY570" fmla="*/ 3309994 h 5108079"/>
              <a:gd name="connsiteX571" fmla="*/ 5403232 w 12192000"/>
              <a:gd name="connsiteY571" fmla="*/ 3291381 h 5108079"/>
              <a:gd name="connsiteX572" fmla="*/ 5420263 w 12192000"/>
              <a:gd name="connsiteY572" fmla="*/ 3326058 h 5108079"/>
              <a:gd name="connsiteX573" fmla="*/ 5415673 w 12192000"/>
              <a:gd name="connsiteY573" fmla="*/ 3340542 h 5108079"/>
              <a:gd name="connsiteX574" fmla="*/ 5390481 w 12192000"/>
              <a:gd name="connsiteY574" fmla="*/ 3487972 h 5108079"/>
              <a:gd name="connsiteX575" fmla="*/ 5407515 w 12192000"/>
              <a:gd name="connsiteY575" fmla="*/ 3508779 h 5108079"/>
              <a:gd name="connsiteX576" fmla="*/ 5627002 w 12192000"/>
              <a:gd name="connsiteY576" fmla="*/ 3500466 h 5108079"/>
              <a:gd name="connsiteX577" fmla="*/ 5911103 w 12192000"/>
              <a:gd name="connsiteY577" fmla="*/ 3240079 h 5108079"/>
              <a:gd name="connsiteX578" fmla="*/ 5942313 w 12192000"/>
              <a:gd name="connsiteY578" fmla="*/ 3150477 h 5108079"/>
              <a:gd name="connsiteX579" fmla="*/ 6001929 w 12192000"/>
              <a:gd name="connsiteY579" fmla="*/ 3266597 h 5108079"/>
              <a:gd name="connsiteX580" fmla="*/ 6247936 w 12192000"/>
              <a:gd name="connsiteY580" fmla="*/ 3489451 h 5108079"/>
              <a:gd name="connsiteX581" fmla="*/ 6772726 w 12192000"/>
              <a:gd name="connsiteY581" fmla="*/ 3532422 h 5108079"/>
              <a:gd name="connsiteX582" fmla="*/ 7110878 w 12192000"/>
              <a:gd name="connsiteY582" fmla="*/ 3246350 h 5108079"/>
              <a:gd name="connsiteX583" fmla="*/ 7141016 w 12192000"/>
              <a:gd name="connsiteY583" fmla="*/ 3159503 h 5108079"/>
              <a:gd name="connsiteX584" fmla="*/ 7151930 w 12192000"/>
              <a:gd name="connsiteY584" fmla="*/ 3171181 h 5108079"/>
              <a:gd name="connsiteX585" fmla="*/ 7251067 w 12192000"/>
              <a:gd name="connsiteY585" fmla="*/ 3333453 h 5108079"/>
              <a:gd name="connsiteX586" fmla="*/ 7592029 w 12192000"/>
              <a:gd name="connsiteY586" fmla="*/ 3531370 h 5108079"/>
              <a:gd name="connsiteX587" fmla="*/ 7840753 w 12192000"/>
              <a:gd name="connsiteY587" fmla="*/ 3546033 h 5108079"/>
              <a:gd name="connsiteX588" fmla="*/ 8163612 w 12192000"/>
              <a:gd name="connsiteY588" fmla="*/ 3275343 h 5108079"/>
              <a:gd name="connsiteX589" fmla="*/ 8193751 w 12192000"/>
              <a:gd name="connsiteY589" fmla="*/ 3188496 h 5108079"/>
              <a:gd name="connsiteX590" fmla="*/ 8204665 w 12192000"/>
              <a:gd name="connsiteY590" fmla="*/ 3200174 h 5108079"/>
              <a:gd name="connsiteX591" fmla="*/ 8303802 w 12192000"/>
              <a:gd name="connsiteY591" fmla="*/ 3362446 h 5108079"/>
              <a:gd name="connsiteX592" fmla="*/ 8545270 w 12192000"/>
              <a:gd name="connsiteY592" fmla="*/ 3535549 h 5108079"/>
              <a:gd name="connsiteX593" fmla="*/ 8678829 w 12192000"/>
              <a:gd name="connsiteY593" fmla="*/ 3521568 h 5108079"/>
              <a:gd name="connsiteX594" fmla="*/ 9047204 w 12192000"/>
              <a:gd name="connsiteY594" fmla="*/ 3445763 h 5108079"/>
              <a:gd name="connsiteX595" fmla="*/ 9240236 w 12192000"/>
              <a:gd name="connsiteY595" fmla="*/ 3356044 h 5108079"/>
              <a:gd name="connsiteX596" fmla="*/ 9316832 w 12192000"/>
              <a:gd name="connsiteY596" fmla="*/ 3231358 h 5108079"/>
              <a:gd name="connsiteX597" fmla="*/ 9350132 w 12192000"/>
              <a:gd name="connsiteY597" fmla="*/ 3141399 h 5108079"/>
              <a:gd name="connsiteX598" fmla="*/ 9394806 w 12192000"/>
              <a:gd name="connsiteY598" fmla="*/ 3203514 h 5108079"/>
              <a:gd name="connsiteX599" fmla="*/ 9655703 w 12192000"/>
              <a:gd name="connsiteY599" fmla="*/ 3441208 h 5108079"/>
              <a:gd name="connsiteX600" fmla="*/ 9728833 w 12192000"/>
              <a:gd name="connsiteY600" fmla="*/ 3433101 h 5108079"/>
              <a:gd name="connsiteX601" fmla="*/ 9816291 w 12192000"/>
              <a:gd name="connsiteY601" fmla="*/ 3309994 h 5108079"/>
              <a:gd name="connsiteX602" fmla="*/ 9849797 w 12192000"/>
              <a:gd name="connsiteY602" fmla="*/ 3291381 h 5108079"/>
              <a:gd name="connsiteX603" fmla="*/ 9866829 w 12192000"/>
              <a:gd name="connsiteY603" fmla="*/ 3326058 h 5108079"/>
              <a:gd name="connsiteX604" fmla="*/ 9862239 w 12192000"/>
              <a:gd name="connsiteY604" fmla="*/ 3340542 h 5108079"/>
              <a:gd name="connsiteX605" fmla="*/ 9837047 w 12192000"/>
              <a:gd name="connsiteY605" fmla="*/ 3487972 h 5108079"/>
              <a:gd name="connsiteX606" fmla="*/ 9854080 w 12192000"/>
              <a:gd name="connsiteY606" fmla="*/ 3508779 h 5108079"/>
              <a:gd name="connsiteX607" fmla="*/ 10073568 w 12192000"/>
              <a:gd name="connsiteY607" fmla="*/ 3500466 h 5108079"/>
              <a:gd name="connsiteX608" fmla="*/ 10357669 w 12192000"/>
              <a:gd name="connsiteY608" fmla="*/ 3240079 h 5108079"/>
              <a:gd name="connsiteX609" fmla="*/ 10388879 w 12192000"/>
              <a:gd name="connsiteY609" fmla="*/ 3150477 h 5108079"/>
              <a:gd name="connsiteX610" fmla="*/ 10448495 w 12192000"/>
              <a:gd name="connsiteY610" fmla="*/ 3266597 h 5108079"/>
              <a:gd name="connsiteX611" fmla="*/ 10694502 w 12192000"/>
              <a:gd name="connsiteY611" fmla="*/ 3489451 h 5108079"/>
              <a:gd name="connsiteX612" fmla="*/ 10806834 w 12192000"/>
              <a:gd name="connsiteY612" fmla="*/ 3516262 h 5108079"/>
              <a:gd name="connsiteX613" fmla="*/ 11075486 w 12192000"/>
              <a:gd name="connsiteY613" fmla="*/ 3531860 h 5108079"/>
              <a:gd name="connsiteX614" fmla="*/ 11398345 w 12192000"/>
              <a:gd name="connsiteY614" fmla="*/ 3261170 h 5108079"/>
              <a:gd name="connsiteX615" fmla="*/ 11428484 w 12192000"/>
              <a:gd name="connsiteY615" fmla="*/ 3174323 h 5108079"/>
              <a:gd name="connsiteX616" fmla="*/ 11439398 w 12192000"/>
              <a:gd name="connsiteY616" fmla="*/ 3186001 h 5108079"/>
              <a:gd name="connsiteX617" fmla="*/ 11538535 w 12192000"/>
              <a:gd name="connsiteY617" fmla="*/ 3348273 h 5108079"/>
              <a:gd name="connsiteX618" fmla="*/ 11780003 w 12192000"/>
              <a:gd name="connsiteY618" fmla="*/ 3521376 h 5108079"/>
              <a:gd name="connsiteX619" fmla="*/ 11913562 w 12192000"/>
              <a:gd name="connsiteY619" fmla="*/ 3507395 h 5108079"/>
              <a:gd name="connsiteX620" fmla="*/ 12181271 w 12192000"/>
              <a:gd name="connsiteY620" fmla="*/ 3442683 h 5108079"/>
              <a:gd name="connsiteX621" fmla="*/ 12192000 w 12192000"/>
              <a:gd name="connsiteY621" fmla="*/ 3441501 h 5108079"/>
              <a:gd name="connsiteX622" fmla="*/ 12192000 w 12192000"/>
              <a:gd name="connsiteY622" fmla="*/ 3469428 h 5108079"/>
              <a:gd name="connsiteX623" fmla="*/ 12173925 w 12192000"/>
              <a:gd name="connsiteY623" fmla="*/ 3470105 h 5108079"/>
              <a:gd name="connsiteX624" fmla="*/ 12062814 w 12192000"/>
              <a:gd name="connsiteY624" fmla="*/ 3487824 h 5108079"/>
              <a:gd name="connsiteX625" fmla="*/ 11831648 w 12192000"/>
              <a:gd name="connsiteY625" fmla="*/ 3597364 h 5108079"/>
              <a:gd name="connsiteX626" fmla="*/ 11899421 w 12192000"/>
              <a:gd name="connsiteY626" fmla="*/ 3599404 h 5108079"/>
              <a:gd name="connsiteX627" fmla="*/ 11942921 w 12192000"/>
              <a:gd name="connsiteY627" fmla="*/ 3614601 h 5108079"/>
              <a:gd name="connsiteX628" fmla="*/ 11915944 w 12192000"/>
              <a:gd name="connsiteY628" fmla="*/ 3650553 h 5108079"/>
              <a:gd name="connsiteX629" fmla="*/ 11807526 w 12192000"/>
              <a:gd name="connsiteY629" fmla="*/ 3645301 h 5108079"/>
              <a:gd name="connsiteX630" fmla="*/ 11779530 w 12192000"/>
              <a:gd name="connsiteY630" fmla="*/ 3653306 h 5108079"/>
              <a:gd name="connsiteX631" fmla="*/ 11786413 w 12192000"/>
              <a:gd name="connsiteY631" fmla="*/ 3742091 h 5108079"/>
              <a:gd name="connsiteX632" fmla="*/ 11795288 w 12192000"/>
              <a:gd name="connsiteY632" fmla="*/ 3751220 h 5108079"/>
              <a:gd name="connsiteX633" fmla="*/ 12159351 w 12192000"/>
              <a:gd name="connsiteY633" fmla="*/ 3870450 h 5108079"/>
              <a:gd name="connsiteX634" fmla="*/ 12192000 w 12192000"/>
              <a:gd name="connsiteY634" fmla="*/ 3863026 h 5108079"/>
              <a:gd name="connsiteX635" fmla="*/ 12192000 w 12192000"/>
              <a:gd name="connsiteY635" fmla="*/ 3921485 h 5108079"/>
              <a:gd name="connsiteX636" fmla="*/ 12166082 w 12192000"/>
              <a:gd name="connsiteY636" fmla="*/ 3926597 h 5108079"/>
              <a:gd name="connsiteX637" fmla="*/ 12191439 w 12192000"/>
              <a:gd name="connsiteY637" fmla="*/ 3938330 h 5108079"/>
              <a:gd name="connsiteX638" fmla="*/ 12192000 w 12192000"/>
              <a:gd name="connsiteY638" fmla="*/ 3938253 h 5108079"/>
              <a:gd name="connsiteX639" fmla="*/ 12192000 w 12192000"/>
              <a:gd name="connsiteY639" fmla="*/ 3998642 h 5108079"/>
              <a:gd name="connsiteX640" fmla="*/ 12185871 w 12192000"/>
              <a:gd name="connsiteY640" fmla="*/ 4000251 h 5108079"/>
              <a:gd name="connsiteX641" fmla="*/ 11936547 w 12192000"/>
              <a:gd name="connsiteY641" fmla="*/ 4009364 h 5108079"/>
              <a:gd name="connsiteX642" fmla="*/ 11901870 w 12192000"/>
              <a:gd name="connsiteY642" fmla="*/ 4022062 h 5108079"/>
              <a:gd name="connsiteX643" fmla="*/ 11870473 w 12192000"/>
              <a:gd name="connsiteY643" fmla="*/ 4068895 h 5108079"/>
              <a:gd name="connsiteX644" fmla="*/ 11809452 w 12192000"/>
              <a:gd name="connsiteY644" fmla="*/ 4016051 h 5108079"/>
              <a:gd name="connsiteX645" fmla="*/ 11849140 w 12192000"/>
              <a:gd name="connsiteY645" fmla="*/ 3993861 h 5108079"/>
              <a:gd name="connsiteX646" fmla="*/ 11471969 w 12192000"/>
              <a:gd name="connsiteY646" fmla="*/ 3719297 h 5108079"/>
              <a:gd name="connsiteX647" fmla="*/ 11402034 w 12192000"/>
              <a:gd name="connsiteY647" fmla="*/ 3818370 h 5108079"/>
              <a:gd name="connsiteX648" fmla="*/ 11271820 w 12192000"/>
              <a:gd name="connsiteY648" fmla="*/ 3934777 h 5108079"/>
              <a:gd name="connsiteX649" fmla="*/ 10881692 w 12192000"/>
              <a:gd name="connsiteY649" fmla="*/ 4023694 h 5108079"/>
              <a:gd name="connsiteX650" fmla="*/ 10881691 w 12192000"/>
              <a:gd name="connsiteY650" fmla="*/ 4023607 h 5108079"/>
              <a:gd name="connsiteX651" fmla="*/ 10881691 w 12192000"/>
              <a:gd name="connsiteY651" fmla="*/ 4025240 h 5108079"/>
              <a:gd name="connsiteX652" fmla="*/ 10803022 w 12192000"/>
              <a:gd name="connsiteY652" fmla="*/ 4016347 h 5108079"/>
              <a:gd name="connsiteX653" fmla="*/ 10549060 w 12192000"/>
              <a:gd name="connsiteY653" fmla="*/ 3929857 h 5108079"/>
              <a:gd name="connsiteX654" fmla="*/ 10386789 w 12192000"/>
              <a:gd name="connsiteY654" fmla="*/ 3749277 h 5108079"/>
              <a:gd name="connsiteX655" fmla="*/ 10312844 w 12192000"/>
              <a:gd name="connsiteY655" fmla="*/ 3859073 h 5108079"/>
              <a:gd name="connsiteX656" fmla="*/ 9867798 w 12192000"/>
              <a:gd name="connsiteY656" fmla="*/ 4009157 h 5108079"/>
              <a:gd name="connsiteX657" fmla="*/ 9426373 w 12192000"/>
              <a:gd name="connsiteY657" fmla="*/ 3786760 h 5108079"/>
              <a:gd name="connsiteX658" fmla="*/ 9362320 w 12192000"/>
              <a:gd name="connsiteY658" fmla="*/ 3714804 h 5108079"/>
              <a:gd name="connsiteX659" fmla="*/ 9334324 w 12192000"/>
              <a:gd name="connsiteY659" fmla="*/ 3764169 h 5108079"/>
              <a:gd name="connsiteX660" fmla="*/ 9300309 w 12192000"/>
              <a:gd name="connsiteY660" fmla="*/ 3811545 h 5108079"/>
              <a:gd name="connsiteX661" fmla="*/ 8701814 w 12192000"/>
              <a:gd name="connsiteY661" fmla="*/ 4023537 h 5108079"/>
              <a:gd name="connsiteX662" fmla="*/ 8667137 w 12192000"/>
              <a:gd name="connsiteY662" fmla="*/ 4036235 h 5108079"/>
              <a:gd name="connsiteX663" fmla="*/ 8525570 w 12192000"/>
              <a:gd name="connsiteY663" fmla="*/ 4421870 h 5108079"/>
              <a:gd name="connsiteX664" fmla="*/ 8547702 w 12192000"/>
              <a:gd name="connsiteY664" fmla="*/ 4449308 h 5108079"/>
              <a:gd name="connsiteX665" fmla="*/ 8942569 w 12192000"/>
              <a:gd name="connsiteY665" fmla="*/ 4404583 h 5108079"/>
              <a:gd name="connsiteX666" fmla="*/ 9200815 w 12192000"/>
              <a:gd name="connsiteY666" fmla="*/ 4135117 h 5108079"/>
              <a:gd name="connsiteX667" fmla="*/ 9224783 w 12192000"/>
              <a:gd name="connsiteY667" fmla="*/ 4071423 h 5108079"/>
              <a:gd name="connsiteX668" fmla="*/ 9230444 w 12192000"/>
              <a:gd name="connsiteY668" fmla="*/ 4076063 h 5108079"/>
              <a:gd name="connsiteX669" fmla="*/ 9278024 w 12192000"/>
              <a:gd name="connsiteY669" fmla="*/ 4141900 h 5108079"/>
              <a:gd name="connsiteX670" fmla="*/ 9602413 w 12192000"/>
              <a:gd name="connsiteY670" fmla="*/ 4401625 h 5108079"/>
              <a:gd name="connsiteX671" fmla="*/ 9633623 w 12192000"/>
              <a:gd name="connsiteY671" fmla="*/ 4397138 h 5108079"/>
              <a:gd name="connsiteX672" fmla="*/ 9742194 w 12192000"/>
              <a:gd name="connsiteY672" fmla="*/ 4313147 h 5108079"/>
              <a:gd name="connsiteX673" fmla="*/ 9865044 w 12192000"/>
              <a:gd name="connsiteY673" fmla="*/ 4233082 h 5108079"/>
              <a:gd name="connsiteX674" fmla="*/ 9810528 w 12192000"/>
              <a:gd name="connsiteY674" fmla="*/ 4220893 h 5108079"/>
              <a:gd name="connsiteX675" fmla="*/ 9795893 w 12192000"/>
              <a:gd name="connsiteY675" fmla="*/ 4175405 h 5108079"/>
              <a:gd name="connsiteX676" fmla="*/ 9868206 w 12192000"/>
              <a:gd name="connsiteY676" fmla="*/ 4117830 h 5108079"/>
              <a:gd name="connsiteX677" fmla="*/ 10035832 w 12192000"/>
              <a:gd name="connsiteY677" fmla="*/ 4105744 h 5108079"/>
              <a:gd name="connsiteX678" fmla="*/ 10218807 w 12192000"/>
              <a:gd name="connsiteY678" fmla="*/ 4114668 h 5108079"/>
              <a:gd name="connsiteX679" fmla="*/ 10263531 w 12192000"/>
              <a:gd name="connsiteY679" fmla="*/ 4078920 h 5108079"/>
              <a:gd name="connsiteX680" fmla="*/ 10320544 w 12192000"/>
              <a:gd name="connsiteY680" fmla="*/ 4107937 h 5108079"/>
              <a:gd name="connsiteX681" fmla="*/ 10461550 w 12192000"/>
              <a:gd name="connsiteY681" fmla="*/ 4124153 h 5108079"/>
              <a:gd name="connsiteX682" fmla="*/ 10617294 w 12192000"/>
              <a:gd name="connsiteY682" fmla="*/ 4203708 h 5108079"/>
              <a:gd name="connsiteX683" fmla="*/ 10645852 w 12192000"/>
              <a:gd name="connsiteY683" fmla="*/ 4297491 h 5108079"/>
              <a:gd name="connsiteX684" fmla="*/ 10596334 w 12192000"/>
              <a:gd name="connsiteY684" fmla="*/ 4399637 h 5108079"/>
              <a:gd name="connsiteX685" fmla="*/ 10609338 w 12192000"/>
              <a:gd name="connsiteY685" fmla="*/ 4429367 h 5108079"/>
              <a:gd name="connsiteX686" fmla="*/ 10753199 w 12192000"/>
              <a:gd name="connsiteY686" fmla="*/ 4453617 h 5108079"/>
              <a:gd name="connsiteX687" fmla="*/ 10881691 w 12192000"/>
              <a:gd name="connsiteY687" fmla="*/ 4468061 h 5108079"/>
              <a:gd name="connsiteX688" fmla="*/ 10949726 w 12192000"/>
              <a:gd name="connsiteY688" fmla="*/ 4463063 h 5108079"/>
              <a:gd name="connsiteX689" fmla="*/ 11039298 w 12192000"/>
              <a:gd name="connsiteY689" fmla="*/ 4431066 h 5108079"/>
              <a:gd name="connsiteX690" fmla="*/ 11225014 w 12192000"/>
              <a:gd name="connsiteY690" fmla="*/ 4280897 h 5108079"/>
              <a:gd name="connsiteX691" fmla="*/ 11265634 w 12192000"/>
              <a:gd name="connsiteY691" fmla="*/ 4218287 h 5108079"/>
              <a:gd name="connsiteX692" fmla="*/ 11307659 w 12192000"/>
              <a:gd name="connsiteY692" fmla="*/ 4131960 h 5108079"/>
              <a:gd name="connsiteX693" fmla="*/ 11336165 w 12192000"/>
              <a:gd name="connsiteY693" fmla="*/ 4054140 h 5108079"/>
              <a:gd name="connsiteX694" fmla="*/ 11363194 w 12192000"/>
              <a:gd name="connsiteY694" fmla="*/ 4106564 h 5108079"/>
              <a:gd name="connsiteX695" fmla="*/ 11383249 w 12192000"/>
              <a:gd name="connsiteY695" fmla="*/ 4132184 h 5108079"/>
              <a:gd name="connsiteX696" fmla="*/ 11417296 w 12192000"/>
              <a:gd name="connsiteY696" fmla="*/ 4179372 h 5108079"/>
              <a:gd name="connsiteX697" fmla="*/ 11421354 w 12192000"/>
              <a:gd name="connsiteY697" fmla="*/ 4185812 h 5108079"/>
              <a:gd name="connsiteX698" fmla="*/ 11513564 w 12192000"/>
              <a:gd name="connsiteY698" fmla="*/ 4308516 h 5108079"/>
              <a:gd name="connsiteX699" fmla="*/ 11617519 w 12192000"/>
              <a:gd name="connsiteY699" fmla="*/ 4376994 h 5108079"/>
              <a:gd name="connsiteX700" fmla="*/ 11621633 w 12192000"/>
              <a:gd name="connsiteY700" fmla="*/ 4378577 h 5108079"/>
              <a:gd name="connsiteX701" fmla="*/ 11649080 w 12192000"/>
              <a:gd name="connsiteY701" fmla="*/ 4393164 h 5108079"/>
              <a:gd name="connsiteX702" fmla="*/ 12177302 w 12192000"/>
              <a:gd name="connsiteY702" fmla="*/ 4390410 h 5108079"/>
              <a:gd name="connsiteX703" fmla="*/ 12192000 w 12192000"/>
              <a:gd name="connsiteY703" fmla="*/ 4382355 h 5108079"/>
              <a:gd name="connsiteX704" fmla="*/ 12192000 w 12192000"/>
              <a:gd name="connsiteY704" fmla="*/ 5093624 h 5108079"/>
              <a:gd name="connsiteX705" fmla="*/ 10945074 w 12192000"/>
              <a:gd name="connsiteY705" fmla="*/ 5093448 h 5108079"/>
              <a:gd name="connsiteX706" fmla="*/ 10881691 w 12192000"/>
              <a:gd name="connsiteY706" fmla="*/ 5093457 h 5108079"/>
              <a:gd name="connsiteX707" fmla="*/ 10881691 w 12192000"/>
              <a:gd name="connsiteY707" fmla="*/ 5108070 h 5108079"/>
              <a:gd name="connsiteX708" fmla="*/ 7710341 w 12192000"/>
              <a:gd name="connsiteY708" fmla="*/ 5107621 h 5108079"/>
              <a:gd name="connsiteX709" fmla="*/ 6965879 w 12192000"/>
              <a:gd name="connsiteY709" fmla="*/ 5107727 h 5108079"/>
              <a:gd name="connsiteX710" fmla="*/ 6965879 w 12192000"/>
              <a:gd name="connsiteY710" fmla="*/ 5108079 h 5108079"/>
              <a:gd name="connsiteX711" fmla="*/ 6504144 w 12192000"/>
              <a:gd name="connsiteY711" fmla="*/ 5108079 h 5108079"/>
              <a:gd name="connsiteX712" fmla="*/ 6406798 w 12192000"/>
              <a:gd name="connsiteY712" fmla="*/ 5108079 h 5108079"/>
              <a:gd name="connsiteX713" fmla="*/ 6406798 w 12192000"/>
              <a:gd name="connsiteY713" fmla="*/ 5108065 h 5108079"/>
              <a:gd name="connsiteX714" fmla="*/ 3263775 w 12192000"/>
              <a:gd name="connsiteY714" fmla="*/ 5107621 h 5108079"/>
              <a:gd name="connsiteX715" fmla="*/ 23408 w 12192000"/>
              <a:gd name="connsiteY715" fmla="*/ 5108079 h 5108079"/>
              <a:gd name="connsiteX716" fmla="*/ 0 w 12192000"/>
              <a:gd name="connsiteY716" fmla="*/ 5084671 h 5108079"/>
              <a:gd name="connsiteX717" fmla="*/ 52 w 12192000"/>
              <a:gd name="connsiteY717" fmla="*/ 47699 h 5108079"/>
              <a:gd name="connsiteX718" fmla="*/ 37176 w 12192000"/>
              <a:gd name="connsiteY718" fmla="*/ 32655 h 5108079"/>
              <a:gd name="connsiteX719" fmla="*/ 95771 w 12192000"/>
              <a:gd name="connsiteY719" fmla="*/ 8891 h 5108079"/>
              <a:gd name="connsiteX720" fmla="*/ 159310 w 12192000"/>
              <a:gd name="connsiteY720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10881691 w 12192000"/>
              <a:gd name="connsiteY710" fmla="*/ 5108070 h 5108079"/>
              <a:gd name="connsiteX711" fmla="*/ 7710341 w 12192000"/>
              <a:gd name="connsiteY711" fmla="*/ 5107621 h 5108079"/>
              <a:gd name="connsiteX712" fmla="*/ 6965879 w 12192000"/>
              <a:gd name="connsiteY712" fmla="*/ 5107727 h 5108079"/>
              <a:gd name="connsiteX713" fmla="*/ 6965879 w 12192000"/>
              <a:gd name="connsiteY713" fmla="*/ 5108079 h 5108079"/>
              <a:gd name="connsiteX714" fmla="*/ 6504144 w 12192000"/>
              <a:gd name="connsiteY714" fmla="*/ 5108079 h 5108079"/>
              <a:gd name="connsiteX715" fmla="*/ 6406798 w 12192000"/>
              <a:gd name="connsiteY715" fmla="*/ 5108079 h 5108079"/>
              <a:gd name="connsiteX716" fmla="*/ 6406798 w 12192000"/>
              <a:gd name="connsiteY716" fmla="*/ 5108065 h 5108079"/>
              <a:gd name="connsiteX717" fmla="*/ 3263775 w 12192000"/>
              <a:gd name="connsiteY717" fmla="*/ 5107621 h 5108079"/>
              <a:gd name="connsiteX718" fmla="*/ 23408 w 12192000"/>
              <a:gd name="connsiteY718" fmla="*/ 5108079 h 5108079"/>
              <a:gd name="connsiteX719" fmla="*/ 0 w 12192000"/>
              <a:gd name="connsiteY719" fmla="*/ 5084671 h 5108079"/>
              <a:gd name="connsiteX720" fmla="*/ 52 w 12192000"/>
              <a:gd name="connsiteY720" fmla="*/ 47699 h 5108079"/>
              <a:gd name="connsiteX721" fmla="*/ 37176 w 12192000"/>
              <a:gd name="connsiteY721" fmla="*/ 32655 h 5108079"/>
              <a:gd name="connsiteX722" fmla="*/ 95771 w 12192000"/>
              <a:gd name="connsiteY722" fmla="*/ 8891 h 5108079"/>
              <a:gd name="connsiteX723" fmla="*/ 159310 w 12192000"/>
              <a:gd name="connsiteY723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7710341 w 12192000"/>
              <a:gd name="connsiteY710" fmla="*/ 5107621 h 5108079"/>
              <a:gd name="connsiteX711" fmla="*/ 6965879 w 12192000"/>
              <a:gd name="connsiteY711" fmla="*/ 5107727 h 5108079"/>
              <a:gd name="connsiteX712" fmla="*/ 6965879 w 12192000"/>
              <a:gd name="connsiteY712" fmla="*/ 5108079 h 5108079"/>
              <a:gd name="connsiteX713" fmla="*/ 6504144 w 12192000"/>
              <a:gd name="connsiteY713" fmla="*/ 5108079 h 5108079"/>
              <a:gd name="connsiteX714" fmla="*/ 6406798 w 12192000"/>
              <a:gd name="connsiteY714" fmla="*/ 5108079 h 5108079"/>
              <a:gd name="connsiteX715" fmla="*/ 6406798 w 12192000"/>
              <a:gd name="connsiteY715" fmla="*/ 5108065 h 5108079"/>
              <a:gd name="connsiteX716" fmla="*/ 3263775 w 12192000"/>
              <a:gd name="connsiteY716" fmla="*/ 5107621 h 5108079"/>
              <a:gd name="connsiteX717" fmla="*/ 23408 w 12192000"/>
              <a:gd name="connsiteY717" fmla="*/ 5108079 h 5108079"/>
              <a:gd name="connsiteX718" fmla="*/ 0 w 12192000"/>
              <a:gd name="connsiteY718" fmla="*/ 5084671 h 5108079"/>
              <a:gd name="connsiteX719" fmla="*/ 52 w 12192000"/>
              <a:gd name="connsiteY719" fmla="*/ 47699 h 5108079"/>
              <a:gd name="connsiteX720" fmla="*/ 37176 w 12192000"/>
              <a:gd name="connsiteY720" fmla="*/ 32655 h 5108079"/>
              <a:gd name="connsiteX721" fmla="*/ 95771 w 12192000"/>
              <a:gd name="connsiteY721" fmla="*/ 8891 h 5108079"/>
              <a:gd name="connsiteX722" fmla="*/ 159310 w 12192000"/>
              <a:gd name="connsiteY722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7710341 w 12192000"/>
              <a:gd name="connsiteY709" fmla="*/ 5107621 h 5108079"/>
              <a:gd name="connsiteX710" fmla="*/ 6965879 w 12192000"/>
              <a:gd name="connsiteY710" fmla="*/ 5107727 h 5108079"/>
              <a:gd name="connsiteX711" fmla="*/ 6965879 w 12192000"/>
              <a:gd name="connsiteY711" fmla="*/ 5108079 h 5108079"/>
              <a:gd name="connsiteX712" fmla="*/ 6504144 w 12192000"/>
              <a:gd name="connsiteY712" fmla="*/ 5108079 h 5108079"/>
              <a:gd name="connsiteX713" fmla="*/ 6406798 w 12192000"/>
              <a:gd name="connsiteY713" fmla="*/ 5108079 h 5108079"/>
              <a:gd name="connsiteX714" fmla="*/ 6406798 w 12192000"/>
              <a:gd name="connsiteY714" fmla="*/ 5108065 h 5108079"/>
              <a:gd name="connsiteX715" fmla="*/ 3263775 w 12192000"/>
              <a:gd name="connsiteY715" fmla="*/ 5107621 h 5108079"/>
              <a:gd name="connsiteX716" fmla="*/ 23408 w 12192000"/>
              <a:gd name="connsiteY716" fmla="*/ 5108079 h 5108079"/>
              <a:gd name="connsiteX717" fmla="*/ 0 w 12192000"/>
              <a:gd name="connsiteY717" fmla="*/ 5084671 h 5108079"/>
              <a:gd name="connsiteX718" fmla="*/ 52 w 12192000"/>
              <a:gd name="connsiteY718" fmla="*/ 47699 h 5108079"/>
              <a:gd name="connsiteX719" fmla="*/ 37176 w 12192000"/>
              <a:gd name="connsiteY719" fmla="*/ 32655 h 5108079"/>
              <a:gd name="connsiteX720" fmla="*/ 95771 w 12192000"/>
              <a:gd name="connsiteY720" fmla="*/ 8891 h 5108079"/>
              <a:gd name="connsiteX721" fmla="*/ 159310 w 12192000"/>
              <a:gd name="connsiteY721" fmla="*/ 700 h 5108079"/>
              <a:gd name="connsiteX0" fmla="*/ 10279747 w 12192000"/>
              <a:gd name="connsiteY0" fmla="*/ 4635291 h 5110716"/>
              <a:gd name="connsiteX1" fmla="*/ 10186323 w 12192000"/>
              <a:gd name="connsiteY1" fmla="*/ 4649264 h 5110716"/>
              <a:gd name="connsiteX2" fmla="*/ 10167300 w 12192000"/>
              <a:gd name="connsiteY2" fmla="*/ 4659463 h 5110716"/>
              <a:gd name="connsiteX3" fmla="*/ 10128339 w 12192000"/>
              <a:gd name="connsiteY3" fmla="*/ 4705666 h 5110716"/>
              <a:gd name="connsiteX4" fmla="*/ 10279747 w 12192000"/>
              <a:gd name="connsiteY4" fmla="*/ 4635291 h 5110716"/>
              <a:gd name="connsiteX5" fmla="*/ 5833181 w 12192000"/>
              <a:gd name="connsiteY5" fmla="*/ 4635291 h 5110716"/>
              <a:gd name="connsiteX6" fmla="*/ 5739758 w 12192000"/>
              <a:gd name="connsiteY6" fmla="*/ 4649264 h 5110716"/>
              <a:gd name="connsiteX7" fmla="*/ 5720734 w 12192000"/>
              <a:gd name="connsiteY7" fmla="*/ 4659463 h 5110716"/>
              <a:gd name="connsiteX8" fmla="*/ 5681774 w 12192000"/>
              <a:gd name="connsiteY8" fmla="*/ 4705666 h 5110716"/>
              <a:gd name="connsiteX9" fmla="*/ 5833181 w 12192000"/>
              <a:gd name="connsiteY9" fmla="*/ 4635291 h 5110716"/>
              <a:gd name="connsiteX10" fmla="*/ 10463510 w 12192000"/>
              <a:gd name="connsiteY10" fmla="*/ 4287244 h 5110716"/>
              <a:gd name="connsiteX11" fmla="*/ 10476439 w 12192000"/>
              <a:gd name="connsiteY11" fmla="*/ 4291219 h 5110716"/>
              <a:gd name="connsiteX12" fmla="*/ 10483376 w 12192000"/>
              <a:gd name="connsiteY12" fmla="*/ 4335076 h 5110716"/>
              <a:gd name="connsiteX13" fmla="*/ 10473482 w 12192000"/>
              <a:gd name="connsiteY13" fmla="*/ 4351599 h 5110716"/>
              <a:gd name="connsiteX14" fmla="*/ 10496073 w 12192000"/>
              <a:gd name="connsiteY14" fmla="*/ 4363481 h 5110716"/>
              <a:gd name="connsiteX15" fmla="*/ 10508823 w 12192000"/>
              <a:gd name="connsiteY15" fmla="*/ 4400097 h 5110716"/>
              <a:gd name="connsiteX16" fmla="*/ 10472105 w 12192000"/>
              <a:gd name="connsiteY16" fmla="*/ 4410246 h 5110716"/>
              <a:gd name="connsiteX17" fmla="*/ 10430746 w 12192000"/>
              <a:gd name="connsiteY17" fmla="*/ 4422229 h 5110716"/>
              <a:gd name="connsiteX18" fmla="*/ 10394234 w 12192000"/>
              <a:gd name="connsiteY18" fmla="*/ 4433602 h 5110716"/>
              <a:gd name="connsiteX19" fmla="*/ 10385411 w 12192000"/>
              <a:gd name="connsiteY19" fmla="*/ 4396069 h 5110716"/>
              <a:gd name="connsiteX20" fmla="*/ 10378985 w 12192000"/>
              <a:gd name="connsiteY20" fmla="*/ 4362869 h 5110716"/>
              <a:gd name="connsiteX21" fmla="*/ 10362361 w 12192000"/>
              <a:gd name="connsiteY21" fmla="*/ 4326253 h 5110716"/>
              <a:gd name="connsiteX22" fmla="*/ 10403362 w 12192000"/>
              <a:gd name="connsiteY22" fmla="*/ 4316667 h 5110716"/>
              <a:gd name="connsiteX23" fmla="*/ 10437938 w 12192000"/>
              <a:gd name="connsiteY23" fmla="*/ 4308099 h 5110716"/>
              <a:gd name="connsiteX24" fmla="*/ 10463510 w 12192000"/>
              <a:gd name="connsiteY24" fmla="*/ 4287244 h 5110716"/>
              <a:gd name="connsiteX25" fmla="*/ 6016944 w 12192000"/>
              <a:gd name="connsiteY25" fmla="*/ 4287244 h 5110716"/>
              <a:gd name="connsiteX26" fmla="*/ 6029873 w 12192000"/>
              <a:gd name="connsiteY26" fmla="*/ 4291219 h 5110716"/>
              <a:gd name="connsiteX27" fmla="*/ 6036810 w 12192000"/>
              <a:gd name="connsiteY27" fmla="*/ 4335076 h 5110716"/>
              <a:gd name="connsiteX28" fmla="*/ 6026916 w 12192000"/>
              <a:gd name="connsiteY28" fmla="*/ 4351599 h 5110716"/>
              <a:gd name="connsiteX29" fmla="*/ 6049508 w 12192000"/>
              <a:gd name="connsiteY29" fmla="*/ 4363481 h 5110716"/>
              <a:gd name="connsiteX30" fmla="*/ 6062257 w 12192000"/>
              <a:gd name="connsiteY30" fmla="*/ 4400097 h 5110716"/>
              <a:gd name="connsiteX31" fmla="*/ 6025540 w 12192000"/>
              <a:gd name="connsiteY31" fmla="*/ 4410246 h 5110716"/>
              <a:gd name="connsiteX32" fmla="*/ 5984181 w 12192000"/>
              <a:gd name="connsiteY32" fmla="*/ 4422229 h 5110716"/>
              <a:gd name="connsiteX33" fmla="*/ 5947668 w 12192000"/>
              <a:gd name="connsiteY33" fmla="*/ 4433602 h 5110716"/>
              <a:gd name="connsiteX34" fmla="*/ 5938846 w 12192000"/>
              <a:gd name="connsiteY34" fmla="*/ 4396069 h 5110716"/>
              <a:gd name="connsiteX35" fmla="*/ 5932419 w 12192000"/>
              <a:gd name="connsiteY35" fmla="*/ 4362869 h 5110716"/>
              <a:gd name="connsiteX36" fmla="*/ 5915796 w 12192000"/>
              <a:gd name="connsiteY36" fmla="*/ 4326253 h 5110716"/>
              <a:gd name="connsiteX37" fmla="*/ 5956796 w 12192000"/>
              <a:gd name="connsiteY37" fmla="*/ 4316667 h 5110716"/>
              <a:gd name="connsiteX38" fmla="*/ 5991373 w 12192000"/>
              <a:gd name="connsiteY38" fmla="*/ 4308099 h 5110716"/>
              <a:gd name="connsiteX39" fmla="*/ 6016944 w 12192000"/>
              <a:gd name="connsiteY39" fmla="*/ 4287244 h 5110716"/>
              <a:gd name="connsiteX40" fmla="*/ 7538177 w 12192000"/>
              <a:gd name="connsiteY40" fmla="*/ 4231756 h 5110716"/>
              <a:gd name="connsiteX41" fmla="*/ 7626503 w 12192000"/>
              <a:gd name="connsiteY41" fmla="*/ 4282344 h 5110716"/>
              <a:gd name="connsiteX42" fmla="*/ 7538177 w 12192000"/>
              <a:gd name="connsiteY42" fmla="*/ 4231756 h 5110716"/>
              <a:gd name="connsiteX43" fmla="*/ 3091611 w 12192000"/>
              <a:gd name="connsiteY43" fmla="*/ 4231756 h 5110716"/>
              <a:gd name="connsiteX44" fmla="*/ 3179937 w 12192000"/>
              <a:gd name="connsiteY44" fmla="*/ 4282344 h 5110716"/>
              <a:gd name="connsiteX45" fmla="*/ 3091611 w 12192000"/>
              <a:gd name="connsiteY45" fmla="*/ 4231756 h 5110716"/>
              <a:gd name="connsiteX46" fmla="*/ 8193035 w 12192000"/>
              <a:gd name="connsiteY46" fmla="*/ 4198315 h 5110716"/>
              <a:gd name="connsiteX47" fmla="*/ 8174868 w 12192000"/>
              <a:gd name="connsiteY47" fmla="*/ 4203044 h 5110716"/>
              <a:gd name="connsiteX48" fmla="*/ 8414347 w 12192000"/>
              <a:gd name="connsiteY48" fmla="*/ 4407337 h 5110716"/>
              <a:gd name="connsiteX49" fmla="*/ 8412919 w 12192000"/>
              <a:gd name="connsiteY49" fmla="*/ 4398718 h 5110716"/>
              <a:gd name="connsiteX50" fmla="*/ 8238307 w 12192000"/>
              <a:gd name="connsiteY50" fmla="*/ 4214264 h 5110716"/>
              <a:gd name="connsiteX51" fmla="*/ 8193035 w 12192000"/>
              <a:gd name="connsiteY51" fmla="*/ 4198315 h 5110716"/>
              <a:gd name="connsiteX52" fmla="*/ 3746469 w 12192000"/>
              <a:gd name="connsiteY52" fmla="*/ 4198315 h 5110716"/>
              <a:gd name="connsiteX53" fmla="*/ 3728302 w 12192000"/>
              <a:gd name="connsiteY53" fmla="*/ 4203044 h 5110716"/>
              <a:gd name="connsiteX54" fmla="*/ 3967781 w 12192000"/>
              <a:gd name="connsiteY54" fmla="*/ 4407337 h 5110716"/>
              <a:gd name="connsiteX55" fmla="*/ 3966353 w 12192000"/>
              <a:gd name="connsiteY55" fmla="*/ 4398718 h 5110716"/>
              <a:gd name="connsiteX56" fmla="*/ 3791741 w 12192000"/>
              <a:gd name="connsiteY56" fmla="*/ 4214264 h 5110716"/>
              <a:gd name="connsiteX57" fmla="*/ 3746469 w 12192000"/>
              <a:gd name="connsiteY57" fmla="*/ 4198315 h 5110716"/>
              <a:gd name="connsiteX58" fmla="*/ 10241907 w 12192000"/>
              <a:gd name="connsiteY58" fmla="*/ 4187338 h 5110716"/>
              <a:gd name="connsiteX59" fmla="*/ 10255728 w 12192000"/>
              <a:gd name="connsiteY59" fmla="*/ 4227217 h 5110716"/>
              <a:gd name="connsiteX60" fmla="*/ 10237062 w 12192000"/>
              <a:gd name="connsiteY60" fmla="*/ 4313043 h 5110716"/>
              <a:gd name="connsiteX61" fmla="*/ 10292802 w 12192000"/>
              <a:gd name="connsiteY61" fmla="*/ 4429009 h 5110716"/>
              <a:gd name="connsiteX62" fmla="*/ 10314780 w 12192000"/>
              <a:gd name="connsiteY62" fmla="*/ 4450223 h 5110716"/>
              <a:gd name="connsiteX63" fmla="*/ 10316465 w 12192000"/>
              <a:gd name="connsiteY63" fmla="*/ 4488214 h 5110716"/>
              <a:gd name="connsiteX64" fmla="*/ 10280001 w 12192000"/>
              <a:gd name="connsiteY64" fmla="*/ 4489183 h 5110716"/>
              <a:gd name="connsiteX65" fmla="*/ 10183058 w 12192000"/>
              <a:gd name="connsiteY65" fmla="*/ 4307484 h 5110716"/>
              <a:gd name="connsiteX66" fmla="*/ 10206669 w 12192000"/>
              <a:gd name="connsiteY66" fmla="*/ 4206971 h 5110716"/>
              <a:gd name="connsiteX67" fmla="*/ 10241907 w 12192000"/>
              <a:gd name="connsiteY67" fmla="*/ 4187338 h 5110716"/>
              <a:gd name="connsiteX68" fmla="*/ 5795341 w 12192000"/>
              <a:gd name="connsiteY68" fmla="*/ 4187338 h 5110716"/>
              <a:gd name="connsiteX69" fmla="*/ 5809163 w 12192000"/>
              <a:gd name="connsiteY69" fmla="*/ 4227217 h 5110716"/>
              <a:gd name="connsiteX70" fmla="*/ 5790497 w 12192000"/>
              <a:gd name="connsiteY70" fmla="*/ 4313043 h 5110716"/>
              <a:gd name="connsiteX71" fmla="*/ 5846236 w 12192000"/>
              <a:gd name="connsiteY71" fmla="*/ 4429009 h 5110716"/>
              <a:gd name="connsiteX72" fmla="*/ 5868214 w 12192000"/>
              <a:gd name="connsiteY72" fmla="*/ 4450223 h 5110716"/>
              <a:gd name="connsiteX73" fmla="*/ 5869900 w 12192000"/>
              <a:gd name="connsiteY73" fmla="*/ 4488214 h 5110716"/>
              <a:gd name="connsiteX74" fmla="*/ 5833435 w 12192000"/>
              <a:gd name="connsiteY74" fmla="*/ 4489183 h 5110716"/>
              <a:gd name="connsiteX75" fmla="*/ 5736492 w 12192000"/>
              <a:gd name="connsiteY75" fmla="*/ 4307484 h 5110716"/>
              <a:gd name="connsiteX76" fmla="*/ 5760104 w 12192000"/>
              <a:gd name="connsiteY76" fmla="*/ 4206971 h 5110716"/>
              <a:gd name="connsiteX77" fmla="*/ 5795341 w 12192000"/>
              <a:gd name="connsiteY77" fmla="*/ 4187338 h 5110716"/>
              <a:gd name="connsiteX78" fmla="*/ 10289487 w 12192000"/>
              <a:gd name="connsiteY78" fmla="*/ 4160768 h 5110716"/>
              <a:gd name="connsiteX79" fmla="*/ 9953268 w 12192000"/>
              <a:gd name="connsiteY79" fmla="*/ 4250370 h 5110716"/>
              <a:gd name="connsiteX80" fmla="*/ 9622912 w 12192000"/>
              <a:gd name="connsiteY80" fmla="*/ 4476743 h 5110716"/>
              <a:gd name="connsiteX81" fmla="*/ 9572936 w 12192000"/>
              <a:gd name="connsiteY81" fmla="*/ 4515041 h 5110716"/>
              <a:gd name="connsiteX82" fmla="*/ 9457429 w 12192000"/>
              <a:gd name="connsiteY82" fmla="*/ 4530799 h 5110716"/>
              <a:gd name="connsiteX83" fmla="*/ 9262164 w 12192000"/>
              <a:gd name="connsiteY83" fmla="*/ 4492246 h 5110716"/>
              <a:gd name="connsiteX84" fmla="*/ 9336669 w 12192000"/>
              <a:gd name="connsiteY84" fmla="*/ 4774409 h 5110716"/>
              <a:gd name="connsiteX85" fmla="*/ 9532293 w 12192000"/>
              <a:gd name="connsiteY85" fmla="*/ 4569250 h 5110716"/>
              <a:gd name="connsiteX86" fmla="*/ 9614346 w 12192000"/>
              <a:gd name="connsiteY86" fmla="*/ 4542070 h 5110716"/>
              <a:gd name="connsiteX87" fmla="*/ 9890593 w 12192000"/>
              <a:gd name="connsiteY87" fmla="*/ 4584192 h 5110716"/>
              <a:gd name="connsiteX88" fmla="*/ 10227985 w 12192000"/>
              <a:gd name="connsiteY88" fmla="*/ 4587711 h 5110716"/>
              <a:gd name="connsiteX89" fmla="*/ 10482152 w 12192000"/>
              <a:gd name="connsiteY89" fmla="*/ 4465932 h 5110716"/>
              <a:gd name="connsiteX90" fmla="*/ 10589093 w 12192000"/>
              <a:gd name="connsiteY90" fmla="*/ 4294431 h 5110716"/>
              <a:gd name="connsiteX91" fmla="*/ 10580575 w 12192000"/>
              <a:gd name="connsiteY91" fmla="*/ 4242465 h 5110716"/>
              <a:gd name="connsiteX92" fmla="*/ 10551405 w 12192000"/>
              <a:gd name="connsiteY92" fmla="*/ 4217986 h 5110716"/>
              <a:gd name="connsiteX93" fmla="*/ 10522592 w 12192000"/>
              <a:gd name="connsiteY93" fmla="*/ 4221505 h 5110716"/>
              <a:gd name="connsiteX94" fmla="*/ 10412032 w 12192000"/>
              <a:gd name="connsiteY94" fmla="*/ 4270105 h 5110716"/>
              <a:gd name="connsiteX95" fmla="*/ 10380108 w 12192000"/>
              <a:gd name="connsiteY95" fmla="*/ 4244505 h 5110716"/>
              <a:gd name="connsiteX96" fmla="*/ 10409380 w 12192000"/>
              <a:gd name="connsiteY96" fmla="*/ 4215998 h 5110716"/>
              <a:gd name="connsiteX97" fmla="*/ 10424629 w 12192000"/>
              <a:gd name="connsiteY97" fmla="*/ 4215284 h 5110716"/>
              <a:gd name="connsiteX98" fmla="*/ 10481235 w 12192000"/>
              <a:gd name="connsiteY98" fmla="*/ 4186624 h 5110716"/>
              <a:gd name="connsiteX99" fmla="*/ 10289487 w 12192000"/>
              <a:gd name="connsiteY99" fmla="*/ 4160768 h 5110716"/>
              <a:gd name="connsiteX100" fmla="*/ 5842921 w 12192000"/>
              <a:gd name="connsiteY100" fmla="*/ 4160768 h 5110716"/>
              <a:gd name="connsiteX101" fmla="*/ 5506702 w 12192000"/>
              <a:gd name="connsiteY101" fmla="*/ 4250370 h 5110716"/>
              <a:gd name="connsiteX102" fmla="*/ 5176347 w 12192000"/>
              <a:gd name="connsiteY102" fmla="*/ 4476743 h 5110716"/>
              <a:gd name="connsiteX103" fmla="*/ 5126370 w 12192000"/>
              <a:gd name="connsiteY103" fmla="*/ 4515041 h 5110716"/>
              <a:gd name="connsiteX104" fmla="*/ 5010863 w 12192000"/>
              <a:gd name="connsiteY104" fmla="*/ 4530799 h 5110716"/>
              <a:gd name="connsiteX105" fmla="*/ 4815598 w 12192000"/>
              <a:gd name="connsiteY105" fmla="*/ 4492246 h 5110716"/>
              <a:gd name="connsiteX106" fmla="*/ 4890105 w 12192000"/>
              <a:gd name="connsiteY106" fmla="*/ 4774409 h 5110716"/>
              <a:gd name="connsiteX107" fmla="*/ 5085727 w 12192000"/>
              <a:gd name="connsiteY107" fmla="*/ 4569250 h 5110716"/>
              <a:gd name="connsiteX108" fmla="*/ 5167781 w 12192000"/>
              <a:gd name="connsiteY108" fmla="*/ 4542070 h 5110716"/>
              <a:gd name="connsiteX109" fmla="*/ 5444028 w 12192000"/>
              <a:gd name="connsiteY109" fmla="*/ 4584192 h 5110716"/>
              <a:gd name="connsiteX110" fmla="*/ 5781419 w 12192000"/>
              <a:gd name="connsiteY110" fmla="*/ 4587711 h 5110716"/>
              <a:gd name="connsiteX111" fmla="*/ 6035587 w 12192000"/>
              <a:gd name="connsiteY111" fmla="*/ 4465932 h 5110716"/>
              <a:gd name="connsiteX112" fmla="*/ 6142528 w 12192000"/>
              <a:gd name="connsiteY112" fmla="*/ 4294431 h 5110716"/>
              <a:gd name="connsiteX113" fmla="*/ 6134009 w 12192000"/>
              <a:gd name="connsiteY113" fmla="*/ 4242465 h 5110716"/>
              <a:gd name="connsiteX114" fmla="*/ 6104840 w 12192000"/>
              <a:gd name="connsiteY114" fmla="*/ 4217986 h 5110716"/>
              <a:gd name="connsiteX115" fmla="*/ 6076027 w 12192000"/>
              <a:gd name="connsiteY115" fmla="*/ 4221505 h 5110716"/>
              <a:gd name="connsiteX116" fmla="*/ 5965466 w 12192000"/>
              <a:gd name="connsiteY116" fmla="*/ 4270105 h 5110716"/>
              <a:gd name="connsiteX117" fmla="*/ 5933543 w 12192000"/>
              <a:gd name="connsiteY117" fmla="*/ 4244505 h 5110716"/>
              <a:gd name="connsiteX118" fmla="*/ 5962815 w 12192000"/>
              <a:gd name="connsiteY118" fmla="*/ 4215998 h 5110716"/>
              <a:gd name="connsiteX119" fmla="*/ 5978063 w 12192000"/>
              <a:gd name="connsiteY119" fmla="*/ 4215284 h 5110716"/>
              <a:gd name="connsiteX120" fmla="*/ 6034669 w 12192000"/>
              <a:gd name="connsiteY120" fmla="*/ 4186624 h 5110716"/>
              <a:gd name="connsiteX121" fmla="*/ 5842921 w 12192000"/>
              <a:gd name="connsiteY121" fmla="*/ 4160768 h 5110716"/>
              <a:gd name="connsiteX122" fmla="*/ 9945868 w 12192000"/>
              <a:gd name="connsiteY122" fmla="*/ 4154317 h 5110716"/>
              <a:gd name="connsiteX123" fmla="*/ 9867339 w 12192000"/>
              <a:gd name="connsiteY123" fmla="*/ 4177546 h 5110716"/>
              <a:gd name="connsiteX124" fmla="*/ 10026958 w 12192000"/>
              <a:gd name="connsiteY124" fmla="*/ 4158933 h 5110716"/>
              <a:gd name="connsiteX125" fmla="*/ 9945868 w 12192000"/>
              <a:gd name="connsiteY125" fmla="*/ 4154317 h 5110716"/>
              <a:gd name="connsiteX126" fmla="*/ 5499303 w 12192000"/>
              <a:gd name="connsiteY126" fmla="*/ 4154317 h 5110716"/>
              <a:gd name="connsiteX127" fmla="*/ 5420773 w 12192000"/>
              <a:gd name="connsiteY127" fmla="*/ 4177546 h 5110716"/>
              <a:gd name="connsiteX128" fmla="*/ 5580392 w 12192000"/>
              <a:gd name="connsiteY128" fmla="*/ 4158933 h 5110716"/>
              <a:gd name="connsiteX129" fmla="*/ 5499303 w 12192000"/>
              <a:gd name="connsiteY129" fmla="*/ 4154317 h 5110716"/>
              <a:gd name="connsiteX130" fmla="*/ 9038188 w 12192000"/>
              <a:gd name="connsiteY130" fmla="*/ 3917413 h 5110716"/>
              <a:gd name="connsiteX131" fmla="*/ 8931349 w 12192000"/>
              <a:gd name="connsiteY131" fmla="*/ 3940770 h 5110716"/>
              <a:gd name="connsiteX132" fmla="*/ 9038188 w 12192000"/>
              <a:gd name="connsiteY132" fmla="*/ 3917413 h 5110716"/>
              <a:gd name="connsiteX133" fmla="*/ 4591622 w 12192000"/>
              <a:gd name="connsiteY133" fmla="*/ 3917413 h 5110716"/>
              <a:gd name="connsiteX134" fmla="*/ 4484785 w 12192000"/>
              <a:gd name="connsiteY134" fmla="*/ 3940770 h 5110716"/>
              <a:gd name="connsiteX135" fmla="*/ 4591622 w 12192000"/>
              <a:gd name="connsiteY135" fmla="*/ 3917413 h 5110716"/>
              <a:gd name="connsiteX136" fmla="*/ 7321205 w 12192000"/>
              <a:gd name="connsiteY136" fmla="*/ 3855536 h 5110716"/>
              <a:gd name="connsiteX137" fmla="*/ 7334496 w 12192000"/>
              <a:gd name="connsiteY137" fmla="*/ 3869018 h 5110716"/>
              <a:gd name="connsiteX138" fmla="*/ 7381822 w 12192000"/>
              <a:gd name="connsiteY138" fmla="*/ 3883910 h 5110716"/>
              <a:gd name="connsiteX139" fmla="*/ 7417416 w 12192000"/>
              <a:gd name="connsiteY139" fmla="*/ 3897118 h 5110716"/>
              <a:gd name="connsiteX140" fmla="*/ 7403750 w 12192000"/>
              <a:gd name="connsiteY140" fmla="*/ 3930622 h 5110716"/>
              <a:gd name="connsiteX141" fmla="*/ 7390848 w 12192000"/>
              <a:gd name="connsiteY141" fmla="*/ 3969788 h 5110716"/>
              <a:gd name="connsiteX142" fmla="*/ 7380954 w 12192000"/>
              <a:gd name="connsiteY142" fmla="*/ 4006505 h 5110716"/>
              <a:gd name="connsiteX143" fmla="*/ 7345869 w 12192000"/>
              <a:gd name="connsiteY143" fmla="*/ 3996204 h 5110716"/>
              <a:gd name="connsiteX144" fmla="*/ 7340768 w 12192000"/>
              <a:gd name="connsiteY144" fmla="*/ 3987483 h 5110716"/>
              <a:gd name="connsiteX145" fmla="*/ 7308589 w 12192000"/>
              <a:gd name="connsiteY145" fmla="*/ 3976519 h 5110716"/>
              <a:gd name="connsiteX146" fmla="*/ 7291965 w 12192000"/>
              <a:gd name="connsiteY146" fmla="*/ 3983761 h 5110716"/>
              <a:gd name="connsiteX147" fmla="*/ 7262387 w 12192000"/>
              <a:gd name="connsiteY147" fmla="*/ 3965096 h 5110716"/>
              <a:gd name="connsiteX148" fmla="*/ 7277278 w 12192000"/>
              <a:gd name="connsiteY148" fmla="*/ 3933631 h 5110716"/>
              <a:gd name="connsiteX149" fmla="*/ 7289721 w 12192000"/>
              <a:gd name="connsiteY149" fmla="*/ 3894568 h 5110716"/>
              <a:gd name="connsiteX150" fmla="*/ 7300227 w 12192000"/>
              <a:gd name="connsiteY150" fmla="*/ 3857851 h 5110716"/>
              <a:gd name="connsiteX151" fmla="*/ 7321205 w 12192000"/>
              <a:gd name="connsiteY151" fmla="*/ 3855536 h 5110716"/>
              <a:gd name="connsiteX152" fmla="*/ 2874639 w 12192000"/>
              <a:gd name="connsiteY152" fmla="*/ 3855536 h 5110716"/>
              <a:gd name="connsiteX153" fmla="*/ 2887930 w 12192000"/>
              <a:gd name="connsiteY153" fmla="*/ 3869018 h 5110716"/>
              <a:gd name="connsiteX154" fmla="*/ 2935256 w 12192000"/>
              <a:gd name="connsiteY154" fmla="*/ 3883910 h 5110716"/>
              <a:gd name="connsiteX155" fmla="*/ 2970850 w 12192000"/>
              <a:gd name="connsiteY155" fmla="*/ 3897118 h 5110716"/>
              <a:gd name="connsiteX156" fmla="*/ 2957184 w 12192000"/>
              <a:gd name="connsiteY156" fmla="*/ 3930622 h 5110716"/>
              <a:gd name="connsiteX157" fmla="*/ 2944282 w 12192000"/>
              <a:gd name="connsiteY157" fmla="*/ 3969788 h 5110716"/>
              <a:gd name="connsiteX158" fmla="*/ 2934388 w 12192000"/>
              <a:gd name="connsiteY158" fmla="*/ 4006505 h 5110716"/>
              <a:gd name="connsiteX159" fmla="*/ 2899303 w 12192000"/>
              <a:gd name="connsiteY159" fmla="*/ 3996204 h 5110716"/>
              <a:gd name="connsiteX160" fmla="*/ 2894202 w 12192000"/>
              <a:gd name="connsiteY160" fmla="*/ 3987483 h 5110716"/>
              <a:gd name="connsiteX161" fmla="*/ 2862023 w 12192000"/>
              <a:gd name="connsiteY161" fmla="*/ 3976519 h 5110716"/>
              <a:gd name="connsiteX162" fmla="*/ 2845399 w 12192000"/>
              <a:gd name="connsiteY162" fmla="*/ 3983761 h 5110716"/>
              <a:gd name="connsiteX163" fmla="*/ 2815821 w 12192000"/>
              <a:gd name="connsiteY163" fmla="*/ 3965096 h 5110716"/>
              <a:gd name="connsiteX164" fmla="*/ 2830712 w 12192000"/>
              <a:gd name="connsiteY164" fmla="*/ 3933631 h 5110716"/>
              <a:gd name="connsiteX165" fmla="*/ 2843155 w 12192000"/>
              <a:gd name="connsiteY165" fmla="*/ 3894568 h 5110716"/>
              <a:gd name="connsiteX166" fmla="*/ 2853661 w 12192000"/>
              <a:gd name="connsiteY166" fmla="*/ 3857851 h 5110716"/>
              <a:gd name="connsiteX167" fmla="*/ 2874639 w 12192000"/>
              <a:gd name="connsiteY167" fmla="*/ 3855536 h 5110716"/>
              <a:gd name="connsiteX168" fmla="*/ 2675123 w 12192000"/>
              <a:gd name="connsiteY168" fmla="*/ 3818990 h 5110716"/>
              <a:gd name="connsiteX169" fmla="*/ 2449922 w 12192000"/>
              <a:gd name="connsiteY169" fmla="*/ 3988247 h 5110716"/>
              <a:gd name="connsiteX170" fmla="*/ 2440334 w 12192000"/>
              <a:gd name="connsiteY170" fmla="*/ 4005943 h 5110716"/>
              <a:gd name="connsiteX171" fmla="*/ 2458745 w 12192000"/>
              <a:gd name="connsiteY171" fmla="*/ 4076777 h 5110716"/>
              <a:gd name="connsiteX172" fmla="*/ 2514585 w 12192000"/>
              <a:gd name="connsiteY172" fmla="*/ 4232623 h 5110716"/>
              <a:gd name="connsiteX173" fmla="*/ 2573538 w 12192000"/>
              <a:gd name="connsiteY173" fmla="*/ 4079429 h 5110716"/>
              <a:gd name="connsiteX174" fmla="*/ 3188402 w 12192000"/>
              <a:gd name="connsiteY174" fmla="*/ 4458231 h 5110716"/>
              <a:gd name="connsiteX175" fmla="*/ 3595762 w 12192000"/>
              <a:gd name="connsiteY175" fmla="*/ 4218345 h 5110716"/>
              <a:gd name="connsiteX176" fmla="*/ 3224049 w 12192000"/>
              <a:gd name="connsiteY176" fmla="*/ 4243230 h 5110716"/>
              <a:gd name="connsiteX177" fmla="*/ 3271884 w 12192000"/>
              <a:gd name="connsiteY177" fmla="*/ 4276735 h 5110716"/>
              <a:gd name="connsiteX178" fmla="*/ 3291976 w 12192000"/>
              <a:gd name="connsiteY178" fmla="*/ 4306160 h 5110716"/>
              <a:gd name="connsiteX179" fmla="*/ 3268466 w 12192000"/>
              <a:gd name="connsiteY179" fmla="*/ 4333494 h 5110716"/>
              <a:gd name="connsiteX180" fmla="*/ 3186720 w 12192000"/>
              <a:gd name="connsiteY180" fmla="*/ 4339460 h 5110716"/>
              <a:gd name="connsiteX181" fmla="*/ 2988394 w 12192000"/>
              <a:gd name="connsiteY181" fmla="*/ 4209063 h 5110716"/>
              <a:gd name="connsiteX182" fmla="*/ 2961621 w 12192000"/>
              <a:gd name="connsiteY182" fmla="*/ 4186521 h 5110716"/>
              <a:gd name="connsiteX183" fmla="*/ 2699040 w 12192000"/>
              <a:gd name="connsiteY183" fmla="*/ 3908642 h 5110716"/>
              <a:gd name="connsiteX184" fmla="*/ 2675123 w 12192000"/>
              <a:gd name="connsiteY184" fmla="*/ 3818990 h 5110716"/>
              <a:gd name="connsiteX185" fmla="*/ 7558116 w 12192000"/>
              <a:gd name="connsiteY185" fmla="*/ 3754075 h 5110716"/>
              <a:gd name="connsiteX186" fmla="*/ 7588049 w 12192000"/>
              <a:gd name="connsiteY186" fmla="*/ 3791961 h 5110716"/>
              <a:gd name="connsiteX187" fmla="*/ 7604062 w 12192000"/>
              <a:gd name="connsiteY187" fmla="*/ 3863152 h 5110716"/>
              <a:gd name="connsiteX188" fmla="*/ 7496868 w 12192000"/>
              <a:gd name="connsiteY188" fmla="*/ 4068820 h 5110716"/>
              <a:gd name="connsiteX189" fmla="*/ 7462343 w 12192000"/>
              <a:gd name="connsiteY189" fmla="*/ 4066678 h 5110716"/>
              <a:gd name="connsiteX190" fmla="*/ 7462496 w 12192000"/>
              <a:gd name="connsiteY190" fmla="*/ 4030267 h 5110716"/>
              <a:gd name="connsiteX191" fmla="*/ 7497378 w 12192000"/>
              <a:gd name="connsiteY191" fmla="*/ 3996916 h 5110716"/>
              <a:gd name="connsiteX192" fmla="*/ 7537614 w 12192000"/>
              <a:gd name="connsiteY192" fmla="*/ 3810217 h 5110716"/>
              <a:gd name="connsiteX193" fmla="*/ 7545467 w 12192000"/>
              <a:gd name="connsiteY193" fmla="*/ 3757334 h 5110716"/>
              <a:gd name="connsiteX194" fmla="*/ 7558116 w 12192000"/>
              <a:gd name="connsiteY194" fmla="*/ 3754075 h 5110716"/>
              <a:gd name="connsiteX195" fmla="*/ 3111550 w 12192000"/>
              <a:gd name="connsiteY195" fmla="*/ 3754075 h 5110716"/>
              <a:gd name="connsiteX196" fmla="*/ 3141483 w 12192000"/>
              <a:gd name="connsiteY196" fmla="*/ 3791961 h 5110716"/>
              <a:gd name="connsiteX197" fmla="*/ 3157496 w 12192000"/>
              <a:gd name="connsiteY197" fmla="*/ 3863152 h 5110716"/>
              <a:gd name="connsiteX198" fmla="*/ 3050302 w 12192000"/>
              <a:gd name="connsiteY198" fmla="*/ 4068820 h 5110716"/>
              <a:gd name="connsiteX199" fmla="*/ 3015777 w 12192000"/>
              <a:gd name="connsiteY199" fmla="*/ 4066678 h 5110716"/>
              <a:gd name="connsiteX200" fmla="*/ 3015930 w 12192000"/>
              <a:gd name="connsiteY200" fmla="*/ 4030267 h 5110716"/>
              <a:gd name="connsiteX201" fmla="*/ 3050812 w 12192000"/>
              <a:gd name="connsiteY201" fmla="*/ 3996916 h 5110716"/>
              <a:gd name="connsiteX202" fmla="*/ 3091048 w 12192000"/>
              <a:gd name="connsiteY202" fmla="*/ 3810217 h 5110716"/>
              <a:gd name="connsiteX203" fmla="*/ 3098901 w 12192000"/>
              <a:gd name="connsiteY203" fmla="*/ 3757334 h 5110716"/>
              <a:gd name="connsiteX204" fmla="*/ 3111550 w 12192000"/>
              <a:gd name="connsiteY204" fmla="*/ 3754075 h 5110716"/>
              <a:gd name="connsiteX205" fmla="*/ 8237236 w 12192000"/>
              <a:gd name="connsiteY205" fmla="*/ 3733470 h 5110716"/>
              <a:gd name="connsiteX206" fmla="*/ 8077209 w 12192000"/>
              <a:gd name="connsiteY206" fmla="*/ 3911803 h 5110716"/>
              <a:gd name="connsiteX207" fmla="*/ 8218470 w 12192000"/>
              <a:gd name="connsiteY207" fmla="*/ 4034246 h 5110716"/>
              <a:gd name="connsiteX208" fmla="*/ 8301849 w 12192000"/>
              <a:gd name="connsiteY208" fmla="*/ 4076523 h 5110716"/>
              <a:gd name="connsiteX209" fmla="*/ 8329744 w 12192000"/>
              <a:gd name="connsiteY209" fmla="*/ 4078563 h 5110716"/>
              <a:gd name="connsiteX210" fmla="*/ 8614407 w 12192000"/>
              <a:gd name="connsiteY210" fmla="*/ 4008034 h 5110716"/>
              <a:gd name="connsiteX211" fmla="*/ 8237236 w 12192000"/>
              <a:gd name="connsiteY211" fmla="*/ 3733470 h 5110716"/>
              <a:gd name="connsiteX212" fmla="*/ 3790670 w 12192000"/>
              <a:gd name="connsiteY212" fmla="*/ 3733470 h 5110716"/>
              <a:gd name="connsiteX213" fmla="*/ 3630643 w 12192000"/>
              <a:gd name="connsiteY213" fmla="*/ 3911803 h 5110716"/>
              <a:gd name="connsiteX214" fmla="*/ 3771904 w 12192000"/>
              <a:gd name="connsiteY214" fmla="*/ 4034246 h 5110716"/>
              <a:gd name="connsiteX215" fmla="*/ 3855283 w 12192000"/>
              <a:gd name="connsiteY215" fmla="*/ 4076523 h 5110716"/>
              <a:gd name="connsiteX216" fmla="*/ 3883178 w 12192000"/>
              <a:gd name="connsiteY216" fmla="*/ 4078563 h 5110716"/>
              <a:gd name="connsiteX217" fmla="*/ 4167841 w 12192000"/>
              <a:gd name="connsiteY217" fmla="*/ 4008034 h 5110716"/>
              <a:gd name="connsiteX218" fmla="*/ 3790670 w 12192000"/>
              <a:gd name="connsiteY218" fmla="*/ 3733470 h 5110716"/>
              <a:gd name="connsiteX219" fmla="*/ 7406554 w 12192000"/>
              <a:gd name="connsiteY219" fmla="*/ 3725871 h 5110716"/>
              <a:gd name="connsiteX220" fmla="*/ 7294924 w 12192000"/>
              <a:gd name="connsiteY220" fmla="*/ 3747188 h 5110716"/>
              <a:gd name="connsiteX221" fmla="*/ 7367032 w 12192000"/>
              <a:gd name="connsiteY221" fmla="*/ 3781711 h 5110716"/>
              <a:gd name="connsiteX222" fmla="*/ 7399976 w 12192000"/>
              <a:gd name="connsiteY222" fmla="*/ 3810626 h 5110716"/>
              <a:gd name="connsiteX223" fmla="*/ 7362851 w 12192000"/>
              <a:gd name="connsiteY223" fmla="*/ 3834595 h 5110716"/>
              <a:gd name="connsiteX224" fmla="*/ 7252036 w 12192000"/>
              <a:gd name="connsiteY224" fmla="*/ 3780029 h 5110716"/>
              <a:gd name="connsiteX225" fmla="*/ 7237552 w 12192000"/>
              <a:gd name="connsiteY225" fmla="*/ 3769778 h 5110716"/>
              <a:gd name="connsiteX226" fmla="*/ 7179469 w 12192000"/>
              <a:gd name="connsiteY226" fmla="*/ 3817970 h 5110716"/>
              <a:gd name="connsiteX227" fmla="*/ 7185128 w 12192000"/>
              <a:gd name="connsiteY227" fmla="*/ 3863153 h 5110716"/>
              <a:gd name="connsiteX228" fmla="*/ 7195074 w 12192000"/>
              <a:gd name="connsiteY228" fmla="*/ 3889212 h 5110716"/>
              <a:gd name="connsiteX229" fmla="*/ 7476573 w 12192000"/>
              <a:gd name="connsiteY229" fmla="*/ 4155568 h 5110716"/>
              <a:gd name="connsiteX230" fmla="*/ 7740276 w 12192000"/>
              <a:gd name="connsiteY230" fmla="*/ 4189378 h 5110716"/>
              <a:gd name="connsiteX231" fmla="*/ 8052170 w 12192000"/>
              <a:gd name="connsiteY231" fmla="*/ 4164236 h 5110716"/>
              <a:gd name="connsiteX232" fmla="*/ 8072926 w 12192000"/>
              <a:gd name="connsiteY232" fmla="*/ 4146133 h 5110716"/>
              <a:gd name="connsiteX233" fmla="*/ 8101432 w 12192000"/>
              <a:gd name="connsiteY233" fmla="*/ 4068313 h 5110716"/>
              <a:gd name="connsiteX234" fmla="*/ 8128461 w 12192000"/>
              <a:gd name="connsiteY234" fmla="*/ 4120737 h 5110716"/>
              <a:gd name="connsiteX235" fmla="*/ 8181191 w 12192000"/>
              <a:gd name="connsiteY235" fmla="*/ 4146235 h 5110716"/>
              <a:gd name="connsiteX236" fmla="*/ 8244376 w 12192000"/>
              <a:gd name="connsiteY236" fmla="*/ 4155923 h 5110716"/>
              <a:gd name="connsiteX237" fmla="*/ 8412664 w 12192000"/>
              <a:gd name="connsiteY237" fmla="*/ 4305497 h 5110716"/>
              <a:gd name="connsiteX238" fmla="*/ 8474115 w 12192000"/>
              <a:gd name="connsiteY238" fmla="*/ 4398259 h 5110716"/>
              <a:gd name="connsiteX239" fmla="*/ 8558820 w 12192000"/>
              <a:gd name="connsiteY239" fmla="*/ 4102938 h 5110716"/>
              <a:gd name="connsiteX240" fmla="*/ 8550252 w 12192000"/>
              <a:gd name="connsiteY240" fmla="*/ 4102990 h 5110716"/>
              <a:gd name="connsiteX241" fmla="*/ 8290119 w 12192000"/>
              <a:gd name="connsiteY241" fmla="*/ 4128131 h 5110716"/>
              <a:gd name="connsiteX242" fmla="*/ 8189453 w 12192000"/>
              <a:gd name="connsiteY242" fmla="*/ 4080603 h 5110716"/>
              <a:gd name="connsiteX243" fmla="*/ 7913206 w 12192000"/>
              <a:gd name="connsiteY243" fmla="*/ 3865142 h 5110716"/>
              <a:gd name="connsiteX244" fmla="*/ 7406554 w 12192000"/>
              <a:gd name="connsiteY244" fmla="*/ 3725871 h 5110716"/>
              <a:gd name="connsiteX245" fmla="*/ 2959988 w 12192000"/>
              <a:gd name="connsiteY245" fmla="*/ 3725871 h 5110716"/>
              <a:gd name="connsiteX246" fmla="*/ 2848358 w 12192000"/>
              <a:gd name="connsiteY246" fmla="*/ 3747188 h 5110716"/>
              <a:gd name="connsiteX247" fmla="*/ 2920466 w 12192000"/>
              <a:gd name="connsiteY247" fmla="*/ 3781711 h 5110716"/>
              <a:gd name="connsiteX248" fmla="*/ 2953410 w 12192000"/>
              <a:gd name="connsiteY248" fmla="*/ 3810626 h 5110716"/>
              <a:gd name="connsiteX249" fmla="*/ 2916285 w 12192000"/>
              <a:gd name="connsiteY249" fmla="*/ 3834595 h 5110716"/>
              <a:gd name="connsiteX250" fmla="*/ 2805470 w 12192000"/>
              <a:gd name="connsiteY250" fmla="*/ 3780029 h 5110716"/>
              <a:gd name="connsiteX251" fmla="*/ 2790986 w 12192000"/>
              <a:gd name="connsiteY251" fmla="*/ 3769778 h 5110716"/>
              <a:gd name="connsiteX252" fmla="*/ 2732902 w 12192000"/>
              <a:gd name="connsiteY252" fmla="*/ 3817970 h 5110716"/>
              <a:gd name="connsiteX253" fmla="*/ 2738562 w 12192000"/>
              <a:gd name="connsiteY253" fmla="*/ 3863153 h 5110716"/>
              <a:gd name="connsiteX254" fmla="*/ 2748507 w 12192000"/>
              <a:gd name="connsiteY254" fmla="*/ 3889212 h 5110716"/>
              <a:gd name="connsiteX255" fmla="*/ 3030007 w 12192000"/>
              <a:gd name="connsiteY255" fmla="*/ 4155568 h 5110716"/>
              <a:gd name="connsiteX256" fmla="*/ 3293710 w 12192000"/>
              <a:gd name="connsiteY256" fmla="*/ 4189378 h 5110716"/>
              <a:gd name="connsiteX257" fmla="*/ 3605604 w 12192000"/>
              <a:gd name="connsiteY257" fmla="*/ 4164236 h 5110716"/>
              <a:gd name="connsiteX258" fmla="*/ 3626360 w 12192000"/>
              <a:gd name="connsiteY258" fmla="*/ 4146133 h 5110716"/>
              <a:gd name="connsiteX259" fmla="*/ 3654866 w 12192000"/>
              <a:gd name="connsiteY259" fmla="*/ 4068313 h 5110716"/>
              <a:gd name="connsiteX260" fmla="*/ 3681895 w 12192000"/>
              <a:gd name="connsiteY260" fmla="*/ 4120737 h 5110716"/>
              <a:gd name="connsiteX261" fmla="*/ 3734625 w 12192000"/>
              <a:gd name="connsiteY261" fmla="*/ 4146235 h 5110716"/>
              <a:gd name="connsiteX262" fmla="*/ 3797810 w 12192000"/>
              <a:gd name="connsiteY262" fmla="*/ 4155923 h 5110716"/>
              <a:gd name="connsiteX263" fmla="*/ 3966098 w 12192000"/>
              <a:gd name="connsiteY263" fmla="*/ 4305497 h 5110716"/>
              <a:gd name="connsiteX264" fmla="*/ 4027549 w 12192000"/>
              <a:gd name="connsiteY264" fmla="*/ 4398259 h 5110716"/>
              <a:gd name="connsiteX265" fmla="*/ 4112254 w 12192000"/>
              <a:gd name="connsiteY265" fmla="*/ 4102938 h 5110716"/>
              <a:gd name="connsiteX266" fmla="*/ 4103686 w 12192000"/>
              <a:gd name="connsiteY266" fmla="*/ 4102990 h 5110716"/>
              <a:gd name="connsiteX267" fmla="*/ 3843553 w 12192000"/>
              <a:gd name="connsiteY267" fmla="*/ 4128131 h 5110716"/>
              <a:gd name="connsiteX268" fmla="*/ 3742887 w 12192000"/>
              <a:gd name="connsiteY268" fmla="*/ 4080603 h 5110716"/>
              <a:gd name="connsiteX269" fmla="*/ 3466640 w 12192000"/>
              <a:gd name="connsiteY269" fmla="*/ 3865142 h 5110716"/>
              <a:gd name="connsiteX270" fmla="*/ 2959988 w 12192000"/>
              <a:gd name="connsiteY270" fmla="*/ 3725871 h 5110716"/>
              <a:gd name="connsiteX271" fmla="*/ 4915754 w 12192000"/>
              <a:gd name="connsiteY271" fmla="*/ 3714804 h 5110716"/>
              <a:gd name="connsiteX272" fmla="*/ 4887759 w 12192000"/>
              <a:gd name="connsiteY272" fmla="*/ 3764169 h 5110716"/>
              <a:gd name="connsiteX273" fmla="*/ 4853743 w 12192000"/>
              <a:gd name="connsiteY273" fmla="*/ 3811545 h 5110716"/>
              <a:gd name="connsiteX274" fmla="*/ 4255249 w 12192000"/>
              <a:gd name="connsiteY274" fmla="*/ 4023537 h 5110716"/>
              <a:gd name="connsiteX275" fmla="*/ 4220571 w 12192000"/>
              <a:gd name="connsiteY275" fmla="*/ 4036235 h 5110716"/>
              <a:gd name="connsiteX276" fmla="*/ 4079004 w 12192000"/>
              <a:gd name="connsiteY276" fmla="*/ 4421870 h 5110716"/>
              <a:gd name="connsiteX277" fmla="*/ 4101136 w 12192000"/>
              <a:gd name="connsiteY277" fmla="*/ 4449308 h 5110716"/>
              <a:gd name="connsiteX278" fmla="*/ 4496003 w 12192000"/>
              <a:gd name="connsiteY278" fmla="*/ 4404583 h 5110716"/>
              <a:gd name="connsiteX279" fmla="*/ 4754249 w 12192000"/>
              <a:gd name="connsiteY279" fmla="*/ 4135117 h 5110716"/>
              <a:gd name="connsiteX280" fmla="*/ 4778217 w 12192000"/>
              <a:gd name="connsiteY280" fmla="*/ 4071423 h 5110716"/>
              <a:gd name="connsiteX281" fmla="*/ 4783878 w 12192000"/>
              <a:gd name="connsiteY281" fmla="*/ 4076063 h 5110716"/>
              <a:gd name="connsiteX282" fmla="*/ 4831458 w 12192000"/>
              <a:gd name="connsiteY282" fmla="*/ 4141900 h 5110716"/>
              <a:gd name="connsiteX283" fmla="*/ 5155847 w 12192000"/>
              <a:gd name="connsiteY283" fmla="*/ 4401625 h 5110716"/>
              <a:gd name="connsiteX284" fmla="*/ 5187058 w 12192000"/>
              <a:gd name="connsiteY284" fmla="*/ 4397138 h 5110716"/>
              <a:gd name="connsiteX285" fmla="*/ 5295628 w 12192000"/>
              <a:gd name="connsiteY285" fmla="*/ 4313147 h 5110716"/>
              <a:gd name="connsiteX286" fmla="*/ 5418478 w 12192000"/>
              <a:gd name="connsiteY286" fmla="*/ 4233082 h 5110716"/>
              <a:gd name="connsiteX287" fmla="*/ 5363962 w 12192000"/>
              <a:gd name="connsiteY287" fmla="*/ 4220893 h 5110716"/>
              <a:gd name="connsiteX288" fmla="*/ 5349328 w 12192000"/>
              <a:gd name="connsiteY288" fmla="*/ 4175405 h 5110716"/>
              <a:gd name="connsiteX289" fmla="*/ 5421640 w 12192000"/>
              <a:gd name="connsiteY289" fmla="*/ 4117830 h 5110716"/>
              <a:gd name="connsiteX290" fmla="*/ 5589266 w 12192000"/>
              <a:gd name="connsiteY290" fmla="*/ 4105744 h 5110716"/>
              <a:gd name="connsiteX291" fmla="*/ 5772241 w 12192000"/>
              <a:gd name="connsiteY291" fmla="*/ 4114668 h 5110716"/>
              <a:gd name="connsiteX292" fmla="*/ 5816965 w 12192000"/>
              <a:gd name="connsiteY292" fmla="*/ 4078920 h 5110716"/>
              <a:gd name="connsiteX293" fmla="*/ 5873978 w 12192000"/>
              <a:gd name="connsiteY293" fmla="*/ 4107937 h 5110716"/>
              <a:gd name="connsiteX294" fmla="*/ 6014984 w 12192000"/>
              <a:gd name="connsiteY294" fmla="*/ 4124153 h 5110716"/>
              <a:gd name="connsiteX295" fmla="*/ 6170728 w 12192000"/>
              <a:gd name="connsiteY295" fmla="*/ 4203708 h 5110716"/>
              <a:gd name="connsiteX296" fmla="*/ 6199286 w 12192000"/>
              <a:gd name="connsiteY296" fmla="*/ 4297491 h 5110716"/>
              <a:gd name="connsiteX297" fmla="*/ 6149769 w 12192000"/>
              <a:gd name="connsiteY297" fmla="*/ 4399637 h 5110716"/>
              <a:gd name="connsiteX298" fmla="*/ 6162772 w 12192000"/>
              <a:gd name="connsiteY298" fmla="*/ 4429367 h 5110716"/>
              <a:gd name="connsiteX299" fmla="*/ 6306632 w 12192000"/>
              <a:gd name="connsiteY299" fmla="*/ 4453617 h 5110716"/>
              <a:gd name="connsiteX300" fmla="*/ 6406798 w 12192000"/>
              <a:gd name="connsiteY300" fmla="*/ 4464877 h 5110716"/>
              <a:gd name="connsiteX301" fmla="*/ 6801535 w 12192000"/>
              <a:gd name="connsiteY301" fmla="*/ 4366916 h 5110716"/>
              <a:gd name="connsiteX302" fmla="*/ 6992024 w 12192000"/>
              <a:gd name="connsiteY302" fmla="*/ 4157269 h 5110716"/>
              <a:gd name="connsiteX303" fmla="*/ 7020105 w 12192000"/>
              <a:gd name="connsiteY303" fmla="*/ 4079429 h 5110716"/>
              <a:gd name="connsiteX304" fmla="*/ 7634968 w 12192000"/>
              <a:gd name="connsiteY304" fmla="*/ 4458231 h 5110716"/>
              <a:gd name="connsiteX305" fmla="*/ 8042328 w 12192000"/>
              <a:gd name="connsiteY305" fmla="*/ 4218345 h 5110716"/>
              <a:gd name="connsiteX306" fmla="*/ 7670615 w 12192000"/>
              <a:gd name="connsiteY306" fmla="*/ 4243230 h 5110716"/>
              <a:gd name="connsiteX307" fmla="*/ 7718450 w 12192000"/>
              <a:gd name="connsiteY307" fmla="*/ 4276735 h 5110716"/>
              <a:gd name="connsiteX308" fmla="*/ 7738542 w 12192000"/>
              <a:gd name="connsiteY308" fmla="*/ 4306160 h 5110716"/>
              <a:gd name="connsiteX309" fmla="*/ 7715032 w 12192000"/>
              <a:gd name="connsiteY309" fmla="*/ 4333494 h 5110716"/>
              <a:gd name="connsiteX310" fmla="*/ 7633286 w 12192000"/>
              <a:gd name="connsiteY310" fmla="*/ 4339460 h 5110716"/>
              <a:gd name="connsiteX311" fmla="*/ 7434960 w 12192000"/>
              <a:gd name="connsiteY311" fmla="*/ 4209063 h 5110716"/>
              <a:gd name="connsiteX312" fmla="*/ 7408187 w 12192000"/>
              <a:gd name="connsiteY312" fmla="*/ 4186521 h 5110716"/>
              <a:gd name="connsiteX313" fmla="*/ 7145607 w 12192000"/>
              <a:gd name="connsiteY313" fmla="*/ 3908642 h 5110716"/>
              <a:gd name="connsiteX314" fmla="*/ 7121690 w 12192000"/>
              <a:gd name="connsiteY314" fmla="*/ 3818990 h 5110716"/>
              <a:gd name="connsiteX315" fmla="*/ 6695448 w 12192000"/>
              <a:gd name="connsiteY315" fmla="*/ 4028330 h 5110716"/>
              <a:gd name="connsiteX316" fmla="*/ 6359473 w 12192000"/>
              <a:gd name="connsiteY316" fmla="*/ 4022383 h 5110716"/>
              <a:gd name="connsiteX317" fmla="*/ 6102494 w 12192000"/>
              <a:gd name="connsiteY317" fmla="*/ 3929857 h 5110716"/>
              <a:gd name="connsiteX318" fmla="*/ 5940223 w 12192000"/>
              <a:gd name="connsiteY318" fmla="*/ 3749277 h 5110716"/>
              <a:gd name="connsiteX319" fmla="*/ 5866278 w 12192000"/>
              <a:gd name="connsiteY319" fmla="*/ 3859073 h 5110716"/>
              <a:gd name="connsiteX320" fmla="*/ 5421232 w 12192000"/>
              <a:gd name="connsiteY320" fmla="*/ 4009157 h 5110716"/>
              <a:gd name="connsiteX321" fmla="*/ 4979807 w 12192000"/>
              <a:gd name="connsiteY321" fmla="*/ 3786760 h 5110716"/>
              <a:gd name="connsiteX322" fmla="*/ 4915754 w 12192000"/>
              <a:gd name="connsiteY322" fmla="*/ 3714804 h 5110716"/>
              <a:gd name="connsiteX323" fmla="*/ 7835703 w 12192000"/>
              <a:gd name="connsiteY323" fmla="*/ 3709475 h 5110716"/>
              <a:gd name="connsiteX324" fmla="*/ 7738593 w 12192000"/>
              <a:gd name="connsiteY324" fmla="*/ 3723321 h 5110716"/>
              <a:gd name="connsiteX325" fmla="*/ 7911623 w 12192000"/>
              <a:gd name="connsiteY325" fmla="*/ 3746422 h 5110716"/>
              <a:gd name="connsiteX326" fmla="*/ 7835703 w 12192000"/>
              <a:gd name="connsiteY326" fmla="*/ 3709475 h 5110716"/>
              <a:gd name="connsiteX327" fmla="*/ 3389137 w 12192000"/>
              <a:gd name="connsiteY327" fmla="*/ 3709475 h 5110716"/>
              <a:gd name="connsiteX328" fmla="*/ 3292027 w 12192000"/>
              <a:gd name="connsiteY328" fmla="*/ 3723321 h 5110716"/>
              <a:gd name="connsiteX329" fmla="*/ 3465057 w 12192000"/>
              <a:gd name="connsiteY329" fmla="*/ 3746422 h 5110716"/>
              <a:gd name="connsiteX330" fmla="*/ 3389137 w 12192000"/>
              <a:gd name="connsiteY330" fmla="*/ 3709475 h 5110716"/>
              <a:gd name="connsiteX331" fmla="*/ 8729472 w 12192000"/>
              <a:gd name="connsiteY331" fmla="*/ 3684960 h 5110716"/>
              <a:gd name="connsiteX332" fmla="*/ 8751535 w 12192000"/>
              <a:gd name="connsiteY332" fmla="*/ 3691806 h 5110716"/>
              <a:gd name="connsiteX333" fmla="*/ 8751740 w 12192000"/>
              <a:gd name="connsiteY333" fmla="*/ 3731838 h 5110716"/>
              <a:gd name="connsiteX334" fmla="*/ 8755716 w 12192000"/>
              <a:gd name="connsiteY334" fmla="*/ 3762282 h 5110716"/>
              <a:gd name="connsiteX335" fmla="*/ 8763671 w 12192000"/>
              <a:gd name="connsiteY335" fmla="*/ 3799816 h 5110716"/>
              <a:gd name="connsiteX336" fmla="*/ 8726190 w 12192000"/>
              <a:gd name="connsiteY336" fmla="*/ 3805374 h 5110716"/>
              <a:gd name="connsiteX337" fmla="*/ 8684525 w 12192000"/>
              <a:gd name="connsiteY337" fmla="*/ 3809505 h 5110716"/>
              <a:gd name="connsiteX338" fmla="*/ 8663617 w 12192000"/>
              <a:gd name="connsiteY338" fmla="*/ 3818531 h 5110716"/>
              <a:gd name="connsiteX339" fmla="*/ 8641179 w 12192000"/>
              <a:gd name="connsiteY339" fmla="*/ 3805986 h 5110716"/>
              <a:gd name="connsiteX340" fmla="*/ 8644953 w 12192000"/>
              <a:gd name="connsiteY340" fmla="*/ 3775236 h 5110716"/>
              <a:gd name="connsiteX341" fmla="*/ 8642249 w 12192000"/>
              <a:gd name="connsiteY341" fmla="*/ 3741323 h 5110716"/>
              <a:gd name="connsiteX342" fmla="*/ 8636435 w 12192000"/>
              <a:gd name="connsiteY342" fmla="*/ 3703841 h 5110716"/>
              <a:gd name="connsiteX343" fmla="*/ 8674683 w 12192000"/>
              <a:gd name="connsiteY343" fmla="*/ 3700527 h 5110716"/>
              <a:gd name="connsiteX344" fmla="*/ 8711962 w 12192000"/>
              <a:gd name="connsiteY344" fmla="*/ 3698079 h 5110716"/>
              <a:gd name="connsiteX345" fmla="*/ 8729472 w 12192000"/>
              <a:gd name="connsiteY345" fmla="*/ 3684960 h 5110716"/>
              <a:gd name="connsiteX346" fmla="*/ 4282907 w 12192000"/>
              <a:gd name="connsiteY346" fmla="*/ 3684960 h 5110716"/>
              <a:gd name="connsiteX347" fmla="*/ 4304969 w 12192000"/>
              <a:gd name="connsiteY347" fmla="*/ 3691806 h 5110716"/>
              <a:gd name="connsiteX348" fmla="*/ 4305174 w 12192000"/>
              <a:gd name="connsiteY348" fmla="*/ 3731838 h 5110716"/>
              <a:gd name="connsiteX349" fmla="*/ 4309150 w 12192000"/>
              <a:gd name="connsiteY349" fmla="*/ 3762282 h 5110716"/>
              <a:gd name="connsiteX350" fmla="*/ 4317105 w 12192000"/>
              <a:gd name="connsiteY350" fmla="*/ 3799816 h 5110716"/>
              <a:gd name="connsiteX351" fmla="*/ 4279624 w 12192000"/>
              <a:gd name="connsiteY351" fmla="*/ 3805374 h 5110716"/>
              <a:gd name="connsiteX352" fmla="*/ 4237960 w 12192000"/>
              <a:gd name="connsiteY352" fmla="*/ 3809505 h 5110716"/>
              <a:gd name="connsiteX353" fmla="*/ 4217052 w 12192000"/>
              <a:gd name="connsiteY353" fmla="*/ 3818531 h 5110716"/>
              <a:gd name="connsiteX354" fmla="*/ 4194614 w 12192000"/>
              <a:gd name="connsiteY354" fmla="*/ 3805986 h 5110716"/>
              <a:gd name="connsiteX355" fmla="*/ 4198387 w 12192000"/>
              <a:gd name="connsiteY355" fmla="*/ 3775236 h 5110716"/>
              <a:gd name="connsiteX356" fmla="*/ 4195683 w 12192000"/>
              <a:gd name="connsiteY356" fmla="*/ 3741323 h 5110716"/>
              <a:gd name="connsiteX357" fmla="*/ 4189869 w 12192000"/>
              <a:gd name="connsiteY357" fmla="*/ 3703841 h 5110716"/>
              <a:gd name="connsiteX358" fmla="*/ 4228117 w 12192000"/>
              <a:gd name="connsiteY358" fmla="*/ 3700527 h 5110716"/>
              <a:gd name="connsiteX359" fmla="*/ 4265396 w 12192000"/>
              <a:gd name="connsiteY359" fmla="*/ 3698079 h 5110716"/>
              <a:gd name="connsiteX360" fmla="*/ 4282907 w 12192000"/>
              <a:gd name="connsiteY360" fmla="*/ 3684960 h 5110716"/>
              <a:gd name="connsiteX361" fmla="*/ 11964205 w 12192000"/>
              <a:gd name="connsiteY361" fmla="*/ 3670787 h 5110716"/>
              <a:gd name="connsiteX362" fmla="*/ 11986268 w 12192000"/>
              <a:gd name="connsiteY362" fmla="*/ 3677633 h 5110716"/>
              <a:gd name="connsiteX363" fmla="*/ 11986473 w 12192000"/>
              <a:gd name="connsiteY363" fmla="*/ 3717665 h 5110716"/>
              <a:gd name="connsiteX364" fmla="*/ 11990449 w 12192000"/>
              <a:gd name="connsiteY364" fmla="*/ 3748109 h 5110716"/>
              <a:gd name="connsiteX365" fmla="*/ 11998404 w 12192000"/>
              <a:gd name="connsiteY365" fmla="*/ 3785643 h 5110716"/>
              <a:gd name="connsiteX366" fmla="*/ 11960923 w 12192000"/>
              <a:gd name="connsiteY366" fmla="*/ 3791201 h 5110716"/>
              <a:gd name="connsiteX367" fmla="*/ 11919258 w 12192000"/>
              <a:gd name="connsiteY367" fmla="*/ 3795332 h 5110716"/>
              <a:gd name="connsiteX368" fmla="*/ 11898350 w 12192000"/>
              <a:gd name="connsiteY368" fmla="*/ 3804358 h 5110716"/>
              <a:gd name="connsiteX369" fmla="*/ 11875912 w 12192000"/>
              <a:gd name="connsiteY369" fmla="*/ 3791813 h 5110716"/>
              <a:gd name="connsiteX370" fmla="*/ 11879686 w 12192000"/>
              <a:gd name="connsiteY370" fmla="*/ 3761063 h 5110716"/>
              <a:gd name="connsiteX371" fmla="*/ 11876982 w 12192000"/>
              <a:gd name="connsiteY371" fmla="*/ 3727150 h 5110716"/>
              <a:gd name="connsiteX372" fmla="*/ 11871168 w 12192000"/>
              <a:gd name="connsiteY372" fmla="*/ 3689668 h 5110716"/>
              <a:gd name="connsiteX373" fmla="*/ 11909416 w 12192000"/>
              <a:gd name="connsiteY373" fmla="*/ 3686354 h 5110716"/>
              <a:gd name="connsiteX374" fmla="*/ 11946695 w 12192000"/>
              <a:gd name="connsiteY374" fmla="*/ 3683906 h 5110716"/>
              <a:gd name="connsiteX375" fmla="*/ 11964205 w 12192000"/>
              <a:gd name="connsiteY375" fmla="*/ 3670787 h 5110716"/>
              <a:gd name="connsiteX376" fmla="*/ 8826716 w 12192000"/>
              <a:gd name="connsiteY376" fmla="*/ 3520011 h 5110716"/>
              <a:gd name="connsiteX377" fmla="*/ 8846745 w 12192000"/>
              <a:gd name="connsiteY377" fmla="*/ 3529993 h 5110716"/>
              <a:gd name="connsiteX378" fmla="*/ 8918955 w 12192000"/>
              <a:gd name="connsiteY378" fmla="*/ 3692267 h 5110716"/>
              <a:gd name="connsiteX379" fmla="*/ 8884124 w 12192000"/>
              <a:gd name="connsiteY379" fmla="*/ 3809355 h 5110716"/>
              <a:gd name="connsiteX380" fmla="*/ 8849957 w 12192000"/>
              <a:gd name="connsiteY380" fmla="*/ 3822307 h 5110716"/>
              <a:gd name="connsiteX381" fmla="*/ 8836393 w 12192000"/>
              <a:gd name="connsiteY381" fmla="*/ 3789007 h 5110716"/>
              <a:gd name="connsiteX382" fmla="*/ 8857913 w 12192000"/>
              <a:gd name="connsiteY382" fmla="*/ 3732349 h 5110716"/>
              <a:gd name="connsiteX383" fmla="*/ 8821501 w 12192000"/>
              <a:gd name="connsiteY383" fmla="*/ 3580175 h 5110716"/>
              <a:gd name="connsiteX384" fmla="*/ 8809008 w 12192000"/>
              <a:gd name="connsiteY384" fmla="*/ 3567528 h 5110716"/>
              <a:gd name="connsiteX385" fmla="*/ 8806304 w 12192000"/>
              <a:gd name="connsiteY385" fmla="*/ 3529229 h 5110716"/>
              <a:gd name="connsiteX386" fmla="*/ 8826716 w 12192000"/>
              <a:gd name="connsiteY386" fmla="*/ 3520011 h 5110716"/>
              <a:gd name="connsiteX387" fmla="*/ 4380151 w 12192000"/>
              <a:gd name="connsiteY387" fmla="*/ 3520011 h 5110716"/>
              <a:gd name="connsiteX388" fmla="*/ 4400179 w 12192000"/>
              <a:gd name="connsiteY388" fmla="*/ 3529993 h 5110716"/>
              <a:gd name="connsiteX389" fmla="*/ 4472389 w 12192000"/>
              <a:gd name="connsiteY389" fmla="*/ 3692267 h 5110716"/>
              <a:gd name="connsiteX390" fmla="*/ 4437559 w 12192000"/>
              <a:gd name="connsiteY390" fmla="*/ 3809355 h 5110716"/>
              <a:gd name="connsiteX391" fmla="*/ 4403392 w 12192000"/>
              <a:gd name="connsiteY391" fmla="*/ 3822307 h 5110716"/>
              <a:gd name="connsiteX392" fmla="*/ 4389827 w 12192000"/>
              <a:gd name="connsiteY392" fmla="*/ 3789007 h 5110716"/>
              <a:gd name="connsiteX393" fmla="*/ 4411347 w 12192000"/>
              <a:gd name="connsiteY393" fmla="*/ 3732349 h 5110716"/>
              <a:gd name="connsiteX394" fmla="*/ 4374935 w 12192000"/>
              <a:gd name="connsiteY394" fmla="*/ 3580175 h 5110716"/>
              <a:gd name="connsiteX395" fmla="*/ 4362442 w 12192000"/>
              <a:gd name="connsiteY395" fmla="*/ 3567528 h 5110716"/>
              <a:gd name="connsiteX396" fmla="*/ 4359739 w 12192000"/>
              <a:gd name="connsiteY396" fmla="*/ 3529229 h 5110716"/>
              <a:gd name="connsiteX397" fmla="*/ 4380151 w 12192000"/>
              <a:gd name="connsiteY397" fmla="*/ 3520011 h 5110716"/>
              <a:gd name="connsiteX398" fmla="*/ 12061449 w 12192000"/>
              <a:gd name="connsiteY398" fmla="*/ 3505838 h 5110716"/>
              <a:gd name="connsiteX399" fmla="*/ 12081478 w 12192000"/>
              <a:gd name="connsiteY399" fmla="*/ 3515820 h 5110716"/>
              <a:gd name="connsiteX400" fmla="*/ 12153688 w 12192000"/>
              <a:gd name="connsiteY400" fmla="*/ 3678094 h 5110716"/>
              <a:gd name="connsiteX401" fmla="*/ 12118857 w 12192000"/>
              <a:gd name="connsiteY401" fmla="*/ 3795182 h 5110716"/>
              <a:gd name="connsiteX402" fmla="*/ 12084690 w 12192000"/>
              <a:gd name="connsiteY402" fmla="*/ 3808134 h 5110716"/>
              <a:gd name="connsiteX403" fmla="*/ 12071126 w 12192000"/>
              <a:gd name="connsiteY403" fmla="*/ 3774834 h 5110716"/>
              <a:gd name="connsiteX404" fmla="*/ 12092646 w 12192000"/>
              <a:gd name="connsiteY404" fmla="*/ 3718176 h 5110716"/>
              <a:gd name="connsiteX405" fmla="*/ 12056234 w 12192000"/>
              <a:gd name="connsiteY405" fmla="*/ 3566002 h 5110716"/>
              <a:gd name="connsiteX406" fmla="*/ 12043741 w 12192000"/>
              <a:gd name="connsiteY406" fmla="*/ 3553355 h 5110716"/>
              <a:gd name="connsiteX407" fmla="*/ 12041037 w 12192000"/>
              <a:gd name="connsiteY407" fmla="*/ 3515056 h 5110716"/>
              <a:gd name="connsiteX408" fmla="*/ 12061449 w 12192000"/>
              <a:gd name="connsiteY408" fmla="*/ 3505838 h 5110716"/>
              <a:gd name="connsiteX409" fmla="*/ 9784827 w 12192000"/>
              <a:gd name="connsiteY409" fmla="*/ 3455845 h 5110716"/>
              <a:gd name="connsiteX410" fmla="*/ 9556516 w 12192000"/>
              <a:gd name="connsiteY410" fmla="*/ 3575686 h 5110716"/>
              <a:gd name="connsiteX411" fmla="*/ 9477420 w 12192000"/>
              <a:gd name="connsiteY411" fmla="*/ 3572218 h 5110716"/>
              <a:gd name="connsiteX412" fmla="*/ 9271751 w 12192000"/>
              <a:gd name="connsiteY412" fmla="*/ 3508574 h 5110716"/>
              <a:gd name="connsiteX413" fmla="*/ 8828081 w 12192000"/>
              <a:gd name="connsiteY413" fmla="*/ 3501997 h 5110716"/>
              <a:gd name="connsiteX414" fmla="*/ 8596915 w 12192000"/>
              <a:gd name="connsiteY414" fmla="*/ 3611537 h 5110716"/>
              <a:gd name="connsiteX415" fmla="*/ 8664688 w 12192000"/>
              <a:gd name="connsiteY415" fmla="*/ 3613577 h 5110716"/>
              <a:gd name="connsiteX416" fmla="*/ 8708188 w 12192000"/>
              <a:gd name="connsiteY416" fmla="*/ 3628774 h 5110716"/>
              <a:gd name="connsiteX417" fmla="*/ 8681211 w 12192000"/>
              <a:gd name="connsiteY417" fmla="*/ 3664726 h 5110716"/>
              <a:gd name="connsiteX418" fmla="*/ 8572793 w 12192000"/>
              <a:gd name="connsiteY418" fmla="*/ 3659474 h 5110716"/>
              <a:gd name="connsiteX419" fmla="*/ 8544797 w 12192000"/>
              <a:gd name="connsiteY419" fmla="*/ 3667479 h 5110716"/>
              <a:gd name="connsiteX420" fmla="*/ 8551680 w 12192000"/>
              <a:gd name="connsiteY420" fmla="*/ 3756264 h 5110716"/>
              <a:gd name="connsiteX421" fmla="*/ 8560555 w 12192000"/>
              <a:gd name="connsiteY421" fmla="*/ 3765393 h 5110716"/>
              <a:gd name="connsiteX422" fmla="*/ 8924618 w 12192000"/>
              <a:gd name="connsiteY422" fmla="*/ 3884623 h 5110716"/>
              <a:gd name="connsiteX423" fmla="*/ 9212647 w 12192000"/>
              <a:gd name="connsiteY423" fmla="*/ 3782120 h 5110716"/>
              <a:gd name="connsiteX424" fmla="*/ 9318056 w 12192000"/>
              <a:gd name="connsiteY424" fmla="*/ 3660748 h 5110716"/>
              <a:gd name="connsiteX425" fmla="*/ 9345849 w 12192000"/>
              <a:gd name="connsiteY425" fmla="*/ 3586038 h 5110716"/>
              <a:gd name="connsiteX426" fmla="*/ 9387411 w 12192000"/>
              <a:gd name="connsiteY426" fmla="*/ 3645092 h 5110716"/>
              <a:gd name="connsiteX427" fmla="*/ 9433104 w 12192000"/>
              <a:gd name="connsiteY427" fmla="*/ 3655241 h 5110716"/>
              <a:gd name="connsiteX428" fmla="*/ 9480428 w 12192000"/>
              <a:gd name="connsiteY428" fmla="*/ 3625765 h 5110716"/>
              <a:gd name="connsiteX429" fmla="*/ 9559932 w 12192000"/>
              <a:gd name="connsiteY429" fmla="*/ 3609904 h 5110716"/>
              <a:gd name="connsiteX430" fmla="*/ 9631480 w 12192000"/>
              <a:gd name="connsiteY430" fmla="*/ 3626683 h 5110716"/>
              <a:gd name="connsiteX431" fmla="*/ 9820116 w 12192000"/>
              <a:gd name="connsiteY431" fmla="*/ 3724545 h 5110716"/>
              <a:gd name="connsiteX432" fmla="*/ 9790232 w 12192000"/>
              <a:gd name="connsiteY432" fmla="*/ 3590322 h 5110716"/>
              <a:gd name="connsiteX433" fmla="*/ 9784827 w 12192000"/>
              <a:gd name="connsiteY433" fmla="*/ 3455845 h 5110716"/>
              <a:gd name="connsiteX434" fmla="*/ 5338261 w 12192000"/>
              <a:gd name="connsiteY434" fmla="*/ 3455845 h 5110716"/>
              <a:gd name="connsiteX435" fmla="*/ 5109951 w 12192000"/>
              <a:gd name="connsiteY435" fmla="*/ 3575686 h 5110716"/>
              <a:gd name="connsiteX436" fmla="*/ 5030854 w 12192000"/>
              <a:gd name="connsiteY436" fmla="*/ 3572218 h 5110716"/>
              <a:gd name="connsiteX437" fmla="*/ 4825186 w 12192000"/>
              <a:gd name="connsiteY437" fmla="*/ 3508574 h 5110716"/>
              <a:gd name="connsiteX438" fmla="*/ 4381516 w 12192000"/>
              <a:gd name="connsiteY438" fmla="*/ 3501997 h 5110716"/>
              <a:gd name="connsiteX439" fmla="*/ 4150349 w 12192000"/>
              <a:gd name="connsiteY439" fmla="*/ 3611537 h 5110716"/>
              <a:gd name="connsiteX440" fmla="*/ 4218122 w 12192000"/>
              <a:gd name="connsiteY440" fmla="*/ 3613577 h 5110716"/>
              <a:gd name="connsiteX441" fmla="*/ 4261622 w 12192000"/>
              <a:gd name="connsiteY441" fmla="*/ 3628774 h 5110716"/>
              <a:gd name="connsiteX442" fmla="*/ 4234645 w 12192000"/>
              <a:gd name="connsiteY442" fmla="*/ 3664726 h 5110716"/>
              <a:gd name="connsiteX443" fmla="*/ 4126227 w 12192000"/>
              <a:gd name="connsiteY443" fmla="*/ 3659474 h 5110716"/>
              <a:gd name="connsiteX444" fmla="*/ 4098231 w 12192000"/>
              <a:gd name="connsiteY444" fmla="*/ 3667479 h 5110716"/>
              <a:gd name="connsiteX445" fmla="*/ 4105114 w 12192000"/>
              <a:gd name="connsiteY445" fmla="*/ 3756264 h 5110716"/>
              <a:gd name="connsiteX446" fmla="*/ 4113989 w 12192000"/>
              <a:gd name="connsiteY446" fmla="*/ 3765393 h 5110716"/>
              <a:gd name="connsiteX447" fmla="*/ 4478052 w 12192000"/>
              <a:gd name="connsiteY447" fmla="*/ 3884623 h 5110716"/>
              <a:gd name="connsiteX448" fmla="*/ 4766081 w 12192000"/>
              <a:gd name="connsiteY448" fmla="*/ 3782120 h 5110716"/>
              <a:gd name="connsiteX449" fmla="*/ 4871490 w 12192000"/>
              <a:gd name="connsiteY449" fmla="*/ 3660748 h 5110716"/>
              <a:gd name="connsiteX450" fmla="*/ 4899285 w 12192000"/>
              <a:gd name="connsiteY450" fmla="*/ 3586038 h 5110716"/>
              <a:gd name="connsiteX451" fmla="*/ 4940845 w 12192000"/>
              <a:gd name="connsiteY451" fmla="*/ 3645092 h 5110716"/>
              <a:gd name="connsiteX452" fmla="*/ 4986538 w 12192000"/>
              <a:gd name="connsiteY452" fmla="*/ 3655241 h 5110716"/>
              <a:gd name="connsiteX453" fmla="*/ 5033862 w 12192000"/>
              <a:gd name="connsiteY453" fmla="*/ 3625765 h 5110716"/>
              <a:gd name="connsiteX454" fmla="*/ 5113367 w 12192000"/>
              <a:gd name="connsiteY454" fmla="*/ 3609904 h 5110716"/>
              <a:gd name="connsiteX455" fmla="*/ 5184914 w 12192000"/>
              <a:gd name="connsiteY455" fmla="*/ 3626683 h 5110716"/>
              <a:gd name="connsiteX456" fmla="*/ 5373550 w 12192000"/>
              <a:gd name="connsiteY456" fmla="*/ 3724545 h 5110716"/>
              <a:gd name="connsiteX457" fmla="*/ 5343666 w 12192000"/>
              <a:gd name="connsiteY457" fmla="*/ 3590322 h 5110716"/>
              <a:gd name="connsiteX458" fmla="*/ 5338261 w 12192000"/>
              <a:gd name="connsiteY458" fmla="*/ 3455845 h 5110716"/>
              <a:gd name="connsiteX459" fmla="*/ 4640664 w 12192000"/>
              <a:gd name="connsiteY459" fmla="*/ 3376737 h 5110716"/>
              <a:gd name="connsiteX460" fmla="*/ 4514412 w 12192000"/>
              <a:gd name="connsiteY460" fmla="*/ 3428256 h 5110716"/>
              <a:gd name="connsiteX461" fmla="*/ 4680764 w 12192000"/>
              <a:gd name="connsiteY461" fmla="*/ 3385623 h 5110716"/>
              <a:gd name="connsiteX462" fmla="*/ 4640664 w 12192000"/>
              <a:gd name="connsiteY462" fmla="*/ 3376737 h 5110716"/>
              <a:gd name="connsiteX463" fmla="*/ 2510913 w 12192000"/>
              <a:gd name="connsiteY463" fmla="*/ 2111221 h 5110716"/>
              <a:gd name="connsiteX464" fmla="*/ 2470168 w 12192000"/>
              <a:gd name="connsiteY464" fmla="*/ 2218313 h 5110716"/>
              <a:gd name="connsiteX465" fmla="*/ 2400965 w 12192000"/>
              <a:gd name="connsiteY465" fmla="*/ 2252532 h 5110716"/>
              <a:gd name="connsiteX466" fmla="*/ 2378119 w 12192000"/>
              <a:gd name="connsiteY466" fmla="*/ 2252073 h 5110716"/>
              <a:gd name="connsiteX467" fmla="*/ 1875956 w 12192000"/>
              <a:gd name="connsiteY467" fmla="*/ 2252073 h 5110716"/>
              <a:gd name="connsiteX468" fmla="*/ 1519083 w 12192000"/>
              <a:gd name="connsiteY468" fmla="*/ 2251715 h 5110716"/>
              <a:gd name="connsiteX469" fmla="*/ 1503937 w 12192000"/>
              <a:gd name="connsiteY469" fmla="*/ 2272317 h 5110716"/>
              <a:gd name="connsiteX470" fmla="*/ 1540808 w 12192000"/>
              <a:gd name="connsiteY470" fmla="*/ 2385530 h 5110716"/>
              <a:gd name="connsiteX471" fmla="*/ 1715470 w 12192000"/>
              <a:gd name="connsiteY471" fmla="*/ 2744597 h 5110716"/>
              <a:gd name="connsiteX472" fmla="*/ 1950973 w 12192000"/>
              <a:gd name="connsiteY472" fmla="*/ 2989226 h 5110716"/>
              <a:gd name="connsiteX473" fmla="*/ 2309529 w 12192000"/>
              <a:gd name="connsiteY473" fmla="*/ 3496948 h 5110716"/>
              <a:gd name="connsiteX474" fmla="*/ 2341452 w 12192000"/>
              <a:gd name="connsiteY474" fmla="*/ 3517040 h 5110716"/>
              <a:gd name="connsiteX475" fmla="*/ 2664311 w 12192000"/>
              <a:gd name="connsiteY475" fmla="*/ 3246350 h 5110716"/>
              <a:gd name="connsiteX476" fmla="*/ 2694450 w 12192000"/>
              <a:gd name="connsiteY476" fmla="*/ 3159503 h 5110716"/>
              <a:gd name="connsiteX477" fmla="*/ 2705364 w 12192000"/>
              <a:gd name="connsiteY477" fmla="*/ 3171181 h 5110716"/>
              <a:gd name="connsiteX478" fmla="*/ 2804501 w 12192000"/>
              <a:gd name="connsiteY478" fmla="*/ 3333453 h 5110716"/>
              <a:gd name="connsiteX479" fmla="*/ 3145463 w 12192000"/>
              <a:gd name="connsiteY479" fmla="*/ 3531370 h 5110716"/>
              <a:gd name="connsiteX480" fmla="*/ 3176775 w 12192000"/>
              <a:gd name="connsiteY480" fmla="*/ 3503221 h 5110716"/>
              <a:gd name="connsiteX481" fmla="*/ 3146992 w 12192000"/>
              <a:gd name="connsiteY481" fmla="*/ 3112995 h 5110716"/>
              <a:gd name="connsiteX482" fmla="*/ 3014301 w 12192000"/>
              <a:gd name="connsiteY482" fmla="*/ 2699312 h 5110716"/>
              <a:gd name="connsiteX483" fmla="*/ 2591030 w 12192000"/>
              <a:gd name="connsiteY483" fmla="*/ 2174558 h 5110716"/>
              <a:gd name="connsiteX484" fmla="*/ 2510913 w 12192000"/>
              <a:gd name="connsiteY484" fmla="*/ 2111221 h 5110716"/>
              <a:gd name="connsiteX485" fmla="*/ 2536253 w 12192000"/>
              <a:gd name="connsiteY485" fmla="*/ 1976207 h 5110716"/>
              <a:gd name="connsiteX486" fmla="*/ 2530395 w 12192000"/>
              <a:gd name="connsiteY486" fmla="*/ 1977048 h 5110716"/>
              <a:gd name="connsiteX487" fmla="*/ 2547070 w 12192000"/>
              <a:gd name="connsiteY487" fmla="*/ 2029525 h 5110716"/>
              <a:gd name="connsiteX488" fmla="*/ 2643351 w 12192000"/>
              <a:gd name="connsiteY488" fmla="*/ 2099950 h 5110716"/>
              <a:gd name="connsiteX489" fmla="*/ 3057137 w 12192000"/>
              <a:gd name="connsiteY489" fmla="*/ 2489410 h 5110716"/>
              <a:gd name="connsiteX490" fmla="*/ 3392337 w 12192000"/>
              <a:gd name="connsiteY490" fmla="*/ 3109579 h 5110716"/>
              <a:gd name="connsiteX491" fmla="*/ 3560014 w 12192000"/>
              <a:gd name="connsiteY491" fmla="*/ 3756724 h 5110716"/>
              <a:gd name="connsiteX492" fmla="*/ 3580055 w 12192000"/>
              <a:gd name="connsiteY492" fmla="*/ 3869936 h 5110716"/>
              <a:gd name="connsiteX493" fmla="*/ 3586838 w 12192000"/>
              <a:gd name="connsiteY493" fmla="*/ 3868610 h 5110716"/>
              <a:gd name="connsiteX494" fmla="*/ 3586786 w 12192000"/>
              <a:gd name="connsiteY494" fmla="*/ 3859328 h 5110716"/>
              <a:gd name="connsiteX495" fmla="*/ 3529110 w 12192000"/>
              <a:gd name="connsiteY495" fmla="*/ 3437282 h 5110716"/>
              <a:gd name="connsiteX496" fmla="*/ 3354192 w 12192000"/>
              <a:gd name="connsiteY496" fmla="*/ 2840164 h 5110716"/>
              <a:gd name="connsiteX497" fmla="*/ 2907360 w 12192000"/>
              <a:gd name="connsiteY497" fmla="*/ 2248758 h 5110716"/>
              <a:gd name="connsiteX498" fmla="*/ 2541002 w 12192000"/>
              <a:gd name="connsiteY498" fmla="*/ 1979649 h 5110716"/>
              <a:gd name="connsiteX499" fmla="*/ 2536253 w 12192000"/>
              <a:gd name="connsiteY499" fmla="*/ 1976207 h 5110716"/>
              <a:gd name="connsiteX500" fmla="*/ 2542430 w 12192000"/>
              <a:gd name="connsiteY500" fmla="*/ 1800498 h 5110716"/>
              <a:gd name="connsiteX501" fmla="*/ 2566551 w 12192000"/>
              <a:gd name="connsiteY501" fmla="*/ 1859706 h 5110716"/>
              <a:gd name="connsiteX502" fmla="*/ 2712962 w 12192000"/>
              <a:gd name="connsiteY502" fmla="*/ 1950582 h 5110716"/>
              <a:gd name="connsiteX503" fmla="*/ 3165148 w 12192000"/>
              <a:gd name="connsiteY503" fmla="*/ 2268443 h 5110716"/>
              <a:gd name="connsiteX504" fmla="*/ 3768895 w 12192000"/>
              <a:gd name="connsiteY504" fmla="*/ 3146449 h 5110716"/>
              <a:gd name="connsiteX505" fmla="*/ 3963243 w 12192000"/>
              <a:gd name="connsiteY505" fmla="*/ 3825008 h 5110716"/>
              <a:gd name="connsiteX506" fmla="*/ 3981754 w 12192000"/>
              <a:gd name="connsiteY506" fmla="*/ 3851781 h 5110716"/>
              <a:gd name="connsiteX507" fmla="*/ 3932236 w 12192000"/>
              <a:gd name="connsiteY507" fmla="*/ 3526882 h 5110716"/>
              <a:gd name="connsiteX508" fmla="*/ 3778789 w 12192000"/>
              <a:gd name="connsiteY508" fmla="*/ 2980557 h 5110716"/>
              <a:gd name="connsiteX509" fmla="*/ 3166626 w 12192000"/>
              <a:gd name="connsiteY509" fmla="*/ 2182615 h 5110716"/>
              <a:gd name="connsiteX510" fmla="*/ 2690677 w 12192000"/>
              <a:gd name="connsiteY510" fmla="*/ 1887957 h 5110716"/>
              <a:gd name="connsiteX511" fmla="*/ 2542430 w 12192000"/>
              <a:gd name="connsiteY511" fmla="*/ 1800498 h 5110716"/>
              <a:gd name="connsiteX512" fmla="*/ 2540695 w 12192000"/>
              <a:gd name="connsiteY512" fmla="*/ 1618696 h 5110716"/>
              <a:gd name="connsiteX513" fmla="*/ 2566703 w 12192000"/>
              <a:gd name="connsiteY513" fmla="*/ 1673824 h 5110716"/>
              <a:gd name="connsiteX514" fmla="*/ 2902770 w 12192000"/>
              <a:gd name="connsiteY514" fmla="*/ 1849659 h 5110716"/>
              <a:gd name="connsiteX515" fmla="*/ 3432625 w 12192000"/>
              <a:gd name="connsiteY515" fmla="*/ 2204849 h 5110716"/>
              <a:gd name="connsiteX516" fmla="*/ 3992158 w 12192000"/>
              <a:gd name="connsiteY516" fmla="*/ 2951336 h 5110716"/>
              <a:gd name="connsiteX517" fmla="*/ 4193747 w 12192000"/>
              <a:gd name="connsiteY517" fmla="*/ 3515306 h 5110716"/>
              <a:gd name="connsiteX518" fmla="*/ 4212870 w 12192000"/>
              <a:gd name="connsiteY518" fmla="*/ 3485932 h 5110716"/>
              <a:gd name="connsiteX519" fmla="*/ 4207466 w 12192000"/>
              <a:gd name="connsiteY519" fmla="*/ 3458700 h 5110716"/>
              <a:gd name="connsiteX520" fmla="*/ 4033108 w 12192000"/>
              <a:gd name="connsiteY520" fmla="*/ 2856279 h 5110716"/>
              <a:gd name="connsiteX521" fmla="*/ 3681997 w 12192000"/>
              <a:gd name="connsiteY521" fmla="*/ 2315309 h 5110716"/>
              <a:gd name="connsiteX522" fmla="*/ 3155153 w 12192000"/>
              <a:gd name="connsiteY522" fmla="*/ 1925950 h 5110716"/>
              <a:gd name="connsiteX523" fmla="*/ 2615303 w 12192000"/>
              <a:gd name="connsiteY523" fmla="*/ 1655873 h 5110716"/>
              <a:gd name="connsiteX524" fmla="*/ 2540695 w 12192000"/>
              <a:gd name="connsiteY524" fmla="*/ 1618696 h 5110716"/>
              <a:gd name="connsiteX525" fmla="*/ 2527079 w 12192000"/>
              <a:gd name="connsiteY525" fmla="*/ 1464483 h 5110716"/>
              <a:gd name="connsiteX526" fmla="*/ 2565020 w 12192000"/>
              <a:gd name="connsiteY526" fmla="*/ 1524965 h 5110716"/>
              <a:gd name="connsiteX527" fmla="*/ 3032710 w 12192000"/>
              <a:gd name="connsiteY527" fmla="*/ 1747208 h 5110716"/>
              <a:gd name="connsiteX528" fmla="*/ 3778839 w 12192000"/>
              <a:gd name="connsiteY528" fmla="*/ 2249982 h 5110716"/>
              <a:gd name="connsiteX529" fmla="*/ 4390541 w 12192000"/>
              <a:gd name="connsiteY529" fmla="*/ 3166338 h 5110716"/>
              <a:gd name="connsiteX530" fmla="*/ 4470708 w 12192000"/>
              <a:gd name="connsiteY530" fmla="*/ 3388783 h 5110716"/>
              <a:gd name="connsiteX531" fmla="*/ 4486365 w 12192000"/>
              <a:gd name="connsiteY531" fmla="*/ 3353189 h 5110716"/>
              <a:gd name="connsiteX532" fmla="*/ 4282021 w 12192000"/>
              <a:gd name="connsiteY532" fmla="*/ 2789728 h 5110716"/>
              <a:gd name="connsiteX533" fmla="*/ 3926474 w 12192000"/>
              <a:gd name="connsiteY533" fmla="*/ 2274002 h 5110716"/>
              <a:gd name="connsiteX534" fmla="*/ 3344299 w 12192000"/>
              <a:gd name="connsiteY534" fmla="*/ 1844712 h 5110716"/>
              <a:gd name="connsiteX535" fmla="*/ 2721937 w 12192000"/>
              <a:gd name="connsiteY535" fmla="*/ 1553829 h 5110716"/>
              <a:gd name="connsiteX536" fmla="*/ 2527079 w 12192000"/>
              <a:gd name="connsiteY536" fmla="*/ 1464483 h 5110716"/>
              <a:gd name="connsiteX537" fmla="*/ 1614017 w 12192000"/>
              <a:gd name="connsiteY537" fmla="*/ 1120200 h 5110716"/>
              <a:gd name="connsiteX538" fmla="*/ 1407857 w 12192000"/>
              <a:gd name="connsiteY538" fmla="*/ 1125306 h 5110716"/>
              <a:gd name="connsiteX539" fmla="*/ 1345387 w 12192000"/>
              <a:gd name="connsiteY539" fmla="*/ 1135454 h 5110716"/>
              <a:gd name="connsiteX540" fmla="*/ 1353903 w 12192000"/>
              <a:gd name="connsiteY540" fmla="*/ 1178801 h 5110716"/>
              <a:gd name="connsiteX541" fmla="*/ 1451460 w 12192000"/>
              <a:gd name="connsiteY541" fmla="*/ 1192213 h 5110716"/>
              <a:gd name="connsiteX542" fmla="*/ 1782222 w 12192000"/>
              <a:gd name="connsiteY542" fmla="*/ 1204095 h 5110716"/>
              <a:gd name="connsiteX543" fmla="*/ 2319165 w 12192000"/>
              <a:gd name="connsiteY543" fmla="*/ 1206236 h 5110716"/>
              <a:gd name="connsiteX544" fmla="*/ 2401064 w 12192000"/>
              <a:gd name="connsiteY544" fmla="*/ 1191244 h 5110716"/>
              <a:gd name="connsiteX545" fmla="*/ 2400657 w 12192000"/>
              <a:gd name="connsiteY545" fmla="*/ 1158402 h 5110716"/>
              <a:gd name="connsiteX546" fmla="*/ 2319216 w 12192000"/>
              <a:gd name="connsiteY546" fmla="*/ 1135608 h 5110716"/>
              <a:gd name="connsiteX547" fmla="*/ 1882635 w 12192000"/>
              <a:gd name="connsiteY547" fmla="*/ 1124949 h 5110716"/>
              <a:gd name="connsiteX548" fmla="*/ 1820215 w 12192000"/>
              <a:gd name="connsiteY548" fmla="*/ 1124847 h 5110716"/>
              <a:gd name="connsiteX549" fmla="*/ 1614017 w 12192000"/>
              <a:gd name="connsiteY549" fmla="*/ 1120200 h 5110716"/>
              <a:gd name="connsiteX550" fmla="*/ 159310 w 12192000"/>
              <a:gd name="connsiteY550" fmla="*/ 700 h 5110716"/>
              <a:gd name="connsiteX551" fmla="*/ 347287 w 12192000"/>
              <a:gd name="connsiteY551" fmla="*/ 23119 h 5110716"/>
              <a:gd name="connsiteX552" fmla="*/ 535617 w 12192000"/>
              <a:gd name="connsiteY552" fmla="*/ 117207 h 5110716"/>
              <a:gd name="connsiteX553" fmla="*/ 912684 w 12192000"/>
              <a:gd name="connsiteY553" fmla="*/ 390548 h 5110716"/>
              <a:gd name="connsiteX554" fmla="*/ 1043489 w 12192000"/>
              <a:gd name="connsiteY554" fmla="*/ 488921 h 5110716"/>
              <a:gd name="connsiteX555" fmla="*/ 1288070 w 12192000"/>
              <a:gd name="connsiteY555" fmla="*/ 1041671 h 5110716"/>
              <a:gd name="connsiteX556" fmla="*/ 1316628 w 12192000"/>
              <a:gd name="connsiteY556" fmla="*/ 1064415 h 5110716"/>
              <a:gd name="connsiteX557" fmla="*/ 2364402 w 12192000"/>
              <a:gd name="connsiteY557" fmla="*/ 1063192 h 5110716"/>
              <a:gd name="connsiteX558" fmla="*/ 2441712 w 12192000"/>
              <a:gd name="connsiteY558" fmla="*/ 1108222 h 5110716"/>
              <a:gd name="connsiteX559" fmla="*/ 2457980 w 12192000"/>
              <a:gd name="connsiteY559" fmla="*/ 1142490 h 5110716"/>
              <a:gd name="connsiteX560" fmla="*/ 2517084 w 12192000"/>
              <a:gd name="connsiteY560" fmla="*/ 1393700 h 5110716"/>
              <a:gd name="connsiteX561" fmla="*/ 2542633 w 12192000"/>
              <a:gd name="connsiteY561" fmla="*/ 1421084 h 5110716"/>
              <a:gd name="connsiteX562" fmla="*/ 2918885 w 12192000"/>
              <a:gd name="connsiteY562" fmla="*/ 1549240 h 5110716"/>
              <a:gd name="connsiteX563" fmla="*/ 3787763 w 12192000"/>
              <a:gd name="connsiteY563" fmla="*/ 2021262 h 5110716"/>
              <a:gd name="connsiteX564" fmla="*/ 4488354 w 12192000"/>
              <a:gd name="connsiteY564" fmla="*/ 2975508 h 5110716"/>
              <a:gd name="connsiteX565" fmla="*/ 4588867 w 12192000"/>
              <a:gd name="connsiteY565" fmla="*/ 3304945 h 5110716"/>
              <a:gd name="connsiteX566" fmla="*/ 4615591 w 12192000"/>
              <a:gd name="connsiteY566" fmla="*/ 3323917 h 5110716"/>
              <a:gd name="connsiteX567" fmla="*/ 4763326 w 12192000"/>
              <a:gd name="connsiteY567" fmla="*/ 3361399 h 5110716"/>
              <a:gd name="connsiteX568" fmla="*/ 4793670 w 12192000"/>
              <a:gd name="connsiteY568" fmla="*/ 3356044 h 5110716"/>
              <a:gd name="connsiteX569" fmla="*/ 4870266 w 12192000"/>
              <a:gd name="connsiteY569" fmla="*/ 3231358 h 5110716"/>
              <a:gd name="connsiteX570" fmla="*/ 4903566 w 12192000"/>
              <a:gd name="connsiteY570" fmla="*/ 3141399 h 5110716"/>
              <a:gd name="connsiteX571" fmla="*/ 4948240 w 12192000"/>
              <a:gd name="connsiteY571" fmla="*/ 3203514 h 5110716"/>
              <a:gd name="connsiteX572" fmla="*/ 5209137 w 12192000"/>
              <a:gd name="connsiteY572" fmla="*/ 3441208 h 5110716"/>
              <a:gd name="connsiteX573" fmla="*/ 5282268 w 12192000"/>
              <a:gd name="connsiteY573" fmla="*/ 3433101 h 5110716"/>
              <a:gd name="connsiteX574" fmla="*/ 5369726 w 12192000"/>
              <a:gd name="connsiteY574" fmla="*/ 3309994 h 5110716"/>
              <a:gd name="connsiteX575" fmla="*/ 5403232 w 12192000"/>
              <a:gd name="connsiteY575" fmla="*/ 3291381 h 5110716"/>
              <a:gd name="connsiteX576" fmla="*/ 5420263 w 12192000"/>
              <a:gd name="connsiteY576" fmla="*/ 3326058 h 5110716"/>
              <a:gd name="connsiteX577" fmla="*/ 5415673 w 12192000"/>
              <a:gd name="connsiteY577" fmla="*/ 3340542 h 5110716"/>
              <a:gd name="connsiteX578" fmla="*/ 5390481 w 12192000"/>
              <a:gd name="connsiteY578" fmla="*/ 3487972 h 5110716"/>
              <a:gd name="connsiteX579" fmla="*/ 5407515 w 12192000"/>
              <a:gd name="connsiteY579" fmla="*/ 3508779 h 5110716"/>
              <a:gd name="connsiteX580" fmla="*/ 5627002 w 12192000"/>
              <a:gd name="connsiteY580" fmla="*/ 3500466 h 5110716"/>
              <a:gd name="connsiteX581" fmla="*/ 5911103 w 12192000"/>
              <a:gd name="connsiteY581" fmla="*/ 3240079 h 5110716"/>
              <a:gd name="connsiteX582" fmla="*/ 5942313 w 12192000"/>
              <a:gd name="connsiteY582" fmla="*/ 3150477 h 5110716"/>
              <a:gd name="connsiteX583" fmla="*/ 6001929 w 12192000"/>
              <a:gd name="connsiteY583" fmla="*/ 3266597 h 5110716"/>
              <a:gd name="connsiteX584" fmla="*/ 6247936 w 12192000"/>
              <a:gd name="connsiteY584" fmla="*/ 3489451 h 5110716"/>
              <a:gd name="connsiteX585" fmla="*/ 6772726 w 12192000"/>
              <a:gd name="connsiteY585" fmla="*/ 3532422 h 5110716"/>
              <a:gd name="connsiteX586" fmla="*/ 7110878 w 12192000"/>
              <a:gd name="connsiteY586" fmla="*/ 3246350 h 5110716"/>
              <a:gd name="connsiteX587" fmla="*/ 7141016 w 12192000"/>
              <a:gd name="connsiteY587" fmla="*/ 3159503 h 5110716"/>
              <a:gd name="connsiteX588" fmla="*/ 7151930 w 12192000"/>
              <a:gd name="connsiteY588" fmla="*/ 3171181 h 5110716"/>
              <a:gd name="connsiteX589" fmla="*/ 7251067 w 12192000"/>
              <a:gd name="connsiteY589" fmla="*/ 3333453 h 5110716"/>
              <a:gd name="connsiteX590" fmla="*/ 7592029 w 12192000"/>
              <a:gd name="connsiteY590" fmla="*/ 3531370 h 5110716"/>
              <a:gd name="connsiteX591" fmla="*/ 7840753 w 12192000"/>
              <a:gd name="connsiteY591" fmla="*/ 3546033 h 5110716"/>
              <a:gd name="connsiteX592" fmla="*/ 8163612 w 12192000"/>
              <a:gd name="connsiteY592" fmla="*/ 3275343 h 5110716"/>
              <a:gd name="connsiteX593" fmla="*/ 8193751 w 12192000"/>
              <a:gd name="connsiteY593" fmla="*/ 3188496 h 5110716"/>
              <a:gd name="connsiteX594" fmla="*/ 8204665 w 12192000"/>
              <a:gd name="connsiteY594" fmla="*/ 3200174 h 5110716"/>
              <a:gd name="connsiteX595" fmla="*/ 8303802 w 12192000"/>
              <a:gd name="connsiteY595" fmla="*/ 3362446 h 5110716"/>
              <a:gd name="connsiteX596" fmla="*/ 8545270 w 12192000"/>
              <a:gd name="connsiteY596" fmla="*/ 3535549 h 5110716"/>
              <a:gd name="connsiteX597" fmla="*/ 8678829 w 12192000"/>
              <a:gd name="connsiteY597" fmla="*/ 3521568 h 5110716"/>
              <a:gd name="connsiteX598" fmla="*/ 9047204 w 12192000"/>
              <a:gd name="connsiteY598" fmla="*/ 3445763 h 5110716"/>
              <a:gd name="connsiteX599" fmla="*/ 9240236 w 12192000"/>
              <a:gd name="connsiteY599" fmla="*/ 3356044 h 5110716"/>
              <a:gd name="connsiteX600" fmla="*/ 9316832 w 12192000"/>
              <a:gd name="connsiteY600" fmla="*/ 3231358 h 5110716"/>
              <a:gd name="connsiteX601" fmla="*/ 9350132 w 12192000"/>
              <a:gd name="connsiteY601" fmla="*/ 3141399 h 5110716"/>
              <a:gd name="connsiteX602" fmla="*/ 9394806 w 12192000"/>
              <a:gd name="connsiteY602" fmla="*/ 3203514 h 5110716"/>
              <a:gd name="connsiteX603" fmla="*/ 9655703 w 12192000"/>
              <a:gd name="connsiteY603" fmla="*/ 3441208 h 5110716"/>
              <a:gd name="connsiteX604" fmla="*/ 9728833 w 12192000"/>
              <a:gd name="connsiteY604" fmla="*/ 3433101 h 5110716"/>
              <a:gd name="connsiteX605" fmla="*/ 9816291 w 12192000"/>
              <a:gd name="connsiteY605" fmla="*/ 3309994 h 5110716"/>
              <a:gd name="connsiteX606" fmla="*/ 9849797 w 12192000"/>
              <a:gd name="connsiteY606" fmla="*/ 3291381 h 5110716"/>
              <a:gd name="connsiteX607" fmla="*/ 9866829 w 12192000"/>
              <a:gd name="connsiteY607" fmla="*/ 3326058 h 5110716"/>
              <a:gd name="connsiteX608" fmla="*/ 9862239 w 12192000"/>
              <a:gd name="connsiteY608" fmla="*/ 3340542 h 5110716"/>
              <a:gd name="connsiteX609" fmla="*/ 9837047 w 12192000"/>
              <a:gd name="connsiteY609" fmla="*/ 3487972 h 5110716"/>
              <a:gd name="connsiteX610" fmla="*/ 9854080 w 12192000"/>
              <a:gd name="connsiteY610" fmla="*/ 3508779 h 5110716"/>
              <a:gd name="connsiteX611" fmla="*/ 10073568 w 12192000"/>
              <a:gd name="connsiteY611" fmla="*/ 3500466 h 5110716"/>
              <a:gd name="connsiteX612" fmla="*/ 10357669 w 12192000"/>
              <a:gd name="connsiteY612" fmla="*/ 3240079 h 5110716"/>
              <a:gd name="connsiteX613" fmla="*/ 10388879 w 12192000"/>
              <a:gd name="connsiteY613" fmla="*/ 3150477 h 5110716"/>
              <a:gd name="connsiteX614" fmla="*/ 10448495 w 12192000"/>
              <a:gd name="connsiteY614" fmla="*/ 3266597 h 5110716"/>
              <a:gd name="connsiteX615" fmla="*/ 10694502 w 12192000"/>
              <a:gd name="connsiteY615" fmla="*/ 3489451 h 5110716"/>
              <a:gd name="connsiteX616" fmla="*/ 10806834 w 12192000"/>
              <a:gd name="connsiteY616" fmla="*/ 3516262 h 5110716"/>
              <a:gd name="connsiteX617" fmla="*/ 11075486 w 12192000"/>
              <a:gd name="connsiteY617" fmla="*/ 3531860 h 5110716"/>
              <a:gd name="connsiteX618" fmla="*/ 11398345 w 12192000"/>
              <a:gd name="connsiteY618" fmla="*/ 3261170 h 5110716"/>
              <a:gd name="connsiteX619" fmla="*/ 11428484 w 12192000"/>
              <a:gd name="connsiteY619" fmla="*/ 3174323 h 5110716"/>
              <a:gd name="connsiteX620" fmla="*/ 11439398 w 12192000"/>
              <a:gd name="connsiteY620" fmla="*/ 3186001 h 5110716"/>
              <a:gd name="connsiteX621" fmla="*/ 11538535 w 12192000"/>
              <a:gd name="connsiteY621" fmla="*/ 3348273 h 5110716"/>
              <a:gd name="connsiteX622" fmla="*/ 11780003 w 12192000"/>
              <a:gd name="connsiteY622" fmla="*/ 3521376 h 5110716"/>
              <a:gd name="connsiteX623" fmla="*/ 11913562 w 12192000"/>
              <a:gd name="connsiteY623" fmla="*/ 3507395 h 5110716"/>
              <a:gd name="connsiteX624" fmla="*/ 12181271 w 12192000"/>
              <a:gd name="connsiteY624" fmla="*/ 3442683 h 5110716"/>
              <a:gd name="connsiteX625" fmla="*/ 12192000 w 12192000"/>
              <a:gd name="connsiteY625" fmla="*/ 3441501 h 5110716"/>
              <a:gd name="connsiteX626" fmla="*/ 12192000 w 12192000"/>
              <a:gd name="connsiteY626" fmla="*/ 3469428 h 5110716"/>
              <a:gd name="connsiteX627" fmla="*/ 12173925 w 12192000"/>
              <a:gd name="connsiteY627" fmla="*/ 3470105 h 5110716"/>
              <a:gd name="connsiteX628" fmla="*/ 12062814 w 12192000"/>
              <a:gd name="connsiteY628" fmla="*/ 3487824 h 5110716"/>
              <a:gd name="connsiteX629" fmla="*/ 11831648 w 12192000"/>
              <a:gd name="connsiteY629" fmla="*/ 3597364 h 5110716"/>
              <a:gd name="connsiteX630" fmla="*/ 11899421 w 12192000"/>
              <a:gd name="connsiteY630" fmla="*/ 3599404 h 5110716"/>
              <a:gd name="connsiteX631" fmla="*/ 11942921 w 12192000"/>
              <a:gd name="connsiteY631" fmla="*/ 3614601 h 5110716"/>
              <a:gd name="connsiteX632" fmla="*/ 11915944 w 12192000"/>
              <a:gd name="connsiteY632" fmla="*/ 3650553 h 5110716"/>
              <a:gd name="connsiteX633" fmla="*/ 11807526 w 12192000"/>
              <a:gd name="connsiteY633" fmla="*/ 3645301 h 5110716"/>
              <a:gd name="connsiteX634" fmla="*/ 11779530 w 12192000"/>
              <a:gd name="connsiteY634" fmla="*/ 3653306 h 5110716"/>
              <a:gd name="connsiteX635" fmla="*/ 11786413 w 12192000"/>
              <a:gd name="connsiteY635" fmla="*/ 3742091 h 5110716"/>
              <a:gd name="connsiteX636" fmla="*/ 11795288 w 12192000"/>
              <a:gd name="connsiteY636" fmla="*/ 3751220 h 5110716"/>
              <a:gd name="connsiteX637" fmla="*/ 12159351 w 12192000"/>
              <a:gd name="connsiteY637" fmla="*/ 3870450 h 5110716"/>
              <a:gd name="connsiteX638" fmla="*/ 12192000 w 12192000"/>
              <a:gd name="connsiteY638" fmla="*/ 3863026 h 5110716"/>
              <a:gd name="connsiteX639" fmla="*/ 12192000 w 12192000"/>
              <a:gd name="connsiteY639" fmla="*/ 3921485 h 5110716"/>
              <a:gd name="connsiteX640" fmla="*/ 12166082 w 12192000"/>
              <a:gd name="connsiteY640" fmla="*/ 3926597 h 5110716"/>
              <a:gd name="connsiteX641" fmla="*/ 12191439 w 12192000"/>
              <a:gd name="connsiteY641" fmla="*/ 3938330 h 5110716"/>
              <a:gd name="connsiteX642" fmla="*/ 12192000 w 12192000"/>
              <a:gd name="connsiteY642" fmla="*/ 3938253 h 5110716"/>
              <a:gd name="connsiteX643" fmla="*/ 12192000 w 12192000"/>
              <a:gd name="connsiteY643" fmla="*/ 3998642 h 5110716"/>
              <a:gd name="connsiteX644" fmla="*/ 12185871 w 12192000"/>
              <a:gd name="connsiteY644" fmla="*/ 4000251 h 5110716"/>
              <a:gd name="connsiteX645" fmla="*/ 11936547 w 12192000"/>
              <a:gd name="connsiteY645" fmla="*/ 4009364 h 5110716"/>
              <a:gd name="connsiteX646" fmla="*/ 11901870 w 12192000"/>
              <a:gd name="connsiteY646" fmla="*/ 4022062 h 5110716"/>
              <a:gd name="connsiteX647" fmla="*/ 11870473 w 12192000"/>
              <a:gd name="connsiteY647" fmla="*/ 4068895 h 5110716"/>
              <a:gd name="connsiteX648" fmla="*/ 11809452 w 12192000"/>
              <a:gd name="connsiteY648" fmla="*/ 4016051 h 5110716"/>
              <a:gd name="connsiteX649" fmla="*/ 11849140 w 12192000"/>
              <a:gd name="connsiteY649" fmla="*/ 3993861 h 5110716"/>
              <a:gd name="connsiteX650" fmla="*/ 11471969 w 12192000"/>
              <a:gd name="connsiteY650" fmla="*/ 3719297 h 5110716"/>
              <a:gd name="connsiteX651" fmla="*/ 11402034 w 12192000"/>
              <a:gd name="connsiteY651" fmla="*/ 3818370 h 5110716"/>
              <a:gd name="connsiteX652" fmla="*/ 11271820 w 12192000"/>
              <a:gd name="connsiteY652" fmla="*/ 3934777 h 5110716"/>
              <a:gd name="connsiteX653" fmla="*/ 10881692 w 12192000"/>
              <a:gd name="connsiteY653" fmla="*/ 4023694 h 5110716"/>
              <a:gd name="connsiteX654" fmla="*/ 10881691 w 12192000"/>
              <a:gd name="connsiteY654" fmla="*/ 4023607 h 5110716"/>
              <a:gd name="connsiteX655" fmla="*/ 10881691 w 12192000"/>
              <a:gd name="connsiteY655" fmla="*/ 4025240 h 5110716"/>
              <a:gd name="connsiteX656" fmla="*/ 10803022 w 12192000"/>
              <a:gd name="connsiteY656" fmla="*/ 4016347 h 5110716"/>
              <a:gd name="connsiteX657" fmla="*/ 10549060 w 12192000"/>
              <a:gd name="connsiteY657" fmla="*/ 3929857 h 5110716"/>
              <a:gd name="connsiteX658" fmla="*/ 10386789 w 12192000"/>
              <a:gd name="connsiteY658" fmla="*/ 3749277 h 5110716"/>
              <a:gd name="connsiteX659" fmla="*/ 10312844 w 12192000"/>
              <a:gd name="connsiteY659" fmla="*/ 3859073 h 5110716"/>
              <a:gd name="connsiteX660" fmla="*/ 9867798 w 12192000"/>
              <a:gd name="connsiteY660" fmla="*/ 4009157 h 5110716"/>
              <a:gd name="connsiteX661" fmla="*/ 9426373 w 12192000"/>
              <a:gd name="connsiteY661" fmla="*/ 3786760 h 5110716"/>
              <a:gd name="connsiteX662" fmla="*/ 9362320 w 12192000"/>
              <a:gd name="connsiteY662" fmla="*/ 3714804 h 5110716"/>
              <a:gd name="connsiteX663" fmla="*/ 9334324 w 12192000"/>
              <a:gd name="connsiteY663" fmla="*/ 3764169 h 5110716"/>
              <a:gd name="connsiteX664" fmla="*/ 9300309 w 12192000"/>
              <a:gd name="connsiteY664" fmla="*/ 3811545 h 5110716"/>
              <a:gd name="connsiteX665" fmla="*/ 8701814 w 12192000"/>
              <a:gd name="connsiteY665" fmla="*/ 4023537 h 5110716"/>
              <a:gd name="connsiteX666" fmla="*/ 8667137 w 12192000"/>
              <a:gd name="connsiteY666" fmla="*/ 4036235 h 5110716"/>
              <a:gd name="connsiteX667" fmla="*/ 8525570 w 12192000"/>
              <a:gd name="connsiteY667" fmla="*/ 4421870 h 5110716"/>
              <a:gd name="connsiteX668" fmla="*/ 8547702 w 12192000"/>
              <a:gd name="connsiteY668" fmla="*/ 4449308 h 5110716"/>
              <a:gd name="connsiteX669" fmla="*/ 8942569 w 12192000"/>
              <a:gd name="connsiteY669" fmla="*/ 4404583 h 5110716"/>
              <a:gd name="connsiteX670" fmla="*/ 9200815 w 12192000"/>
              <a:gd name="connsiteY670" fmla="*/ 4135117 h 5110716"/>
              <a:gd name="connsiteX671" fmla="*/ 9224783 w 12192000"/>
              <a:gd name="connsiteY671" fmla="*/ 4071423 h 5110716"/>
              <a:gd name="connsiteX672" fmla="*/ 9230444 w 12192000"/>
              <a:gd name="connsiteY672" fmla="*/ 4076063 h 5110716"/>
              <a:gd name="connsiteX673" fmla="*/ 9278024 w 12192000"/>
              <a:gd name="connsiteY673" fmla="*/ 4141900 h 5110716"/>
              <a:gd name="connsiteX674" fmla="*/ 9602413 w 12192000"/>
              <a:gd name="connsiteY674" fmla="*/ 4401625 h 5110716"/>
              <a:gd name="connsiteX675" fmla="*/ 9633623 w 12192000"/>
              <a:gd name="connsiteY675" fmla="*/ 4397138 h 5110716"/>
              <a:gd name="connsiteX676" fmla="*/ 9742194 w 12192000"/>
              <a:gd name="connsiteY676" fmla="*/ 4313147 h 5110716"/>
              <a:gd name="connsiteX677" fmla="*/ 9865044 w 12192000"/>
              <a:gd name="connsiteY677" fmla="*/ 4233082 h 5110716"/>
              <a:gd name="connsiteX678" fmla="*/ 9810528 w 12192000"/>
              <a:gd name="connsiteY678" fmla="*/ 4220893 h 5110716"/>
              <a:gd name="connsiteX679" fmla="*/ 9795893 w 12192000"/>
              <a:gd name="connsiteY679" fmla="*/ 4175405 h 5110716"/>
              <a:gd name="connsiteX680" fmla="*/ 9868206 w 12192000"/>
              <a:gd name="connsiteY680" fmla="*/ 4117830 h 5110716"/>
              <a:gd name="connsiteX681" fmla="*/ 10035832 w 12192000"/>
              <a:gd name="connsiteY681" fmla="*/ 4105744 h 5110716"/>
              <a:gd name="connsiteX682" fmla="*/ 10218807 w 12192000"/>
              <a:gd name="connsiteY682" fmla="*/ 4114668 h 5110716"/>
              <a:gd name="connsiteX683" fmla="*/ 10263531 w 12192000"/>
              <a:gd name="connsiteY683" fmla="*/ 4078920 h 5110716"/>
              <a:gd name="connsiteX684" fmla="*/ 10320544 w 12192000"/>
              <a:gd name="connsiteY684" fmla="*/ 4107937 h 5110716"/>
              <a:gd name="connsiteX685" fmla="*/ 10461550 w 12192000"/>
              <a:gd name="connsiteY685" fmla="*/ 4124153 h 5110716"/>
              <a:gd name="connsiteX686" fmla="*/ 10617294 w 12192000"/>
              <a:gd name="connsiteY686" fmla="*/ 4203708 h 5110716"/>
              <a:gd name="connsiteX687" fmla="*/ 10645852 w 12192000"/>
              <a:gd name="connsiteY687" fmla="*/ 4297491 h 5110716"/>
              <a:gd name="connsiteX688" fmla="*/ 10596334 w 12192000"/>
              <a:gd name="connsiteY688" fmla="*/ 4399637 h 5110716"/>
              <a:gd name="connsiteX689" fmla="*/ 10609338 w 12192000"/>
              <a:gd name="connsiteY689" fmla="*/ 4429367 h 5110716"/>
              <a:gd name="connsiteX690" fmla="*/ 10753199 w 12192000"/>
              <a:gd name="connsiteY690" fmla="*/ 4453617 h 5110716"/>
              <a:gd name="connsiteX691" fmla="*/ 10881691 w 12192000"/>
              <a:gd name="connsiteY691" fmla="*/ 4468061 h 5110716"/>
              <a:gd name="connsiteX692" fmla="*/ 10949726 w 12192000"/>
              <a:gd name="connsiteY692" fmla="*/ 4463063 h 5110716"/>
              <a:gd name="connsiteX693" fmla="*/ 11039298 w 12192000"/>
              <a:gd name="connsiteY693" fmla="*/ 4431066 h 5110716"/>
              <a:gd name="connsiteX694" fmla="*/ 11225014 w 12192000"/>
              <a:gd name="connsiteY694" fmla="*/ 4280897 h 5110716"/>
              <a:gd name="connsiteX695" fmla="*/ 11265634 w 12192000"/>
              <a:gd name="connsiteY695" fmla="*/ 4218287 h 5110716"/>
              <a:gd name="connsiteX696" fmla="*/ 11307659 w 12192000"/>
              <a:gd name="connsiteY696" fmla="*/ 4131960 h 5110716"/>
              <a:gd name="connsiteX697" fmla="*/ 11336165 w 12192000"/>
              <a:gd name="connsiteY697" fmla="*/ 4054140 h 5110716"/>
              <a:gd name="connsiteX698" fmla="*/ 11363194 w 12192000"/>
              <a:gd name="connsiteY698" fmla="*/ 4106564 h 5110716"/>
              <a:gd name="connsiteX699" fmla="*/ 11383249 w 12192000"/>
              <a:gd name="connsiteY699" fmla="*/ 4132184 h 5110716"/>
              <a:gd name="connsiteX700" fmla="*/ 11417296 w 12192000"/>
              <a:gd name="connsiteY700" fmla="*/ 4179372 h 5110716"/>
              <a:gd name="connsiteX701" fmla="*/ 11421354 w 12192000"/>
              <a:gd name="connsiteY701" fmla="*/ 4185812 h 5110716"/>
              <a:gd name="connsiteX702" fmla="*/ 11513564 w 12192000"/>
              <a:gd name="connsiteY702" fmla="*/ 4308516 h 5110716"/>
              <a:gd name="connsiteX703" fmla="*/ 11617519 w 12192000"/>
              <a:gd name="connsiteY703" fmla="*/ 4376994 h 5110716"/>
              <a:gd name="connsiteX704" fmla="*/ 11621633 w 12192000"/>
              <a:gd name="connsiteY704" fmla="*/ 4378577 h 5110716"/>
              <a:gd name="connsiteX705" fmla="*/ 11649080 w 12192000"/>
              <a:gd name="connsiteY705" fmla="*/ 4393164 h 5110716"/>
              <a:gd name="connsiteX706" fmla="*/ 12177302 w 12192000"/>
              <a:gd name="connsiteY706" fmla="*/ 4390410 h 5110716"/>
              <a:gd name="connsiteX707" fmla="*/ 12192000 w 12192000"/>
              <a:gd name="connsiteY707" fmla="*/ 4382355 h 5110716"/>
              <a:gd name="connsiteX708" fmla="*/ 12192000 w 12192000"/>
              <a:gd name="connsiteY708" fmla="*/ 5110716 h 5110716"/>
              <a:gd name="connsiteX709" fmla="*/ 7710341 w 12192000"/>
              <a:gd name="connsiteY709" fmla="*/ 5107621 h 5110716"/>
              <a:gd name="connsiteX710" fmla="*/ 6965879 w 12192000"/>
              <a:gd name="connsiteY710" fmla="*/ 5107727 h 5110716"/>
              <a:gd name="connsiteX711" fmla="*/ 6965879 w 12192000"/>
              <a:gd name="connsiteY711" fmla="*/ 5108079 h 5110716"/>
              <a:gd name="connsiteX712" fmla="*/ 6504144 w 12192000"/>
              <a:gd name="connsiteY712" fmla="*/ 5108079 h 5110716"/>
              <a:gd name="connsiteX713" fmla="*/ 6406798 w 12192000"/>
              <a:gd name="connsiteY713" fmla="*/ 5108079 h 5110716"/>
              <a:gd name="connsiteX714" fmla="*/ 6406798 w 12192000"/>
              <a:gd name="connsiteY714" fmla="*/ 5108065 h 5110716"/>
              <a:gd name="connsiteX715" fmla="*/ 3263775 w 12192000"/>
              <a:gd name="connsiteY715" fmla="*/ 5107621 h 5110716"/>
              <a:gd name="connsiteX716" fmla="*/ 23408 w 12192000"/>
              <a:gd name="connsiteY716" fmla="*/ 5108079 h 5110716"/>
              <a:gd name="connsiteX717" fmla="*/ 0 w 12192000"/>
              <a:gd name="connsiteY717" fmla="*/ 5084671 h 5110716"/>
              <a:gd name="connsiteX718" fmla="*/ 52 w 12192000"/>
              <a:gd name="connsiteY718" fmla="*/ 47699 h 5110716"/>
              <a:gd name="connsiteX719" fmla="*/ 37176 w 12192000"/>
              <a:gd name="connsiteY719" fmla="*/ 32655 h 5110716"/>
              <a:gd name="connsiteX720" fmla="*/ 95771 w 12192000"/>
              <a:gd name="connsiteY720" fmla="*/ 8891 h 5110716"/>
              <a:gd name="connsiteX721" fmla="*/ 159310 w 12192000"/>
              <a:gd name="connsiteY721" fmla="*/ 700 h 51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5110716">
                <a:moveTo>
                  <a:pt x="10279747" y="4635291"/>
                </a:moveTo>
                <a:lnTo>
                  <a:pt x="10186323" y="4649264"/>
                </a:lnTo>
                <a:cubicBezTo>
                  <a:pt x="10177857" y="4649264"/>
                  <a:pt x="10172451" y="4652987"/>
                  <a:pt x="10167300" y="4659463"/>
                </a:cubicBezTo>
                <a:cubicBezTo>
                  <a:pt x="10154754" y="4675272"/>
                  <a:pt x="10141343" y="4690367"/>
                  <a:pt x="10128339" y="4705666"/>
                </a:cubicBezTo>
                <a:cubicBezTo>
                  <a:pt x="10175765" y="4721220"/>
                  <a:pt x="10247568" y="4688685"/>
                  <a:pt x="10279747" y="4635291"/>
                </a:cubicBezTo>
                <a:close/>
                <a:moveTo>
                  <a:pt x="5833181" y="4635291"/>
                </a:moveTo>
                <a:cubicBezTo>
                  <a:pt x="5801513" y="4643909"/>
                  <a:pt x="5770967" y="4649314"/>
                  <a:pt x="5739758" y="4649264"/>
                </a:cubicBezTo>
                <a:cubicBezTo>
                  <a:pt x="5731291" y="4649264"/>
                  <a:pt x="5725886" y="4652987"/>
                  <a:pt x="5720734" y="4659463"/>
                </a:cubicBezTo>
                <a:cubicBezTo>
                  <a:pt x="5708189" y="4675272"/>
                  <a:pt x="5694777" y="4690367"/>
                  <a:pt x="5681774" y="4705666"/>
                </a:cubicBezTo>
                <a:cubicBezTo>
                  <a:pt x="5729199" y="4721220"/>
                  <a:pt x="5801002" y="4688685"/>
                  <a:pt x="5833181" y="4635291"/>
                </a:cubicBezTo>
                <a:close/>
                <a:moveTo>
                  <a:pt x="10463510" y="4287244"/>
                </a:moveTo>
                <a:cubicBezTo>
                  <a:pt x="10467442" y="4287375"/>
                  <a:pt x="10471748" y="4288605"/>
                  <a:pt x="10476439" y="4291219"/>
                </a:cubicBezTo>
                <a:cubicBezTo>
                  <a:pt x="10496073" y="4302132"/>
                  <a:pt x="10492350" y="4318655"/>
                  <a:pt x="10483376" y="4335076"/>
                </a:cubicBezTo>
                <a:cubicBezTo>
                  <a:pt x="10480570" y="4340227"/>
                  <a:pt x="10477358" y="4345122"/>
                  <a:pt x="10473482" y="4351599"/>
                </a:cubicBezTo>
                <a:cubicBezTo>
                  <a:pt x="10482662" y="4356393"/>
                  <a:pt x="10489597" y="4359555"/>
                  <a:pt x="10496073" y="4363481"/>
                </a:cubicBezTo>
                <a:cubicBezTo>
                  <a:pt x="10510251" y="4372099"/>
                  <a:pt x="10516420" y="4384900"/>
                  <a:pt x="10508823" y="4400097"/>
                </a:cubicBezTo>
                <a:cubicBezTo>
                  <a:pt x="10501020" y="4415498"/>
                  <a:pt x="10486027" y="4419170"/>
                  <a:pt x="10472105" y="4410246"/>
                </a:cubicBezTo>
                <a:cubicBezTo>
                  <a:pt x="10452268" y="4397547"/>
                  <a:pt x="10440793" y="4399536"/>
                  <a:pt x="10430746" y="4422229"/>
                </a:cubicBezTo>
                <a:cubicBezTo>
                  <a:pt x="10424423" y="4436561"/>
                  <a:pt x="10409737" y="4442475"/>
                  <a:pt x="10394234" y="4433602"/>
                </a:cubicBezTo>
                <a:cubicBezTo>
                  <a:pt x="10378680" y="4424677"/>
                  <a:pt x="10377863" y="4409837"/>
                  <a:pt x="10385411" y="4396069"/>
                </a:cubicBezTo>
                <a:cubicBezTo>
                  <a:pt x="10393062" y="4382096"/>
                  <a:pt x="10403107" y="4370926"/>
                  <a:pt x="10378985" y="4362869"/>
                </a:cubicBezTo>
                <a:cubicBezTo>
                  <a:pt x="10362055" y="4357208"/>
                  <a:pt x="10354762" y="4342725"/>
                  <a:pt x="10362361" y="4326253"/>
                </a:cubicBezTo>
                <a:cubicBezTo>
                  <a:pt x="10370928" y="4307639"/>
                  <a:pt x="10387756" y="4307639"/>
                  <a:pt x="10403362" y="4316667"/>
                </a:cubicBezTo>
                <a:cubicBezTo>
                  <a:pt x="10418711" y="4325540"/>
                  <a:pt x="10429217" y="4327324"/>
                  <a:pt x="10437938" y="4308099"/>
                </a:cubicBezTo>
                <a:cubicBezTo>
                  <a:pt x="10443293" y="4296357"/>
                  <a:pt x="10451716" y="4286853"/>
                  <a:pt x="10463510" y="4287244"/>
                </a:cubicBezTo>
                <a:close/>
                <a:moveTo>
                  <a:pt x="6016944" y="4287244"/>
                </a:moveTo>
                <a:cubicBezTo>
                  <a:pt x="6020877" y="4287375"/>
                  <a:pt x="6025183" y="4288605"/>
                  <a:pt x="6029873" y="4291219"/>
                </a:cubicBezTo>
                <a:cubicBezTo>
                  <a:pt x="6049508" y="4302132"/>
                  <a:pt x="6045784" y="4318655"/>
                  <a:pt x="6036810" y="4335076"/>
                </a:cubicBezTo>
                <a:cubicBezTo>
                  <a:pt x="6034004" y="4340227"/>
                  <a:pt x="6030792" y="4345122"/>
                  <a:pt x="6026916" y="4351599"/>
                </a:cubicBezTo>
                <a:cubicBezTo>
                  <a:pt x="6036097" y="4356393"/>
                  <a:pt x="6043031" y="4359555"/>
                  <a:pt x="6049508" y="4363481"/>
                </a:cubicBezTo>
                <a:cubicBezTo>
                  <a:pt x="6063685" y="4372099"/>
                  <a:pt x="6069854" y="4384900"/>
                  <a:pt x="6062257" y="4400097"/>
                </a:cubicBezTo>
                <a:cubicBezTo>
                  <a:pt x="6054455" y="4415498"/>
                  <a:pt x="6039461" y="4419170"/>
                  <a:pt x="6025540" y="4410246"/>
                </a:cubicBezTo>
                <a:cubicBezTo>
                  <a:pt x="6005702" y="4397547"/>
                  <a:pt x="5994228" y="4399536"/>
                  <a:pt x="5984181" y="4422229"/>
                </a:cubicBezTo>
                <a:cubicBezTo>
                  <a:pt x="5977858" y="4436561"/>
                  <a:pt x="5963171" y="4442475"/>
                  <a:pt x="5947668" y="4433602"/>
                </a:cubicBezTo>
                <a:cubicBezTo>
                  <a:pt x="5932114" y="4424677"/>
                  <a:pt x="5931297" y="4409837"/>
                  <a:pt x="5938846" y="4396069"/>
                </a:cubicBezTo>
                <a:cubicBezTo>
                  <a:pt x="5946497" y="4382096"/>
                  <a:pt x="5956541" y="4370926"/>
                  <a:pt x="5932419" y="4362869"/>
                </a:cubicBezTo>
                <a:cubicBezTo>
                  <a:pt x="5915489" y="4357208"/>
                  <a:pt x="5908196" y="4342725"/>
                  <a:pt x="5915796" y="4326253"/>
                </a:cubicBezTo>
                <a:cubicBezTo>
                  <a:pt x="5924363" y="4307639"/>
                  <a:pt x="5941191" y="4307639"/>
                  <a:pt x="5956796" y="4316667"/>
                </a:cubicBezTo>
                <a:cubicBezTo>
                  <a:pt x="5972146" y="4325540"/>
                  <a:pt x="5982651" y="4327324"/>
                  <a:pt x="5991373" y="4308099"/>
                </a:cubicBezTo>
                <a:cubicBezTo>
                  <a:pt x="5996727" y="4296357"/>
                  <a:pt x="6005150" y="4286853"/>
                  <a:pt x="6016944" y="4287244"/>
                </a:cubicBezTo>
                <a:close/>
                <a:moveTo>
                  <a:pt x="7538177" y="4231756"/>
                </a:moveTo>
                <a:cubicBezTo>
                  <a:pt x="7566224" y="4254245"/>
                  <a:pt x="7595038" y="4270768"/>
                  <a:pt x="7626503" y="4282344"/>
                </a:cubicBezTo>
                <a:cubicBezTo>
                  <a:pt x="7614926" y="4235121"/>
                  <a:pt x="7577597" y="4233847"/>
                  <a:pt x="7538177" y="4231756"/>
                </a:cubicBezTo>
                <a:close/>
                <a:moveTo>
                  <a:pt x="3091611" y="4231756"/>
                </a:moveTo>
                <a:cubicBezTo>
                  <a:pt x="3119658" y="4254245"/>
                  <a:pt x="3148472" y="4270768"/>
                  <a:pt x="3179937" y="4282344"/>
                </a:cubicBezTo>
                <a:cubicBezTo>
                  <a:pt x="3168360" y="4235121"/>
                  <a:pt x="3131031" y="4233847"/>
                  <a:pt x="3091611" y="4231756"/>
                </a:cubicBezTo>
                <a:close/>
                <a:moveTo>
                  <a:pt x="8193035" y="4198315"/>
                </a:moveTo>
                <a:cubicBezTo>
                  <a:pt x="8187349" y="4198761"/>
                  <a:pt x="8181332" y="4200240"/>
                  <a:pt x="8174868" y="4203044"/>
                </a:cubicBezTo>
                <a:cubicBezTo>
                  <a:pt x="8233667" y="4295043"/>
                  <a:pt x="8313476" y="4362001"/>
                  <a:pt x="8414347" y="4407337"/>
                </a:cubicBezTo>
                <a:cubicBezTo>
                  <a:pt x="8413735" y="4403206"/>
                  <a:pt x="8414042" y="4400504"/>
                  <a:pt x="8412919" y="4398718"/>
                </a:cubicBezTo>
                <a:cubicBezTo>
                  <a:pt x="8367023" y="4325589"/>
                  <a:pt x="8311029" y="4262150"/>
                  <a:pt x="8238307" y="4214264"/>
                </a:cubicBezTo>
                <a:cubicBezTo>
                  <a:pt x="8224156" y="4204931"/>
                  <a:pt x="8210090" y="4196976"/>
                  <a:pt x="8193035" y="4198315"/>
                </a:cubicBezTo>
                <a:close/>
                <a:moveTo>
                  <a:pt x="3746469" y="4198315"/>
                </a:moveTo>
                <a:cubicBezTo>
                  <a:pt x="3740783" y="4198761"/>
                  <a:pt x="3734766" y="4200240"/>
                  <a:pt x="3728302" y="4203044"/>
                </a:cubicBezTo>
                <a:cubicBezTo>
                  <a:pt x="3787101" y="4295043"/>
                  <a:pt x="3866910" y="4362001"/>
                  <a:pt x="3967781" y="4407337"/>
                </a:cubicBezTo>
                <a:cubicBezTo>
                  <a:pt x="3967169" y="4403206"/>
                  <a:pt x="3967476" y="4400504"/>
                  <a:pt x="3966353" y="4398718"/>
                </a:cubicBezTo>
                <a:cubicBezTo>
                  <a:pt x="3920457" y="4325589"/>
                  <a:pt x="3864463" y="4262150"/>
                  <a:pt x="3791741" y="4214264"/>
                </a:cubicBezTo>
                <a:cubicBezTo>
                  <a:pt x="3777590" y="4204931"/>
                  <a:pt x="3763524" y="4196976"/>
                  <a:pt x="3746469" y="4198315"/>
                </a:cubicBezTo>
                <a:close/>
                <a:moveTo>
                  <a:pt x="10241907" y="4187338"/>
                </a:moveTo>
                <a:cubicBezTo>
                  <a:pt x="10259857" y="4194681"/>
                  <a:pt x="10263632" y="4209316"/>
                  <a:pt x="10255728" y="4227217"/>
                </a:cubicBezTo>
                <a:cubicBezTo>
                  <a:pt x="10243693" y="4254499"/>
                  <a:pt x="10236144" y="4282802"/>
                  <a:pt x="10237062" y="4313043"/>
                </a:cubicBezTo>
                <a:cubicBezTo>
                  <a:pt x="10238491" y="4360010"/>
                  <a:pt x="10261490" y="4396525"/>
                  <a:pt x="10292802" y="4429009"/>
                </a:cubicBezTo>
                <a:cubicBezTo>
                  <a:pt x="10299890" y="4436352"/>
                  <a:pt x="10307744" y="4442880"/>
                  <a:pt x="10314780" y="4450223"/>
                </a:cubicBezTo>
                <a:cubicBezTo>
                  <a:pt x="10326153" y="4462258"/>
                  <a:pt x="10328653" y="4475312"/>
                  <a:pt x="10316465" y="4488214"/>
                </a:cubicBezTo>
                <a:cubicBezTo>
                  <a:pt x="10304938" y="4500454"/>
                  <a:pt x="10291271" y="4498670"/>
                  <a:pt x="10280001" y="4489183"/>
                </a:cubicBezTo>
                <a:cubicBezTo>
                  <a:pt x="10223497" y="4441656"/>
                  <a:pt x="10184128" y="4384693"/>
                  <a:pt x="10183058" y="4307484"/>
                </a:cubicBezTo>
                <a:cubicBezTo>
                  <a:pt x="10182751" y="4271991"/>
                  <a:pt x="10192594" y="4238945"/>
                  <a:pt x="10206669" y="4206971"/>
                </a:cubicBezTo>
                <a:cubicBezTo>
                  <a:pt x="10213349" y="4191621"/>
                  <a:pt x="10223906" y="4179943"/>
                  <a:pt x="10241907" y="4187338"/>
                </a:cubicBezTo>
                <a:close/>
                <a:moveTo>
                  <a:pt x="5795341" y="4187338"/>
                </a:moveTo>
                <a:cubicBezTo>
                  <a:pt x="5813292" y="4194681"/>
                  <a:pt x="5817066" y="4209316"/>
                  <a:pt x="5809163" y="4227217"/>
                </a:cubicBezTo>
                <a:cubicBezTo>
                  <a:pt x="5797128" y="4254499"/>
                  <a:pt x="5789579" y="4282802"/>
                  <a:pt x="5790497" y="4313043"/>
                </a:cubicBezTo>
                <a:cubicBezTo>
                  <a:pt x="5791926" y="4360010"/>
                  <a:pt x="5814924" y="4396525"/>
                  <a:pt x="5846236" y="4429009"/>
                </a:cubicBezTo>
                <a:cubicBezTo>
                  <a:pt x="5853324" y="4436352"/>
                  <a:pt x="5861178" y="4442880"/>
                  <a:pt x="5868214" y="4450223"/>
                </a:cubicBezTo>
                <a:cubicBezTo>
                  <a:pt x="5879587" y="4462258"/>
                  <a:pt x="5882088" y="4475312"/>
                  <a:pt x="5869900" y="4488214"/>
                </a:cubicBezTo>
                <a:cubicBezTo>
                  <a:pt x="5858372" y="4500454"/>
                  <a:pt x="5844705" y="4498670"/>
                  <a:pt x="5833435" y="4489183"/>
                </a:cubicBezTo>
                <a:cubicBezTo>
                  <a:pt x="5776932" y="4441656"/>
                  <a:pt x="5737562" y="4384693"/>
                  <a:pt x="5736492" y="4307484"/>
                </a:cubicBezTo>
                <a:cubicBezTo>
                  <a:pt x="5736185" y="4271991"/>
                  <a:pt x="5746029" y="4238945"/>
                  <a:pt x="5760104" y="4206971"/>
                </a:cubicBezTo>
                <a:cubicBezTo>
                  <a:pt x="5766784" y="4191621"/>
                  <a:pt x="5777341" y="4179943"/>
                  <a:pt x="5795341" y="4187338"/>
                </a:cubicBezTo>
                <a:close/>
                <a:moveTo>
                  <a:pt x="10289487" y="4160768"/>
                </a:moveTo>
                <a:cubicBezTo>
                  <a:pt x="10171277" y="4167603"/>
                  <a:pt x="10059799" y="4200342"/>
                  <a:pt x="9953268" y="4250370"/>
                </a:cubicBezTo>
                <a:cubicBezTo>
                  <a:pt x="9830927" y="4307792"/>
                  <a:pt x="9722814" y="4386326"/>
                  <a:pt x="9622912" y="4476743"/>
                </a:cubicBezTo>
                <a:cubicBezTo>
                  <a:pt x="9607359" y="4490870"/>
                  <a:pt x="9594252" y="4509431"/>
                  <a:pt x="9572936" y="4515041"/>
                </a:cubicBezTo>
                <a:cubicBezTo>
                  <a:pt x="9535200" y="4524935"/>
                  <a:pt x="9496543" y="4530340"/>
                  <a:pt x="9457429" y="4530799"/>
                </a:cubicBezTo>
                <a:cubicBezTo>
                  <a:pt x="9391797" y="4531564"/>
                  <a:pt x="9328459" y="4519223"/>
                  <a:pt x="9262164" y="4492246"/>
                </a:cubicBezTo>
                <a:cubicBezTo>
                  <a:pt x="9308061" y="4582765"/>
                  <a:pt x="9327950" y="4674558"/>
                  <a:pt x="9336669" y="4774409"/>
                </a:cubicBezTo>
                <a:cubicBezTo>
                  <a:pt x="9390114" y="4688888"/>
                  <a:pt x="9452227" y="4620196"/>
                  <a:pt x="9532293" y="4569250"/>
                </a:cubicBezTo>
                <a:cubicBezTo>
                  <a:pt x="9556873" y="4553543"/>
                  <a:pt x="9581453" y="4536256"/>
                  <a:pt x="9614346" y="4542070"/>
                </a:cubicBezTo>
                <a:cubicBezTo>
                  <a:pt x="9706088" y="4558235"/>
                  <a:pt x="9797984" y="4573228"/>
                  <a:pt x="9890593" y="4584192"/>
                </a:cubicBezTo>
                <a:cubicBezTo>
                  <a:pt x="10003040" y="4597503"/>
                  <a:pt x="10115284" y="4605355"/>
                  <a:pt x="10227985" y="4587711"/>
                </a:cubicBezTo>
                <a:cubicBezTo>
                  <a:pt x="10324930" y="4572514"/>
                  <a:pt x="10412084" y="4537173"/>
                  <a:pt x="10482152" y="4465932"/>
                </a:cubicBezTo>
                <a:cubicBezTo>
                  <a:pt x="10530549" y="4416668"/>
                  <a:pt x="10561809" y="4357207"/>
                  <a:pt x="10589093" y="4294431"/>
                </a:cubicBezTo>
                <a:cubicBezTo>
                  <a:pt x="10598679" y="4272247"/>
                  <a:pt x="10596129" y="4257407"/>
                  <a:pt x="10580575" y="4242465"/>
                </a:cubicBezTo>
                <a:cubicBezTo>
                  <a:pt x="10571447" y="4233694"/>
                  <a:pt x="10560993" y="4226299"/>
                  <a:pt x="10551405" y="4217986"/>
                </a:cubicBezTo>
                <a:cubicBezTo>
                  <a:pt x="10540289" y="4208348"/>
                  <a:pt x="10532894" y="4209165"/>
                  <a:pt x="10522592" y="4221505"/>
                </a:cubicBezTo>
                <a:cubicBezTo>
                  <a:pt x="10494187" y="4255520"/>
                  <a:pt x="10455022" y="4268269"/>
                  <a:pt x="10412032" y="4270105"/>
                </a:cubicBezTo>
                <a:cubicBezTo>
                  <a:pt x="10394847" y="4270871"/>
                  <a:pt x="10380975" y="4262762"/>
                  <a:pt x="10380108" y="4244505"/>
                </a:cubicBezTo>
                <a:cubicBezTo>
                  <a:pt x="10379191" y="4226249"/>
                  <a:pt x="10392093" y="4217783"/>
                  <a:pt x="10409380" y="4215998"/>
                </a:cubicBezTo>
                <a:cubicBezTo>
                  <a:pt x="10414429" y="4215488"/>
                  <a:pt x="10419631" y="4216050"/>
                  <a:pt x="10424629" y="4215284"/>
                </a:cubicBezTo>
                <a:cubicBezTo>
                  <a:pt x="10446302" y="4211919"/>
                  <a:pt x="10466496" y="4205442"/>
                  <a:pt x="10481235" y="4186624"/>
                </a:cubicBezTo>
                <a:cubicBezTo>
                  <a:pt x="10432838" y="4167806"/>
                  <a:pt x="10350836" y="4157199"/>
                  <a:pt x="10289487" y="4160768"/>
                </a:cubicBezTo>
                <a:close/>
                <a:moveTo>
                  <a:pt x="5842921" y="4160768"/>
                </a:moveTo>
                <a:cubicBezTo>
                  <a:pt x="5724712" y="4167603"/>
                  <a:pt x="5613234" y="4200342"/>
                  <a:pt x="5506702" y="4250370"/>
                </a:cubicBezTo>
                <a:cubicBezTo>
                  <a:pt x="5384361" y="4307792"/>
                  <a:pt x="5276249" y="4386326"/>
                  <a:pt x="5176347" y="4476743"/>
                </a:cubicBezTo>
                <a:cubicBezTo>
                  <a:pt x="5160794" y="4490870"/>
                  <a:pt x="5147687" y="4509431"/>
                  <a:pt x="5126370" y="4515041"/>
                </a:cubicBezTo>
                <a:cubicBezTo>
                  <a:pt x="5088635" y="4524935"/>
                  <a:pt x="5049977" y="4530340"/>
                  <a:pt x="5010863" y="4530799"/>
                </a:cubicBezTo>
                <a:cubicBezTo>
                  <a:pt x="4945232" y="4531564"/>
                  <a:pt x="4881893" y="4519223"/>
                  <a:pt x="4815598" y="4492246"/>
                </a:cubicBezTo>
                <a:cubicBezTo>
                  <a:pt x="4861495" y="4582765"/>
                  <a:pt x="4881385" y="4674558"/>
                  <a:pt x="4890105" y="4774409"/>
                </a:cubicBezTo>
                <a:cubicBezTo>
                  <a:pt x="4943548" y="4688888"/>
                  <a:pt x="5005661" y="4620196"/>
                  <a:pt x="5085727" y="4569250"/>
                </a:cubicBezTo>
                <a:cubicBezTo>
                  <a:pt x="5110307" y="4553543"/>
                  <a:pt x="5134887" y="4536256"/>
                  <a:pt x="5167781" y="4542070"/>
                </a:cubicBezTo>
                <a:cubicBezTo>
                  <a:pt x="5259522" y="4558235"/>
                  <a:pt x="5351418" y="4573228"/>
                  <a:pt x="5444028" y="4584192"/>
                </a:cubicBezTo>
                <a:cubicBezTo>
                  <a:pt x="5556475" y="4597503"/>
                  <a:pt x="5668719" y="4605355"/>
                  <a:pt x="5781419" y="4587711"/>
                </a:cubicBezTo>
                <a:cubicBezTo>
                  <a:pt x="5878364" y="4572514"/>
                  <a:pt x="5965518" y="4537173"/>
                  <a:pt x="6035587" y="4465932"/>
                </a:cubicBezTo>
                <a:cubicBezTo>
                  <a:pt x="6083984" y="4416668"/>
                  <a:pt x="6115244" y="4357207"/>
                  <a:pt x="6142528" y="4294431"/>
                </a:cubicBezTo>
                <a:cubicBezTo>
                  <a:pt x="6152114" y="4272247"/>
                  <a:pt x="6149564" y="4257407"/>
                  <a:pt x="6134009" y="4242465"/>
                </a:cubicBezTo>
                <a:cubicBezTo>
                  <a:pt x="6124882" y="4233694"/>
                  <a:pt x="6114427" y="4226299"/>
                  <a:pt x="6104840" y="4217986"/>
                </a:cubicBezTo>
                <a:cubicBezTo>
                  <a:pt x="6093724" y="4208348"/>
                  <a:pt x="6086329" y="4209165"/>
                  <a:pt x="6076027" y="4221505"/>
                </a:cubicBezTo>
                <a:cubicBezTo>
                  <a:pt x="6047622" y="4255520"/>
                  <a:pt x="6008457" y="4268269"/>
                  <a:pt x="5965466" y="4270105"/>
                </a:cubicBezTo>
                <a:cubicBezTo>
                  <a:pt x="5948282" y="4270871"/>
                  <a:pt x="5934410" y="4262762"/>
                  <a:pt x="5933543" y="4244505"/>
                </a:cubicBezTo>
                <a:cubicBezTo>
                  <a:pt x="5932625" y="4226249"/>
                  <a:pt x="5945527" y="4217783"/>
                  <a:pt x="5962815" y="4215998"/>
                </a:cubicBezTo>
                <a:cubicBezTo>
                  <a:pt x="5967863" y="4215488"/>
                  <a:pt x="5973065" y="4216050"/>
                  <a:pt x="5978063" y="4215284"/>
                </a:cubicBezTo>
                <a:cubicBezTo>
                  <a:pt x="5999737" y="4211919"/>
                  <a:pt x="6019930" y="4205442"/>
                  <a:pt x="6034669" y="4186624"/>
                </a:cubicBezTo>
                <a:cubicBezTo>
                  <a:pt x="5986273" y="4167806"/>
                  <a:pt x="5904270" y="4157199"/>
                  <a:pt x="5842921" y="4160768"/>
                </a:cubicBezTo>
                <a:close/>
                <a:moveTo>
                  <a:pt x="9945868" y="4154317"/>
                </a:moveTo>
                <a:cubicBezTo>
                  <a:pt x="9919407" y="4156344"/>
                  <a:pt x="9893373" y="4163012"/>
                  <a:pt x="9867339" y="4177546"/>
                </a:cubicBezTo>
                <a:cubicBezTo>
                  <a:pt x="9924862" y="4197996"/>
                  <a:pt x="9975554" y="4187797"/>
                  <a:pt x="10026958" y="4158933"/>
                </a:cubicBezTo>
                <a:cubicBezTo>
                  <a:pt x="9999216" y="4154904"/>
                  <a:pt x="9972328" y="4152291"/>
                  <a:pt x="9945868" y="4154317"/>
                </a:cubicBezTo>
                <a:close/>
                <a:moveTo>
                  <a:pt x="5499303" y="4154317"/>
                </a:moveTo>
                <a:cubicBezTo>
                  <a:pt x="5472842" y="4156344"/>
                  <a:pt x="5446807" y="4163012"/>
                  <a:pt x="5420773" y="4177546"/>
                </a:cubicBezTo>
                <a:cubicBezTo>
                  <a:pt x="5478297" y="4197996"/>
                  <a:pt x="5528989" y="4187797"/>
                  <a:pt x="5580392" y="4158933"/>
                </a:cubicBezTo>
                <a:cubicBezTo>
                  <a:pt x="5552650" y="4154904"/>
                  <a:pt x="5525763" y="4152291"/>
                  <a:pt x="5499303" y="4154317"/>
                </a:cubicBezTo>
                <a:close/>
                <a:moveTo>
                  <a:pt x="9038188" y="3917413"/>
                </a:moveTo>
                <a:cubicBezTo>
                  <a:pt x="9000654" y="3926134"/>
                  <a:pt x="8973982" y="3934090"/>
                  <a:pt x="8931349" y="3940770"/>
                </a:cubicBezTo>
                <a:cubicBezTo>
                  <a:pt x="8949555" y="3971164"/>
                  <a:pt x="9045174" y="3935619"/>
                  <a:pt x="9038188" y="3917413"/>
                </a:cubicBezTo>
                <a:close/>
                <a:moveTo>
                  <a:pt x="4591622" y="3917413"/>
                </a:moveTo>
                <a:cubicBezTo>
                  <a:pt x="4554089" y="3926134"/>
                  <a:pt x="4527416" y="3934090"/>
                  <a:pt x="4484785" y="3940770"/>
                </a:cubicBezTo>
                <a:cubicBezTo>
                  <a:pt x="4502990" y="3971164"/>
                  <a:pt x="4598609" y="3935619"/>
                  <a:pt x="4591622" y="3917413"/>
                </a:cubicBezTo>
                <a:close/>
                <a:moveTo>
                  <a:pt x="7321205" y="3855536"/>
                </a:moveTo>
                <a:cubicBezTo>
                  <a:pt x="7327165" y="3857850"/>
                  <a:pt x="7331844" y="3862797"/>
                  <a:pt x="7334496" y="3869018"/>
                </a:cubicBezTo>
                <a:cubicBezTo>
                  <a:pt x="7345410" y="3894619"/>
                  <a:pt x="7358821" y="3898240"/>
                  <a:pt x="7381822" y="3883910"/>
                </a:cubicBezTo>
                <a:cubicBezTo>
                  <a:pt x="7396967" y="3874475"/>
                  <a:pt x="7410277" y="3882481"/>
                  <a:pt x="7417416" y="3897118"/>
                </a:cubicBezTo>
                <a:cubicBezTo>
                  <a:pt x="7424760" y="3912060"/>
                  <a:pt x="7417468" y="3925370"/>
                  <a:pt x="7403750" y="3930622"/>
                </a:cubicBezTo>
                <a:cubicBezTo>
                  <a:pt x="7381413" y="3939190"/>
                  <a:pt x="7376058" y="3948573"/>
                  <a:pt x="7390848" y="3969788"/>
                </a:cubicBezTo>
                <a:cubicBezTo>
                  <a:pt x="7399567" y="3982281"/>
                  <a:pt x="7396405" y="3997427"/>
                  <a:pt x="7380954" y="4006505"/>
                </a:cubicBezTo>
                <a:cubicBezTo>
                  <a:pt x="7365502" y="4015583"/>
                  <a:pt x="7355405" y="4006658"/>
                  <a:pt x="7345869" y="3996204"/>
                </a:cubicBezTo>
                <a:cubicBezTo>
                  <a:pt x="7343675" y="3993756"/>
                  <a:pt x="7341839" y="3990594"/>
                  <a:pt x="7340768" y="3987483"/>
                </a:cubicBezTo>
                <a:cubicBezTo>
                  <a:pt x="7334751" y="3969686"/>
                  <a:pt x="7324552" y="3965912"/>
                  <a:pt x="7308589" y="3976519"/>
                </a:cubicBezTo>
                <a:cubicBezTo>
                  <a:pt x="7303082" y="3980191"/>
                  <a:pt x="7296249" y="3981924"/>
                  <a:pt x="7291965" y="3983761"/>
                </a:cubicBezTo>
                <a:cubicBezTo>
                  <a:pt x="7276871" y="3983047"/>
                  <a:pt x="7266212" y="3978355"/>
                  <a:pt x="7262387" y="3965096"/>
                </a:cubicBezTo>
                <a:cubicBezTo>
                  <a:pt x="7258206" y="3950663"/>
                  <a:pt x="7264427" y="3938221"/>
                  <a:pt x="7277278" y="3933631"/>
                </a:cubicBezTo>
                <a:cubicBezTo>
                  <a:pt x="7300532" y="3925370"/>
                  <a:pt x="7303898" y="3915425"/>
                  <a:pt x="7289721" y="3894568"/>
                </a:cubicBezTo>
                <a:cubicBezTo>
                  <a:pt x="7281255" y="3882124"/>
                  <a:pt x="7284366" y="3866673"/>
                  <a:pt x="7300227" y="3857851"/>
                </a:cubicBezTo>
                <a:cubicBezTo>
                  <a:pt x="7308004" y="3853541"/>
                  <a:pt x="7315245" y="3853222"/>
                  <a:pt x="7321205" y="3855536"/>
                </a:cubicBezTo>
                <a:close/>
                <a:moveTo>
                  <a:pt x="2874639" y="3855536"/>
                </a:moveTo>
                <a:cubicBezTo>
                  <a:pt x="2880599" y="3857850"/>
                  <a:pt x="2885278" y="3862797"/>
                  <a:pt x="2887930" y="3869018"/>
                </a:cubicBezTo>
                <a:cubicBezTo>
                  <a:pt x="2898844" y="3894619"/>
                  <a:pt x="2912255" y="3898240"/>
                  <a:pt x="2935256" y="3883910"/>
                </a:cubicBezTo>
                <a:cubicBezTo>
                  <a:pt x="2950401" y="3874475"/>
                  <a:pt x="2963711" y="3882481"/>
                  <a:pt x="2970850" y="3897118"/>
                </a:cubicBezTo>
                <a:cubicBezTo>
                  <a:pt x="2978194" y="3912060"/>
                  <a:pt x="2970902" y="3925370"/>
                  <a:pt x="2957184" y="3930622"/>
                </a:cubicBezTo>
                <a:cubicBezTo>
                  <a:pt x="2934847" y="3939190"/>
                  <a:pt x="2929492" y="3948573"/>
                  <a:pt x="2944282" y="3969788"/>
                </a:cubicBezTo>
                <a:cubicBezTo>
                  <a:pt x="2953001" y="3982281"/>
                  <a:pt x="2949839" y="3997427"/>
                  <a:pt x="2934388" y="4006505"/>
                </a:cubicBezTo>
                <a:cubicBezTo>
                  <a:pt x="2918936" y="4015583"/>
                  <a:pt x="2908839" y="4006658"/>
                  <a:pt x="2899303" y="3996204"/>
                </a:cubicBezTo>
                <a:cubicBezTo>
                  <a:pt x="2897109" y="3993756"/>
                  <a:pt x="2895273" y="3990594"/>
                  <a:pt x="2894202" y="3987483"/>
                </a:cubicBezTo>
                <a:cubicBezTo>
                  <a:pt x="2888185" y="3969686"/>
                  <a:pt x="2877986" y="3965912"/>
                  <a:pt x="2862023" y="3976519"/>
                </a:cubicBezTo>
                <a:cubicBezTo>
                  <a:pt x="2856516" y="3980191"/>
                  <a:pt x="2849683" y="3981924"/>
                  <a:pt x="2845399" y="3983761"/>
                </a:cubicBezTo>
                <a:cubicBezTo>
                  <a:pt x="2830305" y="3983047"/>
                  <a:pt x="2819646" y="3978355"/>
                  <a:pt x="2815821" y="3965096"/>
                </a:cubicBezTo>
                <a:cubicBezTo>
                  <a:pt x="2811640" y="3950663"/>
                  <a:pt x="2817861" y="3938221"/>
                  <a:pt x="2830712" y="3933631"/>
                </a:cubicBezTo>
                <a:cubicBezTo>
                  <a:pt x="2853966" y="3925370"/>
                  <a:pt x="2857332" y="3915425"/>
                  <a:pt x="2843155" y="3894568"/>
                </a:cubicBezTo>
                <a:cubicBezTo>
                  <a:pt x="2834689" y="3882124"/>
                  <a:pt x="2837800" y="3866673"/>
                  <a:pt x="2853661" y="3857851"/>
                </a:cubicBezTo>
                <a:cubicBezTo>
                  <a:pt x="2861438" y="3853541"/>
                  <a:pt x="2868679" y="3853222"/>
                  <a:pt x="2874639" y="3855536"/>
                </a:cubicBezTo>
                <a:close/>
                <a:moveTo>
                  <a:pt x="2675123" y="3818990"/>
                </a:moveTo>
                <a:cubicBezTo>
                  <a:pt x="2613467" y="3900942"/>
                  <a:pt x="2538962" y="3954487"/>
                  <a:pt x="2449922" y="3988247"/>
                </a:cubicBezTo>
                <a:cubicBezTo>
                  <a:pt x="2441303" y="3991563"/>
                  <a:pt x="2436153" y="3993704"/>
                  <a:pt x="2440334" y="4005943"/>
                </a:cubicBezTo>
                <a:cubicBezTo>
                  <a:pt x="2448138" y="4028994"/>
                  <a:pt x="2451757" y="4053421"/>
                  <a:pt x="2458745" y="4076777"/>
                </a:cubicBezTo>
                <a:cubicBezTo>
                  <a:pt x="2474248" y="4128743"/>
                  <a:pt x="2490005" y="4180607"/>
                  <a:pt x="2514585" y="4232623"/>
                </a:cubicBezTo>
                <a:cubicBezTo>
                  <a:pt x="2540645" y="4183360"/>
                  <a:pt x="2551201" y="4132007"/>
                  <a:pt x="2573538" y="4079429"/>
                </a:cubicBezTo>
                <a:cubicBezTo>
                  <a:pt x="2693329" y="4348640"/>
                  <a:pt x="2888644" y="4493878"/>
                  <a:pt x="3188402" y="4458231"/>
                </a:cubicBezTo>
                <a:cubicBezTo>
                  <a:pt x="3354039" y="4438547"/>
                  <a:pt x="3494381" y="4366335"/>
                  <a:pt x="3595762" y="4218345"/>
                </a:cubicBezTo>
                <a:cubicBezTo>
                  <a:pt x="3467557" y="4234663"/>
                  <a:pt x="3346542" y="4245322"/>
                  <a:pt x="3224049" y="4243230"/>
                </a:cubicBezTo>
                <a:cubicBezTo>
                  <a:pt x="3239551" y="4256286"/>
                  <a:pt x="3255514" y="4266892"/>
                  <a:pt x="3271884" y="4276735"/>
                </a:cubicBezTo>
                <a:cubicBezTo>
                  <a:pt x="3283306" y="4283620"/>
                  <a:pt x="3292945" y="4292136"/>
                  <a:pt x="3291976" y="4306160"/>
                </a:cubicBezTo>
                <a:cubicBezTo>
                  <a:pt x="3291007" y="4320082"/>
                  <a:pt x="3280706" y="4327935"/>
                  <a:pt x="3268466" y="4333494"/>
                </a:cubicBezTo>
                <a:cubicBezTo>
                  <a:pt x="3241898" y="4345631"/>
                  <a:pt x="3214155" y="4346600"/>
                  <a:pt x="3186720" y="4339460"/>
                </a:cubicBezTo>
                <a:cubicBezTo>
                  <a:pt x="3106043" y="4318449"/>
                  <a:pt x="3043367" y="4269392"/>
                  <a:pt x="2988394" y="4209063"/>
                </a:cubicBezTo>
                <a:cubicBezTo>
                  <a:pt x="2980387" y="4200291"/>
                  <a:pt x="2973095" y="4191418"/>
                  <a:pt x="2961621" y="4186521"/>
                </a:cubicBezTo>
                <a:cubicBezTo>
                  <a:pt x="2833773" y="4132108"/>
                  <a:pt x="2750342" y="4034960"/>
                  <a:pt x="2699040" y="3908642"/>
                </a:cubicBezTo>
                <a:cubicBezTo>
                  <a:pt x="2688229" y="3882022"/>
                  <a:pt x="2669768" y="3856830"/>
                  <a:pt x="2675123" y="3818990"/>
                </a:cubicBezTo>
                <a:close/>
                <a:moveTo>
                  <a:pt x="7558116" y="3754075"/>
                </a:moveTo>
                <a:cubicBezTo>
                  <a:pt x="7569815" y="3754641"/>
                  <a:pt x="7578947" y="3766833"/>
                  <a:pt x="7588049" y="3791961"/>
                </a:cubicBezTo>
                <a:cubicBezTo>
                  <a:pt x="7597789" y="3819142"/>
                  <a:pt x="7604930" y="3846884"/>
                  <a:pt x="7604062" y="3863152"/>
                </a:cubicBezTo>
                <a:cubicBezTo>
                  <a:pt x="7603195" y="3959842"/>
                  <a:pt x="7558829" y="4019404"/>
                  <a:pt x="7496868" y="4068820"/>
                </a:cubicBezTo>
                <a:cubicBezTo>
                  <a:pt x="7486209" y="4077336"/>
                  <a:pt x="7472593" y="4077439"/>
                  <a:pt x="7462343" y="4066678"/>
                </a:cubicBezTo>
                <a:cubicBezTo>
                  <a:pt x="7451277" y="4055102"/>
                  <a:pt x="7452196" y="4041588"/>
                  <a:pt x="7462496" y="4030267"/>
                </a:cubicBezTo>
                <a:cubicBezTo>
                  <a:pt x="7473307" y="4018385"/>
                  <a:pt x="7486311" y="4008542"/>
                  <a:pt x="7497378" y="3996916"/>
                </a:cubicBezTo>
                <a:cubicBezTo>
                  <a:pt x="7548629" y="3942962"/>
                  <a:pt x="7564235" y="3881204"/>
                  <a:pt x="7537614" y="3810217"/>
                </a:cubicBezTo>
                <a:cubicBezTo>
                  <a:pt x="7530576" y="3791451"/>
                  <a:pt x="7519917" y="3770492"/>
                  <a:pt x="7545467" y="3757334"/>
                </a:cubicBezTo>
                <a:cubicBezTo>
                  <a:pt x="7550031" y="3754989"/>
                  <a:pt x="7554216" y="3753886"/>
                  <a:pt x="7558116" y="3754075"/>
                </a:cubicBezTo>
                <a:close/>
                <a:moveTo>
                  <a:pt x="3111550" y="3754075"/>
                </a:moveTo>
                <a:cubicBezTo>
                  <a:pt x="3123249" y="3754641"/>
                  <a:pt x="3132381" y="3766833"/>
                  <a:pt x="3141483" y="3791961"/>
                </a:cubicBezTo>
                <a:cubicBezTo>
                  <a:pt x="3151223" y="3819142"/>
                  <a:pt x="3158364" y="3846884"/>
                  <a:pt x="3157496" y="3863152"/>
                </a:cubicBezTo>
                <a:cubicBezTo>
                  <a:pt x="3156629" y="3959842"/>
                  <a:pt x="3112263" y="4019404"/>
                  <a:pt x="3050302" y="4068820"/>
                </a:cubicBezTo>
                <a:cubicBezTo>
                  <a:pt x="3039643" y="4077336"/>
                  <a:pt x="3026027" y="4077439"/>
                  <a:pt x="3015777" y="4066678"/>
                </a:cubicBezTo>
                <a:cubicBezTo>
                  <a:pt x="3004711" y="4055102"/>
                  <a:pt x="3005630" y="4041588"/>
                  <a:pt x="3015930" y="4030267"/>
                </a:cubicBezTo>
                <a:cubicBezTo>
                  <a:pt x="3026741" y="4018385"/>
                  <a:pt x="3039745" y="4008542"/>
                  <a:pt x="3050812" y="3996916"/>
                </a:cubicBezTo>
                <a:cubicBezTo>
                  <a:pt x="3102063" y="3942962"/>
                  <a:pt x="3117669" y="3881204"/>
                  <a:pt x="3091048" y="3810217"/>
                </a:cubicBezTo>
                <a:cubicBezTo>
                  <a:pt x="3084010" y="3791451"/>
                  <a:pt x="3073351" y="3770492"/>
                  <a:pt x="3098901" y="3757334"/>
                </a:cubicBezTo>
                <a:cubicBezTo>
                  <a:pt x="3103465" y="3754989"/>
                  <a:pt x="3107650" y="3753886"/>
                  <a:pt x="3111550" y="3754075"/>
                </a:cubicBezTo>
                <a:close/>
                <a:moveTo>
                  <a:pt x="8237236" y="3733470"/>
                </a:moveTo>
                <a:cubicBezTo>
                  <a:pt x="8198173" y="3807516"/>
                  <a:pt x="8143148" y="3864173"/>
                  <a:pt x="8077209" y="3911803"/>
                </a:cubicBezTo>
                <a:cubicBezTo>
                  <a:pt x="8126982" y="3950918"/>
                  <a:pt x="8176041" y="3989166"/>
                  <a:pt x="8218470" y="4034246"/>
                </a:cubicBezTo>
                <a:cubicBezTo>
                  <a:pt x="8242235" y="4059490"/>
                  <a:pt x="8269467" y="4071627"/>
                  <a:pt x="8301849" y="4076523"/>
                </a:cubicBezTo>
                <a:cubicBezTo>
                  <a:pt x="8311029" y="4077899"/>
                  <a:pt x="8320514" y="4077389"/>
                  <a:pt x="8329744" y="4078563"/>
                </a:cubicBezTo>
                <a:cubicBezTo>
                  <a:pt x="8432196" y="4091312"/>
                  <a:pt x="8525469" y="4067242"/>
                  <a:pt x="8614407" y="4008034"/>
                </a:cubicBezTo>
                <a:cubicBezTo>
                  <a:pt x="8453054" y="3963310"/>
                  <a:pt x="8326633" y="3875443"/>
                  <a:pt x="8237236" y="3733470"/>
                </a:cubicBezTo>
                <a:close/>
                <a:moveTo>
                  <a:pt x="3790670" y="3733470"/>
                </a:moveTo>
                <a:cubicBezTo>
                  <a:pt x="3751607" y="3807516"/>
                  <a:pt x="3696582" y="3864173"/>
                  <a:pt x="3630643" y="3911803"/>
                </a:cubicBezTo>
                <a:cubicBezTo>
                  <a:pt x="3680416" y="3950918"/>
                  <a:pt x="3729475" y="3989166"/>
                  <a:pt x="3771904" y="4034246"/>
                </a:cubicBezTo>
                <a:cubicBezTo>
                  <a:pt x="3795669" y="4059490"/>
                  <a:pt x="3822901" y="4071627"/>
                  <a:pt x="3855283" y="4076523"/>
                </a:cubicBezTo>
                <a:cubicBezTo>
                  <a:pt x="3864463" y="4077899"/>
                  <a:pt x="3873948" y="4077389"/>
                  <a:pt x="3883178" y="4078563"/>
                </a:cubicBezTo>
                <a:cubicBezTo>
                  <a:pt x="3985630" y="4091312"/>
                  <a:pt x="4078903" y="4067242"/>
                  <a:pt x="4167841" y="4008034"/>
                </a:cubicBezTo>
                <a:cubicBezTo>
                  <a:pt x="4006488" y="3963310"/>
                  <a:pt x="3880067" y="3875443"/>
                  <a:pt x="3790670" y="3733470"/>
                </a:cubicBezTo>
                <a:close/>
                <a:moveTo>
                  <a:pt x="7406554" y="3725871"/>
                </a:moveTo>
                <a:cubicBezTo>
                  <a:pt x="7369175" y="3728064"/>
                  <a:pt x="7332355" y="3733877"/>
                  <a:pt x="7294924" y="3747188"/>
                </a:cubicBezTo>
                <a:cubicBezTo>
                  <a:pt x="7315985" y="3770901"/>
                  <a:pt x="7340209" y="3779875"/>
                  <a:pt x="7367032" y="3781711"/>
                </a:cubicBezTo>
                <a:cubicBezTo>
                  <a:pt x="7386309" y="3783037"/>
                  <a:pt x="7401456" y="3788036"/>
                  <a:pt x="7399976" y="3810626"/>
                </a:cubicBezTo>
                <a:cubicBezTo>
                  <a:pt x="7398447" y="3833881"/>
                  <a:pt x="7380648" y="3835819"/>
                  <a:pt x="7362851" y="3834595"/>
                </a:cubicBezTo>
                <a:cubicBezTo>
                  <a:pt x="7318585" y="3831638"/>
                  <a:pt x="7281154" y="3814299"/>
                  <a:pt x="7252036" y="3780029"/>
                </a:cubicBezTo>
                <a:cubicBezTo>
                  <a:pt x="7248262" y="3775644"/>
                  <a:pt x="7246936" y="3764933"/>
                  <a:pt x="7237552" y="3769778"/>
                </a:cubicBezTo>
                <a:cubicBezTo>
                  <a:pt x="7214808" y="3781610"/>
                  <a:pt x="7194104" y="3796041"/>
                  <a:pt x="7179469" y="3817970"/>
                </a:cubicBezTo>
                <a:cubicBezTo>
                  <a:pt x="7168094" y="3835055"/>
                  <a:pt x="7179774" y="3848568"/>
                  <a:pt x="7185128" y="3863153"/>
                </a:cubicBezTo>
                <a:cubicBezTo>
                  <a:pt x="7188342" y="3871874"/>
                  <a:pt x="7191554" y="3880595"/>
                  <a:pt x="7195074" y="3889212"/>
                </a:cubicBezTo>
                <a:cubicBezTo>
                  <a:pt x="7248568" y="4020580"/>
                  <a:pt x="7339086" y="4112321"/>
                  <a:pt x="7476573" y="4155568"/>
                </a:cubicBezTo>
                <a:cubicBezTo>
                  <a:pt x="7562706" y="4182647"/>
                  <a:pt x="7651083" y="4189683"/>
                  <a:pt x="7740276" y="4189378"/>
                </a:cubicBezTo>
                <a:cubicBezTo>
                  <a:pt x="7844767" y="4189021"/>
                  <a:pt x="7948443" y="4175915"/>
                  <a:pt x="8052170" y="4164236"/>
                </a:cubicBezTo>
                <a:cubicBezTo>
                  <a:pt x="8064614" y="4162860"/>
                  <a:pt x="8069305" y="4156892"/>
                  <a:pt x="8072926" y="4146133"/>
                </a:cubicBezTo>
                <a:cubicBezTo>
                  <a:pt x="8081187" y="4121553"/>
                  <a:pt x="8090673" y="4097379"/>
                  <a:pt x="8101432" y="4068313"/>
                </a:cubicBezTo>
                <a:cubicBezTo>
                  <a:pt x="8111836" y="4088150"/>
                  <a:pt x="8122087" y="4103704"/>
                  <a:pt x="8128461" y="4120737"/>
                </a:cubicBezTo>
                <a:cubicBezTo>
                  <a:pt x="8138355" y="4147204"/>
                  <a:pt x="8154469" y="4154089"/>
                  <a:pt x="8181191" y="4146235"/>
                </a:cubicBezTo>
                <a:cubicBezTo>
                  <a:pt x="8202864" y="4139911"/>
                  <a:pt x="8223672" y="4143940"/>
                  <a:pt x="8244376" y="4155923"/>
                </a:cubicBezTo>
                <a:cubicBezTo>
                  <a:pt x="8310927" y="4194325"/>
                  <a:pt x="8365595" y="4245525"/>
                  <a:pt x="8412664" y="4305497"/>
                </a:cubicBezTo>
                <a:cubicBezTo>
                  <a:pt x="8434389" y="4333187"/>
                  <a:pt x="8454074" y="4362307"/>
                  <a:pt x="8474115" y="4398259"/>
                </a:cubicBezTo>
                <a:cubicBezTo>
                  <a:pt x="8484212" y="4290963"/>
                  <a:pt x="8509864" y="4194375"/>
                  <a:pt x="8558820" y="4102938"/>
                </a:cubicBezTo>
                <a:cubicBezTo>
                  <a:pt x="8553363" y="4102938"/>
                  <a:pt x="8551630" y="4102428"/>
                  <a:pt x="8550252" y="4102990"/>
                </a:cubicBezTo>
                <a:cubicBezTo>
                  <a:pt x="8465904" y="4136086"/>
                  <a:pt x="8378802" y="4141186"/>
                  <a:pt x="8290119" y="4128131"/>
                </a:cubicBezTo>
                <a:cubicBezTo>
                  <a:pt x="8252127" y="4122522"/>
                  <a:pt x="8218470" y="4110232"/>
                  <a:pt x="8189453" y="4080603"/>
                </a:cubicBezTo>
                <a:cubicBezTo>
                  <a:pt x="8107195" y="3996611"/>
                  <a:pt x="8014994" y="3924247"/>
                  <a:pt x="7913206" y="3865142"/>
                </a:cubicBezTo>
                <a:cubicBezTo>
                  <a:pt x="7756748" y="3774266"/>
                  <a:pt x="7591112" y="3715060"/>
                  <a:pt x="7406554" y="3725871"/>
                </a:cubicBezTo>
                <a:close/>
                <a:moveTo>
                  <a:pt x="2959988" y="3725871"/>
                </a:moveTo>
                <a:cubicBezTo>
                  <a:pt x="2922609" y="3728064"/>
                  <a:pt x="2885789" y="3733877"/>
                  <a:pt x="2848358" y="3747188"/>
                </a:cubicBezTo>
                <a:cubicBezTo>
                  <a:pt x="2869419" y="3770901"/>
                  <a:pt x="2893643" y="3779875"/>
                  <a:pt x="2920466" y="3781711"/>
                </a:cubicBezTo>
                <a:cubicBezTo>
                  <a:pt x="2939743" y="3783037"/>
                  <a:pt x="2954890" y="3788036"/>
                  <a:pt x="2953410" y="3810626"/>
                </a:cubicBezTo>
                <a:cubicBezTo>
                  <a:pt x="2951881" y="3833881"/>
                  <a:pt x="2934082" y="3835819"/>
                  <a:pt x="2916285" y="3834595"/>
                </a:cubicBezTo>
                <a:cubicBezTo>
                  <a:pt x="2872019" y="3831638"/>
                  <a:pt x="2834588" y="3814299"/>
                  <a:pt x="2805470" y="3780029"/>
                </a:cubicBezTo>
                <a:cubicBezTo>
                  <a:pt x="2801696" y="3775644"/>
                  <a:pt x="2800370" y="3764933"/>
                  <a:pt x="2790986" y="3769778"/>
                </a:cubicBezTo>
                <a:cubicBezTo>
                  <a:pt x="2768242" y="3781610"/>
                  <a:pt x="2747538" y="3796041"/>
                  <a:pt x="2732902" y="3817970"/>
                </a:cubicBezTo>
                <a:cubicBezTo>
                  <a:pt x="2721528" y="3835055"/>
                  <a:pt x="2733208" y="3848568"/>
                  <a:pt x="2738562" y="3863153"/>
                </a:cubicBezTo>
                <a:cubicBezTo>
                  <a:pt x="2741776" y="3871874"/>
                  <a:pt x="2744988" y="3880595"/>
                  <a:pt x="2748507" y="3889212"/>
                </a:cubicBezTo>
                <a:cubicBezTo>
                  <a:pt x="2802002" y="4020580"/>
                  <a:pt x="2892520" y="4112321"/>
                  <a:pt x="3030007" y="4155568"/>
                </a:cubicBezTo>
                <a:cubicBezTo>
                  <a:pt x="3116140" y="4182647"/>
                  <a:pt x="3204517" y="4189683"/>
                  <a:pt x="3293710" y="4189378"/>
                </a:cubicBezTo>
                <a:cubicBezTo>
                  <a:pt x="3398201" y="4189021"/>
                  <a:pt x="3501877" y="4175915"/>
                  <a:pt x="3605604" y="4164236"/>
                </a:cubicBezTo>
                <a:cubicBezTo>
                  <a:pt x="3618048" y="4162860"/>
                  <a:pt x="3622739" y="4156892"/>
                  <a:pt x="3626360" y="4146133"/>
                </a:cubicBezTo>
                <a:cubicBezTo>
                  <a:pt x="3634621" y="4121553"/>
                  <a:pt x="3644107" y="4097379"/>
                  <a:pt x="3654866" y="4068313"/>
                </a:cubicBezTo>
                <a:cubicBezTo>
                  <a:pt x="3665270" y="4088150"/>
                  <a:pt x="3675521" y="4103704"/>
                  <a:pt x="3681895" y="4120737"/>
                </a:cubicBezTo>
                <a:cubicBezTo>
                  <a:pt x="3691789" y="4147204"/>
                  <a:pt x="3707903" y="4154089"/>
                  <a:pt x="3734625" y="4146235"/>
                </a:cubicBezTo>
                <a:cubicBezTo>
                  <a:pt x="3756298" y="4139911"/>
                  <a:pt x="3777106" y="4143940"/>
                  <a:pt x="3797810" y="4155923"/>
                </a:cubicBezTo>
                <a:cubicBezTo>
                  <a:pt x="3864361" y="4194325"/>
                  <a:pt x="3919029" y="4245525"/>
                  <a:pt x="3966098" y="4305497"/>
                </a:cubicBezTo>
                <a:cubicBezTo>
                  <a:pt x="3987823" y="4333187"/>
                  <a:pt x="4007508" y="4362307"/>
                  <a:pt x="4027549" y="4398259"/>
                </a:cubicBezTo>
                <a:cubicBezTo>
                  <a:pt x="4037646" y="4290963"/>
                  <a:pt x="4063298" y="4194375"/>
                  <a:pt x="4112254" y="4102938"/>
                </a:cubicBezTo>
                <a:cubicBezTo>
                  <a:pt x="4106797" y="4102938"/>
                  <a:pt x="4105064" y="4102428"/>
                  <a:pt x="4103686" y="4102990"/>
                </a:cubicBezTo>
                <a:cubicBezTo>
                  <a:pt x="4019338" y="4136086"/>
                  <a:pt x="3932236" y="4141186"/>
                  <a:pt x="3843553" y="4128131"/>
                </a:cubicBezTo>
                <a:cubicBezTo>
                  <a:pt x="3805561" y="4122522"/>
                  <a:pt x="3771904" y="4110232"/>
                  <a:pt x="3742887" y="4080603"/>
                </a:cubicBezTo>
                <a:cubicBezTo>
                  <a:pt x="3660629" y="3996611"/>
                  <a:pt x="3568428" y="3924247"/>
                  <a:pt x="3466640" y="3865142"/>
                </a:cubicBezTo>
                <a:cubicBezTo>
                  <a:pt x="3310182" y="3774266"/>
                  <a:pt x="3144546" y="3715060"/>
                  <a:pt x="2959988" y="3725871"/>
                </a:cubicBezTo>
                <a:close/>
                <a:moveTo>
                  <a:pt x="4915754" y="3714804"/>
                </a:moveTo>
                <a:cubicBezTo>
                  <a:pt x="4905913" y="3732296"/>
                  <a:pt x="4897652" y="3748769"/>
                  <a:pt x="4887759" y="3764169"/>
                </a:cubicBezTo>
                <a:cubicBezTo>
                  <a:pt x="4877305" y="3780539"/>
                  <a:pt x="4866543" y="3797062"/>
                  <a:pt x="4853743" y="3811545"/>
                </a:cubicBezTo>
                <a:cubicBezTo>
                  <a:pt x="4693562" y="3992786"/>
                  <a:pt x="4487792" y="4046689"/>
                  <a:pt x="4255249" y="4023537"/>
                </a:cubicBezTo>
                <a:cubicBezTo>
                  <a:pt x="4239746" y="4022007"/>
                  <a:pt x="4230209" y="4024149"/>
                  <a:pt x="4220571" y="4036235"/>
                </a:cubicBezTo>
                <a:cubicBezTo>
                  <a:pt x="4130358" y="4149090"/>
                  <a:pt x="4088337" y="4279233"/>
                  <a:pt x="4079004" y="4421870"/>
                </a:cubicBezTo>
                <a:cubicBezTo>
                  <a:pt x="4077730" y="4441097"/>
                  <a:pt x="4085327" y="4446656"/>
                  <a:pt x="4101136" y="4449308"/>
                </a:cubicBezTo>
                <a:cubicBezTo>
                  <a:pt x="4237094" y="4472255"/>
                  <a:pt x="4369226" y="4460781"/>
                  <a:pt x="4496003" y="4404583"/>
                </a:cubicBezTo>
                <a:cubicBezTo>
                  <a:pt x="4618752" y="4350169"/>
                  <a:pt x="4711157" y="4266229"/>
                  <a:pt x="4754249" y="4135117"/>
                </a:cubicBezTo>
                <a:cubicBezTo>
                  <a:pt x="4761236" y="4113801"/>
                  <a:pt x="4770008" y="4093096"/>
                  <a:pt x="4778217" y="4071423"/>
                </a:cubicBezTo>
                <a:cubicBezTo>
                  <a:pt x="4781328" y="4073922"/>
                  <a:pt x="4782909" y="4074737"/>
                  <a:pt x="4783878" y="4076063"/>
                </a:cubicBezTo>
                <a:cubicBezTo>
                  <a:pt x="4799789" y="4097992"/>
                  <a:pt x="4815751" y="4119818"/>
                  <a:pt x="4831458" y="4141900"/>
                </a:cubicBezTo>
                <a:cubicBezTo>
                  <a:pt x="4914990" y="4259191"/>
                  <a:pt x="5021317" y="4347874"/>
                  <a:pt x="5155847" y="4401625"/>
                </a:cubicBezTo>
                <a:cubicBezTo>
                  <a:pt x="5168085" y="4406521"/>
                  <a:pt x="5176244" y="4406011"/>
                  <a:pt x="5187058" y="4397138"/>
                </a:cubicBezTo>
                <a:cubicBezTo>
                  <a:pt x="5222448" y="4368120"/>
                  <a:pt x="5258298" y="4339512"/>
                  <a:pt x="5295628" y="4313147"/>
                </a:cubicBezTo>
                <a:cubicBezTo>
                  <a:pt x="5334334" y="4285761"/>
                  <a:pt x="5375030" y="4261181"/>
                  <a:pt x="5418478" y="4233082"/>
                </a:cubicBezTo>
                <a:cubicBezTo>
                  <a:pt x="5397366" y="4230380"/>
                  <a:pt x="5380231" y="4227523"/>
                  <a:pt x="5363962" y="4220893"/>
                </a:cubicBezTo>
                <a:cubicBezTo>
                  <a:pt x="5340861" y="4211510"/>
                  <a:pt x="5335456" y="4196263"/>
                  <a:pt x="5349328" y="4175405"/>
                </a:cubicBezTo>
                <a:cubicBezTo>
                  <a:pt x="5367226" y="4148580"/>
                  <a:pt x="5391858" y="4130272"/>
                  <a:pt x="5421640" y="4117830"/>
                </a:cubicBezTo>
                <a:cubicBezTo>
                  <a:pt x="5476308" y="4094983"/>
                  <a:pt x="5532915" y="4097941"/>
                  <a:pt x="5589266" y="4105744"/>
                </a:cubicBezTo>
                <a:cubicBezTo>
                  <a:pt x="5650054" y="4114158"/>
                  <a:pt x="5709464" y="4131548"/>
                  <a:pt x="5772241" y="4114668"/>
                </a:cubicBezTo>
                <a:cubicBezTo>
                  <a:pt x="5793303" y="4109007"/>
                  <a:pt x="5813599" y="4110588"/>
                  <a:pt x="5816965" y="4078920"/>
                </a:cubicBezTo>
                <a:cubicBezTo>
                  <a:pt x="5824666" y="4116401"/>
                  <a:pt x="5851388" y="4108445"/>
                  <a:pt x="5873978" y="4107937"/>
                </a:cubicBezTo>
                <a:cubicBezTo>
                  <a:pt x="5921813" y="4106866"/>
                  <a:pt x="5968933" y="4112526"/>
                  <a:pt x="6014984" y="4124153"/>
                </a:cubicBezTo>
                <a:cubicBezTo>
                  <a:pt x="6072662" y="4138738"/>
                  <a:pt x="6127841" y="4160004"/>
                  <a:pt x="6170728" y="4203708"/>
                </a:cubicBezTo>
                <a:cubicBezTo>
                  <a:pt x="6196176" y="4229664"/>
                  <a:pt x="6213769" y="4260467"/>
                  <a:pt x="6199286" y="4297491"/>
                </a:cubicBezTo>
                <a:cubicBezTo>
                  <a:pt x="6185516" y="4332627"/>
                  <a:pt x="6168943" y="4367101"/>
                  <a:pt x="6149769" y="4399637"/>
                </a:cubicBezTo>
                <a:cubicBezTo>
                  <a:pt x="6137682" y="4420137"/>
                  <a:pt x="6143087" y="4424472"/>
                  <a:pt x="6162772" y="4429367"/>
                </a:cubicBezTo>
                <a:cubicBezTo>
                  <a:pt x="6210225" y="4441122"/>
                  <a:pt x="6258339" y="4448032"/>
                  <a:pt x="6306632" y="4453617"/>
                </a:cubicBezTo>
                <a:lnTo>
                  <a:pt x="6406798" y="4464877"/>
                </a:lnTo>
                <a:cubicBezTo>
                  <a:pt x="6607787" y="4486544"/>
                  <a:pt x="6703154" y="4444837"/>
                  <a:pt x="6801535" y="4366916"/>
                </a:cubicBezTo>
                <a:cubicBezTo>
                  <a:pt x="6899918" y="4288995"/>
                  <a:pt x="6952075" y="4203172"/>
                  <a:pt x="6992024" y="4157269"/>
                </a:cubicBezTo>
                <a:cubicBezTo>
                  <a:pt x="7000713" y="4131701"/>
                  <a:pt x="7008936" y="4105718"/>
                  <a:pt x="7020105" y="4079429"/>
                </a:cubicBezTo>
                <a:cubicBezTo>
                  <a:pt x="7139895" y="4348640"/>
                  <a:pt x="7335210" y="4493878"/>
                  <a:pt x="7634968" y="4458231"/>
                </a:cubicBezTo>
                <a:cubicBezTo>
                  <a:pt x="7800605" y="4438547"/>
                  <a:pt x="7940947" y="4366335"/>
                  <a:pt x="8042328" y="4218345"/>
                </a:cubicBezTo>
                <a:cubicBezTo>
                  <a:pt x="7914123" y="4234663"/>
                  <a:pt x="7793108" y="4245322"/>
                  <a:pt x="7670615" y="4243230"/>
                </a:cubicBezTo>
                <a:cubicBezTo>
                  <a:pt x="7686117" y="4256286"/>
                  <a:pt x="7702080" y="4266892"/>
                  <a:pt x="7718450" y="4276735"/>
                </a:cubicBezTo>
                <a:cubicBezTo>
                  <a:pt x="7729872" y="4283620"/>
                  <a:pt x="7739511" y="4292136"/>
                  <a:pt x="7738542" y="4306160"/>
                </a:cubicBezTo>
                <a:cubicBezTo>
                  <a:pt x="7737573" y="4320082"/>
                  <a:pt x="7727272" y="4327935"/>
                  <a:pt x="7715032" y="4333494"/>
                </a:cubicBezTo>
                <a:cubicBezTo>
                  <a:pt x="7688464" y="4345631"/>
                  <a:pt x="7660721" y="4346600"/>
                  <a:pt x="7633286" y="4339460"/>
                </a:cubicBezTo>
                <a:cubicBezTo>
                  <a:pt x="7552609" y="4318449"/>
                  <a:pt x="7489933" y="4269392"/>
                  <a:pt x="7434960" y="4209063"/>
                </a:cubicBezTo>
                <a:cubicBezTo>
                  <a:pt x="7426953" y="4200291"/>
                  <a:pt x="7419661" y="4191418"/>
                  <a:pt x="7408187" y="4186521"/>
                </a:cubicBezTo>
                <a:cubicBezTo>
                  <a:pt x="7280339" y="4132108"/>
                  <a:pt x="7196908" y="4034960"/>
                  <a:pt x="7145607" y="3908642"/>
                </a:cubicBezTo>
                <a:cubicBezTo>
                  <a:pt x="7134795" y="3882022"/>
                  <a:pt x="7116335" y="3856830"/>
                  <a:pt x="7121690" y="3818990"/>
                </a:cubicBezTo>
                <a:cubicBezTo>
                  <a:pt x="7023525" y="3907845"/>
                  <a:pt x="6822483" y="3994431"/>
                  <a:pt x="6695448" y="4028330"/>
                </a:cubicBezTo>
                <a:cubicBezTo>
                  <a:pt x="6568411" y="4062229"/>
                  <a:pt x="6450252" y="4038292"/>
                  <a:pt x="6359473" y="4022383"/>
                </a:cubicBezTo>
                <a:cubicBezTo>
                  <a:pt x="6269261" y="3994902"/>
                  <a:pt x="6172370" y="3975375"/>
                  <a:pt x="6102494" y="3929857"/>
                </a:cubicBezTo>
                <a:cubicBezTo>
                  <a:pt x="6032619" y="3884339"/>
                  <a:pt x="5982805" y="3823273"/>
                  <a:pt x="5940223" y="3749277"/>
                </a:cubicBezTo>
                <a:cubicBezTo>
                  <a:pt x="5919265" y="3791503"/>
                  <a:pt x="5896161" y="3827660"/>
                  <a:pt x="5866278" y="3859073"/>
                </a:cubicBezTo>
                <a:cubicBezTo>
                  <a:pt x="5744346" y="3987228"/>
                  <a:pt x="5590387" y="4026290"/>
                  <a:pt x="5421232" y="4009157"/>
                </a:cubicBezTo>
                <a:cubicBezTo>
                  <a:pt x="5247283" y="3991511"/>
                  <a:pt x="5101535" y="3911091"/>
                  <a:pt x="4979807" y="3786760"/>
                </a:cubicBezTo>
                <a:cubicBezTo>
                  <a:pt x="4957571" y="3764067"/>
                  <a:pt x="4937480" y="3739334"/>
                  <a:pt x="4915754" y="3714804"/>
                </a:cubicBezTo>
                <a:close/>
                <a:moveTo>
                  <a:pt x="7835703" y="3709475"/>
                </a:moveTo>
                <a:cubicBezTo>
                  <a:pt x="7806036" y="3705408"/>
                  <a:pt x="7772837" y="3709807"/>
                  <a:pt x="7738593" y="3723321"/>
                </a:cubicBezTo>
                <a:cubicBezTo>
                  <a:pt x="7795606" y="3745046"/>
                  <a:pt x="7849714" y="3779875"/>
                  <a:pt x="7911623" y="3746422"/>
                </a:cubicBezTo>
                <a:cubicBezTo>
                  <a:pt x="7891506" y="3726075"/>
                  <a:pt x="7865370" y="3713542"/>
                  <a:pt x="7835703" y="3709475"/>
                </a:cubicBezTo>
                <a:close/>
                <a:moveTo>
                  <a:pt x="3389137" y="3709475"/>
                </a:moveTo>
                <a:cubicBezTo>
                  <a:pt x="3359470" y="3705408"/>
                  <a:pt x="3326271" y="3709807"/>
                  <a:pt x="3292027" y="3723321"/>
                </a:cubicBezTo>
                <a:cubicBezTo>
                  <a:pt x="3349040" y="3745046"/>
                  <a:pt x="3403148" y="3779875"/>
                  <a:pt x="3465057" y="3746422"/>
                </a:cubicBezTo>
                <a:cubicBezTo>
                  <a:pt x="3444940" y="3726075"/>
                  <a:pt x="3418804" y="3713542"/>
                  <a:pt x="3389137" y="3709475"/>
                </a:cubicBezTo>
                <a:close/>
                <a:moveTo>
                  <a:pt x="8729472" y="3684960"/>
                </a:moveTo>
                <a:cubicBezTo>
                  <a:pt x="8736363" y="3683481"/>
                  <a:pt x="8744013" y="3685330"/>
                  <a:pt x="8751535" y="3691806"/>
                </a:cubicBezTo>
                <a:cubicBezTo>
                  <a:pt x="8766273" y="3704505"/>
                  <a:pt x="8763825" y="3719905"/>
                  <a:pt x="8751740" y="3731838"/>
                </a:cubicBezTo>
                <a:cubicBezTo>
                  <a:pt x="8738072" y="3745403"/>
                  <a:pt x="8740979" y="3752848"/>
                  <a:pt x="8755716" y="3762282"/>
                </a:cubicBezTo>
                <a:cubicBezTo>
                  <a:pt x="8769842" y="3771360"/>
                  <a:pt x="8772953" y="3785893"/>
                  <a:pt x="8763671" y="3799816"/>
                </a:cubicBezTo>
                <a:cubicBezTo>
                  <a:pt x="8754136" y="3814146"/>
                  <a:pt x="8738582" y="3816288"/>
                  <a:pt x="8726190" y="3805374"/>
                </a:cubicBezTo>
                <a:cubicBezTo>
                  <a:pt x="8709259" y="3790432"/>
                  <a:pt x="8697020" y="3790280"/>
                  <a:pt x="8684525" y="3809505"/>
                </a:cubicBezTo>
                <a:cubicBezTo>
                  <a:pt x="8680140" y="3816288"/>
                  <a:pt x="8672388" y="3818377"/>
                  <a:pt x="8663617" y="3818531"/>
                </a:cubicBezTo>
                <a:cubicBezTo>
                  <a:pt x="8653979" y="3819346"/>
                  <a:pt x="8646074" y="3814706"/>
                  <a:pt x="8641179" y="3805986"/>
                </a:cubicBezTo>
                <a:cubicBezTo>
                  <a:pt x="8635111" y="3795123"/>
                  <a:pt x="8637047" y="3783343"/>
                  <a:pt x="8644953" y="3775236"/>
                </a:cubicBezTo>
                <a:cubicBezTo>
                  <a:pt x="8658059" y="3761824"/>
                  <a:pt x="8660966" y="3752848"/>
                  <a:pt x="8642249" y="3741323"/>
                </a:cubicBezTo>
                <a:cubicBezTo>
                  <a:pt x="8628276" y="3732756"/>
                  <a:pt x="8625778" y="3717508"/>
                  <a:pt x="8636435" y="3703841"/>
                </a:cubicBezTo>
                <a:cubicBezTo>
                  <a:pt x="8647298" y="3689920"/>
                  <a:pt x="8662445" y="3690175"/>
                  <a:pt x="8674683" y="3700527"/>
                </a:cubicBezTo>
                <a:cubicBezTo>
                  <a:pt x="8689167" y="3712765"/>
                  <a:pt x="8698958" y="3717865"/>
                  <a:pt x="8711962" y="3698079"/>
                </a:cubicBezTo>
                <a:cubicBezTo>
                  <a:pt x="8716449" y="3691245"/>
                  <a:pt x="8722582" y="3686439"/>
                  <a:pt x="8729472" y="3684960"/>
                </a:cubicBezTo>
                <a:close/>
                <a:moveTo>
                  <a:pt x="4282907" y="3684960"/>
                </a:moveTo>
                <a:cubicBezTo>
                  <a:pt x="4289798" y="3683481"/>
                  <a:pt x="4297448" y="3685330"/>
                  <a:pt x="4304969" y="3691806"/>
                </a:cubicBezTo>
                <a:cubicBezTo>
                  <a:pt x="4319707" y="3704505"/>
                  <a:pt x="4317259" y="3719905"/>
                  <a:pt x="4305174" y="3731838"/>
                </a:cubicBezTo>
                <a:cubicBezTo>
                  <a:pt x="4291506" y="3745403"/>
                  <a:pt x="4294414" y="3752848"/>
                  <a:pt x="4309150" y="3762282"/>
                </a:cubicBezTo>
                <a:cubicBezTo>
                  <a:pt x="4323277" y="3771360"/>
                  <a:pt x="4326388" y="3785893"/>
                  <a:pt x="4317105" y="3799816"/>
                </a:cubicBezTo>
                <a:cubicBezTo>
                  <a:pt x="4307571" y="3814146"/>
                  <a:pt x="4292016" y="3816288"/>
                  <a:pt x="4279624" y="3805374"/>
                </a:cubicBezTo>
                <a:cubicBezTo>
                  <a:pt x="4262694" y="3790432"/>
                  <a:pt x="4250454" y="3790280"/>
                  <a:pt x="4237960" y="3809505"/>
                </a:cubicBezTo>
                <a:cubicBezTo>
                  <a:pt x="4233574" y="3816288"/>
                  <a:pt x="4225822" y="3818377"/>
                  <a:pt x="4217052" y="3818531"/>
                </a:cubicBezTo>
                <a:cubicBezTo>
                  <a:pt x="4207414" y="3819346"/>
                  <a:pt x="4199508" y="3814706"/>
                  <a:pt x="4194614" y="3805986"/>
                </a:cubicBezTo>
                <a:cubicBezTo>
                  <a:pt x="4188545" y="3795123"/>
                  <a:pt x="4190481" y="3783343"/>
                  <a:pt x="4198387" y="3775236"/>
                </a:cubicBezTo>
                <a:cubicBezTo>
                  <a:pt x="4211494" y="3761824"/>
                  <a:pt x="4214401" y="3752848"/>
                  <a:pt x="4195683" y="3741323"/>
                </a:cubicBezTo>
                <a:cubicBezTo>
                  <a:pt x="4181710" y="3732756"/>
                  <a:pt x="4179212" y="3717508"/>
                  <a:pt x="4189869" y="3703841"/>
                </a:cubicBezTo>
                <a:cubicBezTo>
                  <a:pt x="4200732" y="3689920"/>
                  <a:pt x="4215879" y="3690175"/>
                  <a:pt x="4228117" y="3700527"/>
                </a:cubicBezTo>
                <a:cubicBezTo>
                  <a:pt x="4242601" y="3712765"/>
                  <a:pt x="4252392" y="3717865"/>
                  <a:pt x="4265396" y="3698079"/>
                </a:cubicBezTo>
                <a:cubicBezTo>
                  <a:pt x="4269884" y="3691245"/>
                  <a:pt x="4276016" y="3686439"/>
                  <a:pt x="4282907" y="3684960"/>
                </a:cubicBezTo>
                <a:close/>
                <a:moveTo>
                  <a:pt x="11964205" y="3670787"/>
                </a:moveTo>
                <a:cubicBezTo>
                  <a:pt x="11971096" y="3669308"/>
                  <a:pt x="11978746" y="3671157"/>
                  <a:pt x="11986268" y="3677633"/>
                </a:cubicBezTo>
                <a:cubicBezTo>
                  <a:pt x="12001006" y="3690332"/>
                  <a:pt x="11998558" y="3705732"/>
                  <a:pt x="11986473" y="3717665"/>
                </a:cubicBezTo>
                <a:cubicBezTo>
                  <a:pt x="11972805" y="3731230"/>
                  <a:pt x="11975712" y="3738675"/>
                  <a:pt x="11990449" y="3748109"/>
                </a:cubicBezTo>
                <a:cubicBezTo>
                  <a:pt x="12004575" y="3757187"/>
                  <a:pt x="12007686" y="3771720"/>
                  <a:pt x="11998404" y="3785643"/>
                </a:cubicBezTo>
                <a:cubicBezTo>
                  <a:pt x="11988869" y="3799973"/>
                  <a:pt x="11973315" y="3802115"/>
                  <a:pt x="11960923" y="3791201"/>
                </a:cubicBezTo>
                <a:cubicBezTo>
                  <a:pt x="11943992" y="3776259"/>
                  <a:pt x="11931753" y="3776107"/>
                  <a:pt x="11919258" y="3795332"/>
                </a:cubicBezTo>
                <a:cubicBezTo>
                  <a:pt x="11914873" y="3802115"/>
                  <a:pt x="11907121" y="3804204"/>
                  <a:pt x="11898350" y="3804358"/>
                </a:cubicBezTo>
                <a:cubicBezTo>
                  <a:pt x="11888712" y="3805173"/>
                  <a:pt x="11880807" y="3800533"/>
                  <a:pt x="11875912" y="3791813"/>
                </a:cubicBezTo>
                <a:cubicBezTo>
                  <a:pt x="11869844" y="3780950"/>
                  <a:pt x="11871780" y="3769170"/>
                  <a:pt x="11879686" y="3761063"/>
                </a:cubicBezTo>
                <a:cubicBezTo>
                  <a:pt x="11892792" y="3747651"/>
                  <a:pt x="11895699" y="3738675"/>
                  <a:pt x="11876982" y="3727150"/>
                </a:cubicBezTo>
                <a:cubicBezTo>
                  <a:pt x="11863009" y="3718583"/>
                  <a:pt x="11860511" y="3703335"/>
                  <a:pt x="11871168" y="3689668"/>
                </a:cubicBezTo>
                <a:cubicBezTo>
                  <a:pt x="11882031" y="3675747"/>
                  <a:pt x="11897178" y="3676002"/>
                  <a:pt x="11909416" y="3686354"/>
                </a:cubicBezTo>
                <a:cubicBezTo>
                  <a:pt x="11923900" y="3698592"/>
                  <a:pt x="11933691" y="3703692"/>
                  <a:pt x="11946695" y="3683906"/>
                </a:cubicBezTo>
                <a:cubicBezTo>
                  <a:pt x="11951182" y="3677072"/>
                  <a:pt x="11957315" y="3672266"/>
                  <a:pt x="11964205" y="3670787"/>
                </a:cubicBezTo>
                <a:close/>
                <a:moveTo>
                  <a:pt x="8826716" y="3520011"/>
                </a:moveTo>
                <a:cubicBezTo>
                  <a:pt x="8833690" y="3520496"/>
                  <a:pt x="8840600" y="3524180"/>
                  <a:pt x="8846745" y="3529993"/>
                </a:cubicBezTo>
                <a:cubicBezTo>
                  <a:pt x="8891316" y="3572423"/>
                  <a:pt x="8919210" y="3622961"/>
                  <a:pt x="8918955" y="3692267"/>
                </a:cubicBezTo>
                <a:cubicBezTo>
                  <a:pt x="8919415" y="3730768"/>
                  <a:pt x="8903911" y="3770750"/>
                  <a:pt x="8884124" y="3809355"/>
                </a:cubicBezTo>
                <a:cubicBezTo>
                  <a:pt x="8877088" y="3823124"/>
                  <a:pt x="8864696" y="3828428"/>
                  <a:pt x="8849957" y="3822307"/>
                </a:cubicBezTo>
                <a:cubicBezTo>
                  <a:pt x="8835015" y="3816086"/>
                  <a:pt x="8830936" y="3803898"/>
                  <a:pt x="8836393" y="3789007"/>
                </a:cubicBezTo>
                <a:cubicBezTo>
                  <a:pt x="8843328" y="3770036"/>
                  <a:pt x="8851997" y="3751626"/>
                  <a:pt x="8857913" y="3732349"/>
                </a:cubicBezTo>
                <a:cubicBezTo>
                  <a:pt x="8875660" y="3674722"/>
                  <a:pt x="8861687" y="3624185"/>
                  <a:pt x="8821501" y="3580175"/>
                </a:cubicBezTo>
                <a:cubicBezTo>
                  <a:pt x="8817473" y="3575840"/>
                  <a:pt x="8812934" y="3571964"/>
                  <a:pt x="8809008" y="3567528"/>
                </a:cubicBezTo>
                <a:cubicBezTo>
                  <a:pt x="8798299" y="3555493"/>
                  <a:pt x="8794728" y="3541876"/>
                  <a:pt x="8806304" y="3529229"/>
                </a:cubicBezTo>
                <a:cubicBezTo>
                  <a:pt x="8812705" y="3522243"/>
                  <a:pt x="8819742" y="3519527"/>
                  <a:pt x="8826716" y="3520011"/>
                </a:cubicBezTo>
                <a:close/>
                <a:moveTo>
                  <a:pt x="4380151" y="3520011"/>
                </a:moveTo>
                <a:cubicBezTo>
                  <a:pt x="4387124" y="3520496"/>
                  <a:pt x="4394035" y="3524180"/>
                  <a:pt x="4400179" y="3529993"/>
                </a:cubicBezTo>
                <a:cubicBezTo>
                  <a:pt x="4444751" y="3572423"/>
                  <a:pt x="4472644" y="3622961"/>
                  <a:pt x="4472389" y="3692267"/>
                </a:cubicBezTo>
                <a:cubicBezTo>
                  <a:pt x="4472850" y="3730768"/>
                  <a:pt x="4457345" y="3770750"/>
                  <a:pt x="4437559" y="3809355"/>
                </a:cubicBezTo>
                <a:cubicBezTo>
                  <a:pt x="4430522" y="3823124"/>
                  <a:pt x="4418131" y="3828428"/>
                  <a:pt x="4403392" y="3822307"/>
                </a:cubicBezTo>
                <a:cubicBezTo>
                  <a:pt x="4388449" y="3816086"/>
                  <a:pt x="4384371" y="3803898"/>
                  <a:pt x="4389827" y="3789007"/>
                </a:cubicBezTo>
                <a:cubicBezTo>
                  <a:pt x="4396762" y="3770036"/>
                  <a:pt x="4405431" y="3751626"/>
                  <a:pt x="4411347" y="3732349"/>
                </a:cubicBezTo>
                <a:cubicBezTo>
                  <a:pt x="4429095" y="3674722"/>
                  <a:pt x="4415121" y="3624185"/>
                  <a:pt x="4374935" y="3580175"/>
                </a:cubicBezTo>
                <a:cubicBezTo>
                  <a:pt x="4370907" y="3575840"/>
                  <a:pt x="4366369" y="3571964"/>
                  <a:pt x="4362442" y="3567528"/>
                </a:cubicBezTo>
                <a:cubicBezTo>
                  <a:pt x="4351733" y="3555493"/>
                  <a:pt x="4348162" y="3541876"/>
                  <a:pt x="4359739" y="3529229"/>
                </a:cubicBezTo>
                <a:cubicBezTo>
                  <a:pt x="4366140" y="3522243"/>
                  <a:pt x="4373176" y="3519527"/>
                  <a:pt x="4380151" y="3520011"/>
                </a:cubicBezTo>
                <a:close/>
                <a:moveTo>
                  <a:pt x="12061449" y="3505838"/>
                </a:moveTo>
                <a:cubicBezTo>
                  <a:pt x="12068423" y="3506323"/>
                  <a:pt x="12075333" y="3510007"/>
                  <a:pt x="12081478" y="3515820"/>
                </a:cubicBezTo>
                <a:cubicBezTo>
                  <a:pt x="12126049" y="3558250"/>
                  <a:pt x="12153943" y="3608788"/>
                  <a:pt x="12153688" y="3678094"/>
                </a:cubicBezTo>
                <a:cubicBezTo>
                  <a:pt x="12154148" y="3716595"/>
                  <a:pt x="12138644" y="3756577"/>
                  <a:pt x="12118857" y="3795182"/>
                </a:cubicBezTo>
                <a:cubicBezTo>
                  <a:pt x="12111821" y="3808951"/>
                  <a:pt x="12099429" y="3814255"/>
                  <a:pt x="12084690" y="3808134"/>
                </a:cubicBezTo>
                <a:cubicBezTo>
                  <a:pt x="12069748" y="3801913"/>
                  <a:pt x="12065669" y="3789725"/>
                  <a:pt x="12071126" y="3774834"/>
                </a:cubicBezTo>
                <a:cubicBezTo>
                  <a:pt x="12078061" y="3755863"/>
                  <a:pt x="12086730" y="3737453"/>
                  <a:pt x="12092646" y="3718176"/>
                </a:cubicBezTo>
                <a:cubicBezTo>
                  <a:pt x="12110393" y="3660549"/>
                  <a:pt x="12096420" y="3610012"/>
                  <a:pt x="12056234" y="3566002"/>
                </a:cubicBezTo>
                <a:cubicBezTo>
                  <a:pt x="12052206" y="3561667"/>
                  <a:pt x="12047667" y="3557791"/>
                  <a:pt x="12043741" y="3553355"/>
                </a:cubicBezTo>
                <a:cubicBezTo>
                  <a:pt x="12033032" y="3541320"/>
                  <a:pt x="12029461" y="3527703"/>
                  <a:pt x="12041037" y="3515056"/>
                </a:cubicBezTo>
                <a:cubicBezTo>
                  <a:pt x="12047438" y="3508070"/>
                  <a:pt x="12054475" y="3505354"/>
                  <a:pt x="12061449" y="3505838"/>
                </a:cubicBezTo>
                <a:close/>
                <a:moveTo>
                  <a:pt x="9784827" y="3455845"/>
                </a:moveTo>
                <a:cubicBezTo>
                  <a:pt x="9701805" y="3525098"/>
                  <a:pt x="9637702" y="3558449"/>
                  <a:pt x="9556516" y="3575686"/>
                </a:cubicBezTo>
                <a:cubicBezTo>
                  <a:pt x="9529794" y="3581346"/>
                  <a:pt x="9504397" y="3583693"/>
                  <a:pt x="9477420" y="3572218"/>
                </a:cubicBezTo>
                <a:cubicBezTo>
                  <a:pt x="9411176" y="3544017"/>
                  <a:pt x="9341871" y="3524741"/>
                  <a:pt x="9271751" y="3508574"/>
                </a:cubicBezTo>
                <a:cubicBezTo>
                  <a:pt x="9124321" y="3474559"/>
                  <a:pt x="8976277" y="3468899"/>
                  <a:pt x="8828081" y="3501997"/>
                </a:cubicBezTo>
                <a:cubicBezTo>
                  <a:pt x="8744040" y="3520763"/>
                  <a:pt x="8666168" y="3554523"/>
                  <a:pt x="8596915" y="3611537"/>
                </a:cubicBezTo>
                <a:cubicBezTo>
                  <a:pt x="8620985" y="3622858"/>
                  <a:pt x="8643220" y="3621838"/>
                  <a:pt x="8664688" y="3613577"/>
                </a:cubicBezTo>
                <a:cubicBezTo>
                  <a:pt x="8684629" y="3605927"/>
                  <a:pt x="8701610" y="3607559"/>
                  <a:pt x="8708188" y="3628774"/>
                </a:cubicBezTo>
                <a:cubicBezTo>
                  <a:pt x="8714666" y="3649580"/>
                  <a:pt x="8698602" y="3658862"/>
                  <a:pt x="8681211" y="3664726"/>
                </a:cubicBezTo>
                <a:cubicBezTo>
                  <a:pt x="8644341" y="3677169"/>
                  <a:pt x="8607675" y="3677730"/>
                  <a:pt x="8572793" y="3659474"/>
                </a:cubicBezTo>
                <a:cubicBezTo>
                  <a:pt x="8558768" y="3652130"/>
                  <a:pt x="8552854" y="3655291"/>
                  <a:pt x="8544797" y="3667479"/>
                </a:cubicBezTo>
                <a:cubicBezTo>
                  <a:pt x="8517768" y="3708532"/>
                  <a:pt x="8518279" y="3721995"/>
                  <a:pt x="8551680" y="3756264"/>
                </a:cubicBezTo>
                <a:cubicBezTo>
                  <a:pt x="8554639" y="3759274"/>
                  <a:pt x="8557546" y="3762385"/>
                  <a:pt x="8560555" y="3765393"/>
                </a:cubicBezTo>
                <a:cubicBezTo>
                  <a:pt x="8661833" y="3866417"/>
                  <a:pt x="8782695" y="3907520"/>
                  <a:pt x="8924618" y="3884623"/>
                </a:cubicBezTo>
                <a:cubicBezTo>
                  <a:pt x="9026968" y="3868099"/>
                  <a:pt x="9119169" y="3824242"/>
                  <a:pt x="9212647" y="3782120"/>
                </a:cubicBezTo>
                <a:cubicBezTo>
                  <a:pt x="9268946" y="3756774"/>
                  <a:pt x="9299544" y="3715824"/>
                  <a:pt x="9318056" y="3660748"/>
                </a:cubicBezTo>
                <a:cubicBezTo>
                  <a:pt x="9326164" y="3636576"/>
                  <a:pt x="9335802" y="3612913"/>
                  <a:pt x="9345849" y="3586038"/>
                </a:cubicBezTo>
                <a:cubicBezTo>
                  <a:pt x="9361351" y="3607815"/>
                  <a:pt x="9375988" y="3625510"/>
                  <a:pt x="9387411" y="3645092"/>
                </a:cubicBezTo>
                <a:cubicBezTo>
                  <a:pt x="9399854" y="3666358"/>
                  <a:pt x="9411686" y="3673140"/>
                  <a:pt x="9433104" y="3655241"/>
                </a:cubicBezTo>
                <a:cubicBezTo>
                  <a:pt x="9447230" y="3643461"/>
                  <a:pt x="9465945" y="3637238"/>
                  <a:pt x="9480428" y="3625765"/>
                </a:cubicBezTo>
                <a:cubicBezTo>
                  <a:pt x="9504754" y="3606539"/>
                  <a:pt x="9531936" y="3605264"/>
                  <a:pt x="9559932" y="3609904"/>
                </a:cubicBezTo>
                <a:cubicBezTo>
                  <a:pt x="9584053" y="3613934"/>
                  <a:pt x="9608022" y="3619696"/>
                  <a:pt x="9631480" y="3626683"/>
                </a:cubicBezTo>
                <a:cubicBezTo>
                  <a:pt x="9699203" y="3646928"/>
                  <a:pt x="9760756" y="3679719"/>
                  <a:pt x="9820116" y="3724545"/>
                </a:cubicBezTo>
                <a:cubicBezTo>
                  <a:pt x="9807826" y="3677628"/>
                  <a:pt x="9797117" y="3634485"/>
                  <a:pt x="9790232" y="3590322"/>
                </a:cubicBezTo>
                <a:cubicBezTo>
                  <a:pt x="9783296" y="3546109"/>
                  <a:pt x="9786969" y="3501640"/>
                  <a:pt x="9784827" y="3455845"/>
                </a:cubicBezTo>
                <a:close/>
                <a:moveTo>
                  <a:pt x="5338261" y="3455845"/>
                </a:moveTo>
                <a:cubicBezTo>
                  <a:pt x="5255239" y="3525098"/>
                  <a:pt x="5191136" y="3558449"/>
                  <a:pt x="5109951" y="3575686"/>
                </a:cubicBezTo>
                <a:cubicBezTo>
                  <a:pt x="5083229" y="3581346"/>
                  <a:pt x="5057832" y="3583693"/>
                  <a:pt x="5030854" y="3572218"/>
                </a:cubicBezTo>
                <a:cubicBezTo>
                  <a:pt x="4964610" y="3544017"/>
                  <a:pt x="4895305" y="3524741"/>
                  <a:pt x="4825186" y="3508574"/>
                </a:cubicBezTo>
                <a:cubicBezTo>
                  <a:pt x="4677756" y="3474559"/>
                  <a:pt x="4529711" y="3468899"/>
                  <a:pt x="4381516" y="3501997"/>
                </a:cubicBezTo>
                <a:cubicBezTo>
                  <a:pt x="4297474" y="3520763"/>
                  <a:pt x="4219602" y="3554523"/>
                  <a:pt x="4150349" y="3611537"/>
                </a:cubicBezTo>
                <a:cubicBezTo>
                  <a:pt x="4174419" y="3622858"/>
                  <a:pt x="4196654" y="3621838"/>
                  <a:pt x="4218122" y="3613577"/>
                </a:cubicBezTo>
                <a:cubicBezTo>
                  <a:pt x="4238063" y="3605927"/>
                  <a:pt x="4255044" y="3607559"/>
                  <a:pt x="4261622" y="3628774"/>
                </a:cubicBezTo>
                <a:cubicBezTo>
                  <a:pt x="4268101" y="3649580"/>
                  <a:pt x="4252036" y="3658862"/>
                  <a:pt x="4234645" y="3664726"/>
                </a:cubicBezTo>
                <a:cubicBezTo>
                  <a:pt x="4197775" y="3677169"/>
                  <a:pt x="4161109" y="3677730"/>
                  <a:pt x="4126227" y="3659474"/>
                </a:cubicBezTo>
                <a:cubicBezTo>
                  <a:pt x="4112202" y="3652130"/>
                  <a:pt x="4106288" y="3655291"/>
                  <a:pt x="4098231" y="3667479"/>
                </a:cubicBezTo>
                <a:cubicBezTo>
                  <a:pt x="4071202" y="3708532"/>
                  <a:pt x="4071713" y="3721995"/>
                  <a:pt x="4105114" y="3756264"/>
                </a:cubicBezTo>
                <a:cubicBezTo>
                  <a:pt x="4108073" y="3759274"/>
                  <a:pt x="4110980" y="3762385"/>
                  <a:pt x="4113989" y="3765393"/>
                </a:cubicBezTo>
                <a:cubicBezTo>
                  <a:pt x="4215267" y="3866417"/>
                  <a:pt x="4336129" y="3907520"/>
                  <a:pt x="4478052" y="3884623"/>
                </a:cubicBezTo>
                <a:cubicBezTo>
                  <a:pt x="4580402" y="3868099"/>
                  <a:pt x="4672604" y="3824242"/>
                  <a:pt x="4766081" y="3782120"/>
                </a:cubicBezTo>
                <a:cubicBezTo>
                  <a:pt x="4822381" y="3756774"/>
                  <a:pt x="4852978" y="3715824"/>
                  <a:pt x="4871490" y="3660748"/>
                </a:cubicBezTo>
                <a:cubicBezTo>
                  <a:pt x="4879598" y="3636576"/>
                  <a:pt x="4889236" y="3612913"/>
                  <a:pt x="4899285" y="3586038"/>
                </a:cubicBezTo>
                <a:cubicBezTo>
                  <a:pt x="4914786" y="3607815"/>
                  <a:pt x="4929422" y="3625510"/>
                  <a:pt x="4940845" y="3645092"/>
                </a:cubicBezTo>
                <a:cubicBezTo>
                  <a:pt x="4953288" y="3666358"/>
                  <a:pt x="4965120" y="3673140"/>
                  <a:pt x="4986538" y="3655241"/>
                </a:cubicBezTo>
                <a:cubicBezTo>
                  <a:pt x="5000665" y="3643461"/>
                  <a:pt x="5019380" y="3637238"/>
                  <a:pt x="5033862" y="3625765"/>
                </a:cubicBezTo>
                <a:cubicBezTo>
                  <a:pt x="5058189" y="3606539"/>
                  <a:pt x="5085371" y="3605264"/>
                  <a:pt x="5113367" y="3609904"/>
                </a:cubicBezTo>
                <a:cubicBezTo>
                  <a:pt x="5137487" y="3613934"/>
                  <a:pt x="5161456" y="3619696"/>
                  <a:pt x="5184914" y="3626683"/>
                </a:cubicBezTo>
                <a:cubicBezTo>
                  <a:pt x="5252637" y="3646928"/>
                  <a:pt x="5314191" y="3679719"/>
                  <a:pt x="5373550" y="3724545"/>
                </a:cubicBezTo>
                <a:cubicBezTo>
                  <a:pt x="5361260" y="3677628"/>
                  <a:pt x="5350551" y="3634485"/>
                  <a:pt x="5343666" y="3590322"/>
                </a:cubicBezTo>
                <a:cubicBezTo>
                  <a:pt x="5336731" y="3546109"/>
                  <a:pt x="5340403" y="3501640"/>
                  <a:pt x="5338261" y="3455845"/>
                </a:cubicBezTo>
                <a:close/>
                <a:moveTo>
                  <a:pt x="4640664" y="3376737"/>
                </a:moveTo>
                <a:cubicBezTo>
                  <a:pt x="4595497" y="3374776"/>
                  <a:pt x="4539695" y="3393183"/>
                  <a:pt x="4514412" y="3428256"/>
                </a:cubicBezTo>
                <a:cubicBezTo>
                  <a:pt x="4573519" y="3428256"/>
                  <a:pt x="4633439" y="3428357"/>
                  <a:pt x="4680764" y="3385623"/>
                </a:cubicBezTo>
                <a:cubicBezTo>
                  <a:pt x="4669596" y="3380307"/>
                  <a:pt x="4655721" y="3377390"/>
                  <a:pt x="4640664" y="3376737"/>
                </a:cubicBezTo>
                <a:close/>
                <a:moveTo>
                  <a:pt x="2510913" y="2111221"/>
                </a:moveTo>
                <a:cubicBezTo>
                  <a:pt x="2500000" y="2150488"/>
                  <a:pt x="2490923" y="2186695"/>
                  <a:pt x="2470168" y="2218313"/>
                </a:cubicBezTo>
                <a:cubicBezTo>
                  <a:pt x="2453849" y="2243149"/>
                  <a:pt x="2438958" y="2249573"/>
                  <a:pt x="2400965" y="2252532"/>
                </a:cubicBezTo>
                <a:cubicBezTo>
                  <a:pt x="2393570" y="2253092"/>
                  <a:pt x="2385768" y="2252073"/>
                  <a:pt x="2378119" y="2252073"/>
                </a:cubicBezTo>
                <a:lnTo>
                  <a:pt x="1875956" y="2252073"/>
                </a:lnTo>
                <a:lnTo>
                  <a:pt x="1519083" y="2251715"/>
                </a:lnTo>
                <a:cubicBezTo>
                  <a:pt x="1501439" y="2251613"/>
                  <a:pt x="1497511" y="2254572"/>
                  <a:pt x="1503937" y="2272317"/>
                </a:cubicBezTo>
                <a:cubicBezTo>
                  <a:pt x="1517452" y="2309648"/>
                  <a:pt x="1527804" y="2348048"/>
                  <a:pt x="1540808" y="2385530"/>
                </a:cubicBezTo>
                <a:cubicBezTo>
                  <a:pt x="1584665" y="2512155"/>
                  <a:pt x="1639538" y="2633527"/>
                  <a:pt x="1715470" y="2744597"/>
                </a:cubicBezTo>
                <a:cubicBezTo>
                  <a:pt x="1780237" y="2839347"/>
                  <a:pt x="1864228" y="2914466"/>
                  <a:pt x="1950973" y="2989226"/>
                </a:cubicBezTo>
                <a:cubicBezTo>
                  <a:pt x="2111662" y="3127733"/>
                  <a:pt x="2233238" y="3297297"/>
                  <a:pt x="2309529" y="3496948"/>
                </a:cubicBezTo>
                <a:cubicBezTo>
                  <a:pt x="2315903" y="3513573"/>
                  <a:pt x="2322481" y="3521222"/>
                  <a:pt x="2341452" y="3517040"/>
                </a:cubicBezTo>
                <a:cubicBezTo>
                  <a:pt x="2496023" y="3482566"/>
                  <a:pt x="2609338" y="3399289"/>
                  <a:pt x="2664311" y="3246350"/>
                </a:cubicBezTo>
                <a:cubicBezTo>
                  <a:pt x="2674714" y="3217385"/>
                  <a:pt x="2684506" y="3188215"/>
                  <a:pt x="2694450" y="3159503"/>
                </a:cubicBezTo>
                <a:cubicBezTo>
                  <a:pt x="2702967" y="3160779"/>
                  <a:pt x="2703017" y="3167154"/>
                  <a:pt x="2705364" y="3171181"/>
                </a:cubicBezTo>
                <a:cubicBezTo>
                  <a:pt x="2737338" y="3225901"/>
                  <a:pt x="2764927" y="3283272"/>
                  <a:pt x="2804501" y="3333453"/>
                </a:cubicBezTo>
                <a:cubicBezTo>
                  <a:pt x="2892113" y="3444523"/>
                  <a:pt x="3006702" y="3508830"/>
                  <a:pt x="3145463" y="3531370"/>
                </a:cubicBezTo>
                <a:cubicBezTo>
                  <a:pt x="3176519" y="3536419"/>
                  <a:pt x="3176519" y="3535653"/>
                  <a:pt x="3176775" y="3503221"/>
                </a:cubicBezTo>
                <a:cubicBezTo>
                  <a:pt x="3177845" y="3372312"/>
                  <a:pt x="3169483" y="3242220"/>
                  <a:pt x="3146992" y="3112995"/>
                </a:cubicBezTo>
                <a:cubicBezTo>
                  <a:pt x="3121903" y="2968828"/>
                  <a:pt x="3078658" y="2830678"/>
                  <a:pt x="3014301" y="2699312"/>
                </a:cubicBezTo>
                <a:cubicBezTo>
                  <a:pt x="2912971" y="2492368"/>
                  <a:pt x="2767425" y="2320969"/>
                  <a:pt x="2591030" y="2174558"/>
                </a:cubicBezTo>
                <a:cubicBezTo>
                  <a:pt x="2565276" y="2153190"/>
                  <a:pt x="2538554" y="2133046"/>
                  <a:pt x="2510913" y="2111221"/>
                </a:cubicBezTo>
                <a:close/>
                <a:moveTo>
                  <a:pt x="2536253" y="1976207"/>
                </a:moveTo>
                <a:cubicBezTo>
                  <a:pt x="2534564" y="1975391"/>
                  <a:pt x="2532690" y="1975289"/>
                  <a:pt x="2530395" y="1977048"/>
                </a:cubicBezTo>
                <a:cubicBezTo>
                  <a:pt x="2529528" y="1996580"/>
                  <a:pt x="2523203" y="2015041"/>
                  <a:pt x="2547070" y="2029525"/>
                </a:cubicBezTo>
                <a:cubicBezTo>
                  <a:pt x="2580931" y="2050076"/>
                  <a:pt x="2611326" y="2076339"/>
                  <a:pt x="2643351" y="2099950"/>
                </a:cubicBezTo>
                <a:cubicBezTo>
                  <a:pt x="2797055" y="2213060"/>
                  <a:pt x="2939335" y="2338154"/>
                  <a:pt x="3057137" y="2489410"/>
                </a:cubicBezTo>
                <a:cubicBezTo>
                  <a:pt x="3203600" y="2677434"/>
                  <a:pt x="3310947" y="2886316"/>
                  <a:pt x="3392337" y="3109579"/>
                </a:cubicBezTo>
                <a:cubicBezTo>
                  <a:pt x="3469036" y="3319989"/>
                  <a:pt x="3522684" y="3536164"/>
                  <a:pt x="3560014" y="3756724"/>
                </a:cubicBezTo>
                <a:cubicBezTo>
                  <a:pt x="3566439" y="3794512"/>
                  <a:pt x="3573375" y="3832198"/>
                  <a:pt x="3580055" y="3869936"/>
                </a:cubicBezTo>
                <a:lnTo>
                  <a:pt x="3586838" y="3868610"/>
                </a:lnTo>
                <a:cubicBezTo>
                  <a:pt x="3586838" y="3865499"/>
                  <a:pt x="3587041" y="3862389"/>
                  <a:pt x="3586786" y="3859328"/>
                </a:cubicBezTo>
                <a:cubicBezTo>
                  <a:pt x="3573884" y="3717762"/>
                  <a:pt x="3554914" y="3577113"/>
                  <a:pt x="3529110" y="3437282"/>
                </a:cubicBezTo>
                <a:cubicBezTo>
                  <a:pt x="3491270" y="3232174"/>
                  <a:pt x="3437877" y="3031757"/>
                  <a:pt x="3354192" y="2840164"/>
                </a:cubicBezTo>
                <a:cubicBezTo>
                  <a:pt x="3252505" y="2607314"/>
                  <a:pt x="3104309" y="2409804"/>
                  <a:pt x="2907360" y="2248758"/>
                </a:cubicBezTo>
                <a:cubicBezTo>
                  <a:pt x="2789814" y="2152731"/>
                  <a:pt x="2664005" y="2068180"/>
                  <a:pt x="2541002" y="1979649"/>
                </a:cubicBezTo>
                <a:cubicBezTo>
                  <a:pt x="2539447" y="1978553"/>
                  <a:pt x="2537942" y="1977023"/>
                  <a:pt x="2536253" y="1976207"/>
                </a:cubicBezTo>
                <a:close/>
                <a:moveTo>
                  <a:pt x="2542430" y="1800498"/>
                </a:moveTo>
                <a:cubicBezTo>
                  <a:pt x="2534066" y="1828598"/>
                  <a:pt x="2542787" y="1845784"/>
                  <a:pt x="2566551" y="1859706"/>
                </a:cubicBezTo>
                <a:cubicBezTo>
                  <a:pt x="2616069" y="1888722"/>
                  <a:pt x="2663750" y="1920953"/>
                  <a:pt x="2712962" y="1950582"/>
                </a:cubicBezTo>
                <a:cubicBezTo>
                  <a:pt x="2871305" y="2045792"/>
                  <a:pt x="3026131" y="2145847"/>
                  <a:pt x="3165148" y="2268443"/>
                </a:cubicBezTo>
                <a:cubicBezTo>
                  <a:pt x="3439764" y="2510625"/>
                  <a:pt x="3632990" y="2808853"/>
                  <a:pt x="3768895" y="3146449"/>
                </a:cubicBezTo>
                <a:cubicBezTo>
                  <a:pt x="3857170" y="3365886"/>
                  <a:pt x="3920048" y="3592617"/>
                  <a:pt x="3963243" y="3825008"/>
                </a:cubicBezTo>
                <a:cubicBezTo>
                  <a:pt x="3965181" y="3835615"/>
                  <a:pt x="3967220" y="3847192"/>
                  <a:pt x="3981754" y="3851781"/>
                </a:cubicBezTo>
                <a:cubicBezTo>
                  <a:pt x="3968138" y="3741730"/>
                  <a:pt x="3952482" y="3633974"/>
                  <a:pt x="3932236" y="3526882"/>
                </a:cubicBezTo>
                <a:cubicBezTo>
                  <a:pt x="3896947" y="3340235"/>
                  <a:pt x="3848143" y="3157565"/>
                  <a:pt x="3778789" y="2980557"/>
                </a:cubicBezTo>
                <a:cubicBezTo>
                  <a:pt x="3651501" y="2655659"/>
                  <a:pt x="3450779" y="2387265"/>
                  <a:pt x="3166626" y="2182615"/>
                </a:cubicBezTo>
                <a:cubicBezTo>
                  <a:pt x="3014809" y="2073278"/>
                  <a:pt x="2852132" y="1981638"/>
                  <a:pt x="2690677" y="1887957"/>
                </a:cubicBezTo>
                <a:lnTo>
                  <a:pt x="2542430" y="1800498"/>
                </a:lnTo>
                <a:close/>
                <a:moveTo>
                  <a:pt x="2540695" y="1618696"/>
                </a:moveTo>
                <a:cubicBezTo>
                  <a:pt x="2537585" y="1656535"/>
                  <a:pt x="2537330" y="1656944"/>
                  <a:pt x="2566703" y="1673824"/>
                </a:cubicBezTo>
                <a:cubicBezTo>
                  <a:pt x="2676397" y="1736856"/>
                  <a:pt x="2790986" y="1790605"/>
                  <a:pt x="2902770" y="1849659"/>
                </a:cubicBezTo>
                <a:cubicBezTo>
                  <a:pt x="3091814" y="1949613"/>
                  <a:pt x="3271271" y="2063743"/>
                  <a:pt x="3432625" y="2204849"/>
                </a:cubicBezTo>
                <a:cubicBezTo>
                  <a:pt x="3671848" y="2414088"/>
                  <a:pt x="3855028" y="2665552"/>
                  <a:pt x="3992158" y="2951336"/>
                </a:cubicBezTo>
                <a:cubicBezTo>
                  <a:pt x="4079004" y="3132221"/>
                  <a:pt x="4143771" y="3321163"/>
                  <a:pt x="4193747" y="3515306"/>
                </a:cubicBezTo>
                <a:cubicBezTo>
                  <a:pt x="4209556" y="3510971"/>
                  <a:pt x="4222254" y="3506229"/>
                  <a:pt x="4212870" y="3485932"/>
                </a:cubicBezTo>
                <a:cubicBezTo>
                  <a:pt x="4209097" y="3477773"/>
                  <a:pt x="4209046" y="3467828"/>
                  <a:pt x="4207466" y="3458700"/>
                </a:cubicBezTo>
                <a:cubicBezTo>
                  <a:pt x="4171155" y="3251604"/>
                  <a:pt x="4115570" y="3049963"/>
                  <a:pt x="4033108" y="2856279"/>
                </a:cubicBezTo>
                <a:cubicBezTo>
                  <a:pt x="3947689" y="2655557"/>
                  <a:pt x="3833355" y="2473500"/>
                  <a:pt x="3681997" y="2315309"/>
                </a:cubicBezTo>
                <a:cubicBezTo>
                  <a:pt x="3528701" y="2155078"/>
                  <a:pt x="3348633" y="2031614"/>
                  <a:pt x="3155153" y="1925950"/>
                </a:cubicBezTo>
                <a:cubicBezTo>
                  <a:pt x="2978449" y="1829413"/>
                  <a:pt x="2795168" y="1746086"/>
                  <a:pt x="2615303" y="1655873"/>
                </a:cubicBezTo>
                <a:lnTo>
                  <a:pt x="2540695" y="1618696"/>
                </a:lnTo>
                <a:close/>
                <a:moveTo>
                  <a:pt x="2527079" y="1464483"/>
                </a:moveTo>
                <a:cubicBezTo>
                  <a:pt x="2522898" y="1496713"/>
                  <a:pt x="2539166" y="1511450"/>
                  <a:pt x="2565020" y="1524965"/>
                </a:cubicBezTo>
                <a:cubicBezTo>
                  <a:pt x="2717909" y="1605387"/>
                  <a:pt x="2877630" y="1671376"/>
                  <a:pt x="3032710" y="1747208"/>
                </a:cubicBezTo>
                <a:cubicBezTo>
                  <a:pt x="3304878" y="1880308"/>
                  <a:pt x="3558330" y="2040742"/>
                  <a:pt x="3778839" y="2249982"/>
                </a:cubicBezTo>
                <a:cubicBezTo>
                  <a:pt x="4051926" y="2509094"/>
                  <a:pt x="4250865" y="2817981"/>
                  <a:pt x="4390541" y="3166338"/>
                </a:cubicBezTo>
                <a:cubicBezTo>
                  <a:pt x="4419813" y="3239364"/>
                  <a:pt x="4445620" y="3313565"/>
                  <a:pt x="4470708" y="3388783"/>
                </a:cubicBezTo>
                <a:cubicBezTo>
                  <a:pt x="4491465" y="3373281"/>
                  <a:pt x="4491770" y="3373229"/>
                  <a:pt x="4486365" y="3353189"/>
                </a:cubicBezTo>
                <a:cubicBezTo>
                  <a:pt x="4434094" y="3159657"/>
                  <a:pt x="4370858" y="2970103"/>
                  <a:pt x="4282021" y="2789728"/>
                </a:cubicBezTo>
                <a:cubicBezTo>
                  <a:pt x="4188749" y="2600379"/>
                  <a:pt x="4072682" y="2427041"/>
                  <a:pt x="3926474" y="2274002"/>
                </a:cubicBezTo>
                <a:cubicBezTo>
                  <a:pt x="3757267" y="2096891"/>
                  <a:pt x="3558942" y="1959863"/>
                  <a:pt x="3344299" y="1844712"/>
                </a:cubicBezTo>
                <a:cubicBezTo>
                  <a:pt x="3142199" y="1736294"/>
                  <a:pt x="2930666" y="1648070"/>
                  <a:pt x="2721937" y="1553829"/>
                </a:cubicBezTo>
                <a:lnTo>
                  <a:pt x="2527079" y="1464483"/>
                </a:lnTo>
                <a:close/>
                <a:moveTo>
                  <a:pt x="1614017" y="1120200"/>
                </a:moveTo>
                <a:cubicBezTo>
                  <a:pt x="1545293" y="1119683"/>
                  <a:pt x="1476575" y="1120793"/>
                  <a:pt x="1407857" y="1125306"/>
                </a:cubicBezTo>
                <a:cubicBezTo>
                  <a:pt x="1386592" y="1126683"/>
                  <a:pt x="1365938" y="1130304"/>
                  <a:pt x="1345387" y="1135454"/>
                </a:cubicBezTo>
                <a:cubicBezTo>
                  <a:pt x="1334014" y="1138310"/>
                  <a:pt x="1341307" y="1171713"/>
                  <a:pt x="1353903" y="1178801"/>
                </a:cubicBezTo>
                <a:cubicBezTo>
                  <a:pt x="1388326" y="1198179"/>
                  <a:pt x="1410000" y="1190836"/>
                  <a:pt x="1451460" y="1192213"/>
                </a:cubicBezTo>
                <a:lnTo>
                  <a:pt x="1782222" y="1204095"/>
                </a:lnTo>
                <a:cubicBezTo>
                  <a:pt x="1961169" y="1209348"/>
                  <a:pt x="2140167" y="1218935"/>
                  <a:pt x="2319165" y="1206236"/>
                </a:cubicBezTo>
                <a:cubicBezTo>
                  <a:pt x="2346652" y="1204298"/>
                  <a:pt x="2374853" y="1201953"/>
                  <a:pt x="2401064" y="1191244"/>
                </a:cubicBezTo>
                <a:cubicBezTo>
                  <a:pt x="2409887" y="1187623"/>
                  <a:pt x="2412692" y="1166868"/>
                  <a:pt x="2400657" y="1158402"/>
                </a:cubicBezTo>
                <a:cubicBezTo>
                  <a:pt x="2374343" y="1139891"/>
                  <a:pt x="2351904" y="1136678"/>
                  <a:pt x="2319216" y="1135608"/>
                </a:cubicBezTo>
                <a:lnTo>
                  <a:pt x="1882635" y="1124949"/>
                </a:lnTo>
                <a:cubicBezTo>
                  <a:pt x="1869477" y="1124949"/>
                  <a:pt x="1844847" y="1125561"/>
                  <a:pt x="1820215" y="1124847"/>
                </a:cubicBezTo>
                <a:lnTo>
                  <a:pt x="1614017" y="1120200"/>
                </a:lnTo>
                <a:close/>
                <a:moveTo>
                  <a:pt x="159310" y="700"/>
                </a:moveTo>
                <a:cubicBezTo>
                  <a:pt x="222600" y="-2785"/>
                  <a:pt x="285172" y="7054"/>
                  <a:pt x="347287" y="23119"/>
                </a:cubicBezTo>
                <a:cubicBezTo>
                  <a:pt x="416641" y="41018"/>
                  <a:pt x="483701" y="64527"/>
                  <a:pt x="535617" y="117207"/>
                </a:cubicBezTo>
                <a:cubicBezTo>
                  <a:pt x="646075" y="229348"/>
                  <a:pt x="770607" y="321907"/>
                  <a:pt x="912684" y="390548"/>
                </a:cubicBezTo>
                <a:cubicBezTo>
                  <a:pt x="962558" y="414669"/>
                  <a:pt x="1009526" y="443176"/>
                  <a:pt x="1043489" y="488921"/>
                </a:cubicBezTo>
                <a:cubicBezTo>
                  <a:pt x="1166800" y="654760"/>
                  <a:pt x="1261091" y="833554"/>
                  <a:pt x="1288070" y="1041671"/>
                </a:cubicBezTo>
                <a:cubicBezTo>
                  <a:pt x="1290874" y="1063294"/>
                  <a:pt x="1299595" y="1064415"/>
                  <a:pt x="1316628" y="1064415"/>
                </a:cubicBezTo>
                <a:lnTo>
                  <a:pt x="2364402" y="1063192"/>
                </a:lnTo>
                <a:cubicBezTo>
                  <a:pt x="2402802" y="1062987"/>
                  <a:pt x="2424832" y="1078236"/>
                  <a:pt x="2441712" y="1108222"/>
                </a:cubicBezTo>
                <a:cubicBezTo>
                  <a:pt x="2447883" y="1119236"/>
                  <a:pt x="2453083" y="1130864"/>
                  <a:pt x="2457980" y="1142490"/>
                </a:cubicBezTo>
                <a:cubicBezTo>
                  <a:pt x="2491790" y="1222861"/>
                  <a:pt x="2504437" y="1308433"/>
                  <a:pt x="2517084" y="1393700"/>
                </a:cubicBezTo>
                <a:cubicBezTo>
                  <a:pt x="2519837" y="1412212"/>
                  <a:pt x="2528253" y="1416801"/>
                  <a:pt x="2542633" y="1421084"/>
                </a:cubicBezTo>
                <a:cubicBezTo>
                  <a:pt x="2669768" y="1458771"/>
                  <a:pt x="2795219" y="1501455"/>
                  <a:pt x="2918885" y="1549240"/>
                </a:cubicBezTo>
                <a:cubicBezTo>
                  <a:pt x="3228842" y="1669029"/>
                  <a:pt x="3523551" y="1816971"/>
                  <a:pt x="3787763" y="2021262"/>
                </a:cubicBezTo>
                <a:cubicBezTo>
                  <a:pt x="4112611" y="2272471"/>
                  <a:pt x="4347145" y="2589618"/>
                  <a:pt x="4488354" y="2975508"/>
                </a:cubicBezTo>
                <a:cubicBezTo>
                  <a:pt x="4527877" y="3083519"/>
                  <a:pt x="4561890" y="3193213"/>
                  <a:pt x="4588867" y="3304945"/>
                </a:cubicBezTo>
                <a:cubicBezTo>
                  <a:pt x="4592794" y="3321315"/>
                  <a:pt x="4598760" y="3325548"/>
                  <a:pt x="4615591" y="3323917"/>
                </a:cubicBezTo>
                <a:cubicBezTo>
                  <a:pt x="4668932" y="3318817"/>
                  <a:pt x="4718399" y="3334319"/>
                  <a:pt x="4763326" y="3361399"/>
                </a:cubicBezTo>
                <a:cubicBezTo>
                  <a:pt x="4778983" y="3370783"/>
                  <a:pt x="4784541" y="3366193"/>
                  <a:pt x="4793670" y="3356044"/>
                </a:cubicBezTo>
                <a:cubicBezTo>
                  <a:pt x="4826818" y="3319123"/>
                  <a:pt x="4853029" y="3278020"/>
                  <a:pt x="4870266" y="3231358"/>
                </a:cubicBezTo>
                <a:cubicBezTo>
                  <a:pt x="4880924" y="3202443"/>
                  <a:pt x="4891635" y="3173578"/>
                  <a:pt x="4903566" y="3141399"/>
                </a:cubicBezTo>
                <a:cubicBezTo>
                  <a:pt x="4919834" y="3163991"/>
                  <a:pt x="4934318" y="3183575"/>
                  <a:pt x="4948240" y="3203514"/>
                </a:cubicBezTo>
                <a:cubicBezTo>
                  <a:pt x="5017289" y="3302447"/>
                  <a:pt x="5102097" y="3383990"/>
                  <a:pt x="5209137" y="3441208"/>
                </a:cubicBezTo>
                <a:cubicBezTo>
                  <a:pt x="5249018" y="3462524"/>
                  <a:pt x="5248864" y="3462576"/>
                  <a:pt x="5282268" y="3433101"/>
                </a:cubicBezTo>
                <a:cubicBezTo>
                  <a:pt x="5321024" y="3398882"/>
                  <a:pt x="5350908" y="3358441"/>
                  <a:pt x="5369726" y="3309994"/>
                </a:cubicBezTo>
                <a:cubicBezTo>
                  <a:pt x="5375540" y="3295002"/>
                  <a:pt x="5386352" y="3286434"/>
                  <a:pt x="5403232" y="3291381"/>
                </a:cubicBezTo>
                <a:cubicBezTo>
                  <a:pt x="5420875" y="3296583"/>
                  <a:pt x="5422813" y="3310606"/>
                  <a:pt x="5420263" y="3326058"/>
                </a:cubicBezTo>
                <a:cubicBezTo>
                  <a:pt x="5419498" y="3331005"/>
                  <a:pt x="5417101" y="3335697"/>
                  <a:pt x="5415673" y="3340542"/>
                </a:cubicBezTo>
                <a:cubicBezTo>
                  <a:pt x="5401447" y="3388682"/>
                  <a:pt x="5393948" y="3437944"/>
                  <a:pt x="5390481" y="3487972"/>
                </a:cubicBezTo>
                <a:cubicBezTo>
                  <a:pt x="5389513" y="3501895"/>
                  <a:pt x="5393846" y="3506433"/>
                  <a:pt x="5407515" y="3508779"/>
                </a:cubicBezTo>
                <a:cubicBezTo>
                  <a:pt x="5481357" y="3521375"/>
                  <a:pt x="5554894" y="3519845"/>
                  <a:pt x="5627002" y="3500466"/>
                </a:cubicBezTo>
                <a:cubicBezTo>
                  <a:pt x="5766326" y="3463035"/>
                  <a:pt x="5866483" y="3381645"/>
                  <a:pt x="5911103" y="3240079"/>
                </a:cubicBezTo>
                <a:cubicBezTo>
                  <a:pt x="5920233" y="3211214"/>
                  <a:pt x="5930993" y="3182809"/>
                  <a:pt x="5942313" y="3150477"/>
                </a:cubicBezTo>
                <a:cubicBezTo>
                  <a:pt x="5963377" y="3191581"/>
                  <a:pt x="5982294" y="3229267"/>
                  <a:pt x="6001929" y="3266597"/>
                </a:cubicBezTo>
                <a:cubicBezTo>
                  <a:pt x="6056802" y="3370783"/>
                  <a:pt x="6119470" y="3445147"/>
                  <a:pt x="6247936" y="3489451"/>
                </a:cubicBezTo>
                <a:cubicBezTo>
                  <a:pt x="6376402" y="3533755"/>
                  <a:pt x="6628902" y="3572939"/>
                  <a:pt x="6772726" y="3532422"/>
                </a:cubicBezTo>
                <a:lnTo>
                  <a:pt x="7110878" y="3246350"/>
                </a:lnTo>
                <a:cubicBezTo>
                  <a:pt x="7121280" y="3217385"/>
                  <a:pt x="7131072" y="3188215"/>
                  <a:pt x="7141016" y="3159503"/>
                </a:cubicBezTo>
                <a:cubicBezTo>
                  <a:pt x="7149533" y="3160779"/>
                  <a:pt x="7149583" y="3167154"/>
                  <a:pt x="7151930" y="3171181"/>
                </a:cubicBezTo>
                <a:cubicBezTo>
                  <a:pt x="7183905" y="3225901"/>
                  <a:pt x="7211493" y="3283272"/>
                  <a:pt x="7251067" y="3333453"/>
                </a:cubicBezTo>
                <a:cubicBezTo>
                  <a:pt x="7338679" y="3444523"/>
                  <a:pt x="7489590" y="3510859"/>
                  <a:pt x="7592029" y="3531370"/>
                </a:cubicBezTo>
                <a:cubicBezTo>
                  <a:pt x="7705550" y="3554100"/>
                  <a:pt x="7692149" y="3565844"/>
                  <a:pt x="7840753" y="3546033"/>
                </a:cubicBezTo>
                <a:cubicBezTo>
                  <a:pt x="7995324" y="3511559"/>
                  <a:pt x="8108639" y="3428282"/>
                  <a:pt x="8163612" y="3275343"/>
                </a:cubicBezTo>
                <a:cubicBezTo>
                  <a:pt x="8174015" y="3246378"/>
                  <a:pt x="8183807" y="3217208"/>
                  <a:pt x="8193751" y="3188496"/>
                </a:cubicBezTo>
                <a:cubicBezTo>
                  <a:pt x="8202268" y="3189772"/>
                  <a:pt x="8202318" y="3196147"/>
                  <a:pt x="8204665" y="3200174"/>
                </a:cubicBezTo>
                <a:cubicBezTo>
                  <a:pt x="8236639" y="3254894"/>
                  <a:pt x="8264228" y="3312265"/>
                  <a:pt x="8303802" y="3362446"/>
                </a:cubicBezTo>
                <a:cubicBezTo>
                  <a:pt x="8369511" y="3445749"/>
                  <a:pt x="8450395" y="3502747"/>
                  <a:pt x="8545270" y="3535549"/>
                </a:cubicBezTo>
                <a:cubicBezTo>
                  <a:pt x="8630430" y="3568989"/>
                  <a:pt x="8636849" y="3549088"/>
                  <a:pt x="8678829" y="3521568"/>
                </a:cubicBezTo>
                <a:cubicBezTo>
                  <a:pt x="8801621" y="3463280"/>
                  <a:pt x="8904092" y="3463411"/>
                  <a:pt x="9047204" y="3445763"/>
                </a:cubicBezTo>
                <a:cubicBezTo>
                  <a:pt x="9096249" y="3439715"/>
                  <a:pt x="9195298" y="3391778"/>
                  <a:pt x="9240236" y="3356044"/>
                </a:cubicBezTo>
                <a:cubicBezTo>
                  <a:pt x="9273384" y="3319123"/>
                  <a:pt x="9299595" y="3278020"/>
                  <a:pt x="9316832" y="3231358"/>
                </a:cubicBezTo>
                <a:cubicBezTo>
                  <a:pt x="9327490" y="3202443"/>
                  <a:pt x="9338200" y="3173578"/>
                  <a:pt x="9350132" y="3141399"/>
                </a:cubicBezTo>
                <a:cubicBezTo>
                  <a:pt x="9366400" y="3163991"/>
                  <a:pt x="9380883" y="3183575"/>
                  <a:pt x="9394806" y="3203514"/>
                </a:cubicBezTo>
                <a:cubicBezTo>
                  <a:pt x="9463855" y="3302447"/>
                  <a:pt x="9548662" y="3383990"/>
                  <a:pt x="9655703" y="3441208"/>
                </a:cubicBezTo>
                <a:cubicBezTo>
                  <a:pt x="9695584" y="3462524"/>
                  <a:pt x="9695430" y="3462576"/>
                  <a:pt x="9728833" y="3433101"/>
                </a:cubicBezTo>
                <a:cubicBezTo>
                  <a:pt x="9767590" y="3398882"/>
                  <a:pt x="9797474" y="3358441"/>
                  <a:pt x="9816291" y="3309994"/>
                </a:cubicBezTo>
                <a:cubicBezTo>
                  <a:pt x="9822105" y="3295002"/>
                  <a:pt x="9832917" y="3286434"/>
                  <a:pt x="9849797" y="3291381"/>
                </a:cubicBezTo>
                <a:cubicBezTo>
                  <a:pt x="9867441" y="3296583"/>
                  <a:pt x="9869379" y="3310606"/>
                  <a:pt x="9866829" y="3326058"/>
                </a:cubicBezTo>
                <a:cubicBezTo>
                  <a:pt x="9866063" y="3331005"/>
                  <a:pt x="9863667" y="3335697"/>
                  <a:pt x="9862239" y="3340542"/>
                </a:cubicBezTo>
                <a:cubicBezTo>
                  <a:pt x="9848012" y="3388682"/>
                  <a:pt x="9840514" y="3437944"/>
                  <a:pt x="9837047" y="3487972"/>
                </a:cubicBezTo>
                <a:cubicBezTo>
                  <a:pt x="9836078" y="3501895"/>
                  <a:pt x="9840412" y="3506433"/>
                  <a:pt x="9854080" y="3508779"/>
                </a:cubicBezTo>
                <a:cubicBezTo>
                  <a:pt x="9927923" y="3521375"/>
                  <a:pt x="10001460" y="3519845"/>
                  <a:pt x="10073568" y="3500466"/>
                </a:cubicBezTo>
                <a:cubicBezTo>
                  <a:pt x="10212891" y="3463035"/>
                  <a:pt x="10313049" y="3381645"/>
                  <a:pt x="10357669" y="3240079"/>
                </a:cubicBezTo>
                <a:cubicBezTo>
                  <a:pt x="10366799" y="3211214"/>
                  <a:pt x="10377558" y="3182809"/>
                  <a:pt x="10388879" y="3150477"/>
                </a:cubicBezTo>
                <a:cubicBezTo>
                  <a:pt x="10409942" y="3191581"/>
                  <a:pt x="10428860" y="3229267"/>
                  <a:pt x="10448495" y="3266597"/>
                </a:cubicBezTo>
                <a:cubicBezTo>
                  <a:pt x="10503367" y="3370783"/>
                  <a:pt x="10580116" y="3450745"/>
                  <a:pt x="10694502" y="3489451"/>
                </a:cubicBezTo>
                <a:cubicBezTo>
                  <a:pt x="10731321" y="3501894"/>
                  <a:pt x="10768906" y="3510015"/>
                  <a:pt x="10806834" y="3516262"/>
                </a:cubicBezTo>
                <a:cubicBezTo>
                  <a:pt x="10935617" y="3563711"/>
                  <a:pt x="10985935" y="3526661"/>
                  <a:pt x="11075486" y="3531860"/>
                </a:cubicBezTo>
                <a:cubicBezTo>
                  <a:pt x="11230057" y="3497386"/>
                  <a:pt x="11343372" y="3414109"/>
                  <a:pt x="11398345" y="3261170"/>
                </a:cubicBezTo>
                <a:cubicBezTo>
                  <a:pt x="11408748" y="3232205"/>
                  <a:pt x="11418540" y="3203035"/>
                  <a:pt x="11428484" y="3174323"/>
                </a:cubicBezTo>
                <a:cubicBezTo>
                  <a:pt x="11437001" y="3175599"/>
                  <a:pt x="11437051" y="3181974"/>
                  <a:pt x="11439398" y="3186001"/>
                </a:cubicBezTo>
                <a:cubicBezTo>
                  <a:pt x="11471372" y="3240721"/>
                  <a:pt x="11498961" y="3298092"/>
                  <a:pt x="11538535" y="3348273"/>
                </a:cubicBezTo>
                <a:cubicBezTo>
                  <a:pt x="11604244" y="3431576"/>
                  <a:pt x="11685128" y="3488574"/>
                  <a:pt x="11780003" y="3521376"/>
                </a:cubicBezTo>
                <a:cubicBezTo>
                  <a:pt x="11865163" y="3554816"/>
                  <a:pt x="11871582" y="3534915"/>
                  <a:pt x="11913562" y="3507395"/>
                </a:cubicBezTo>
                <a:cubicBezTo>
                  <a:pt x="12005656" y="3463679"/>
                  <a:pt x="12086319" y="3452824"/>
                  <a:pt x="12181271" y="3442683"/>
                </a:cubicBezTo>
                <a:lnTo>
                  <a:pt x="12192000" y="3441501"/>
                </a:lnTo>
                <a:lnTo>
                  <a:pt x="12192000" y="3469428"/>
                </a:lnTo>
                <a:lnTo>
                  <a:pt x="12173925" y="3470105"/>
                </a:lnTo>
                <a:cubicBezTo>
                  <a:pt x="12136902" y="3473698"/>
                  <a:pt x="12099863" y="3479550"/>
                  <a:pt x="12062814" y="3487824"/>
                </a:cubicBezTo>
                <a:cubicBezTo>
                  <a:pt x="11978773" y="3506590"/>
                  <a:pt x="11900901" y="3540350"/>
                  <a:pt x="11831648" y="3597364"/>
                </a:cubicBezTo>
                <a:cubicBezTo>
                  <a:pt x="11855718" y="3608685"/>
                  <a:pt x="11877953" y="3607665"/>
                  <a:pt x="11899421" y="3599404"/>
                </a:cubicBezTo>
                <a:cubicBezTo>
                  <a:pt x="11919362" y="3591754"/>
                  <a:pt x="11936343" y="3593386"/>
                  <a:pt x="11942921" y="3614601"/>
                </a:cubicBezTo>
                <a:cubicBezTo>
                  <a:pt x="11949399" y="3635407"/>
                  <a:pt x="11933335" y="3644689"/>
                  <a:pt x="11915944" y="3650553"/>
                </a:cubicBezTo>
                <a:cubicBezTo>
                  <a:pt x="11879074" y="3662996"/>
                  <a:pt x="11842408" y="3663557"/>
                  <a:pt x="11807526" y="3645301"/>
                </a:cubicBezTo>
                <a:cubicBezTo>
                  <a:pt x="11793501" y="3637957"/>
                  <a:pt x="11787587" y="3641118"/>
                  <a:pt x="11779530" y="3653306"/>
                </a:cubicBezTo>
                <a:cubicBezTo>
                  <a:pt x="11752501" y="3694359"/>
                  <a:pt x="11753012" y="3707822"/>
                  <a:pt x="11786413" y="3742091"/>
                </a:cubicBezTo>
                <a:cubicBezTo>
                  <a:pt x="11789372" y="3745101"/>
                  <a:pt x="11792279" y="3748212"/>
                  <a:pt x="11795288" y="3751220"/>
                </a:cubicBezTo>
                <a:cubicBezTo>
                  <a:pt x="11896566" y="3852244"/>
                  <a:pt x="12017428" y="3893347"/>
                  <a:pt x="12159351" y="3870450"/>
                </a:cubicBezTo>
                <a:lnTo>
                  <a:pt x="12192000" y="3863026"/>
                </a:lnTo>
                <a:lnTo>
                  <a:pt x="12192000" y="3921485"/>
                </a:lnTo>
                <a:lnTo>
                  <a:pt x="12166082" y="3926597"/>
                </a:lnTo>
                <a:cubicBezTo>
                  <a:pt x="12170634" y="3934196"/>
                  <a:pt x="12180023" y="3937673"/>
                  <a:pt x="12191439" y="3938330"/>
                </a:cubicBezTo>
                <a:lnTo>
                  <a:pt x="12192000" y="3938253"/>
                </a:lnTo>
                <a:lnTo>
                  <a:pt x="12192000" y="3998642"/>
                </a:lnTo>
                <a:lnTo>
                  <a:pt x="12185871" y="4000251"/>
                </a:lnTo>
                <a:cubicBezTo>
                  <a:pt x="12107190" y="4015892"/>
                  <a:pt x="12023751" y="4018046"/>
                  <a:pt x="11936547" y="4009364"/>
                </a:cubicBezTo>
                <a:cubicBezTo>
                  <a:pt x="11921045" y="4007834"/>
                  <a:pt x="11911508" y="4009976"/>
                  <a:pt x="11901870" y="4022062"/>
                </a:cubicBezTo>
                <a:lnTo>
                  <a:pt x="11870473" y="4068895"/>
                </a:lnTo>
                <a:lnTo>
                  <a:pt x="11809452" y="4016051"/>
                </a:lnTo>
                <a:lnTo>
                  <a:pt x="11849140" y="3993861"/>
                </a:lnTo>
                <a:cubicBezTo>
                  <a:pt x="11687787" y="3949137"/>
                  <a:pt x="11561366" y="3861270"/>
                  <a:pt x="11471969" y="3719297"/>
                </a:cubicBezTo>
                <a:cubicBezTo>
                  <a:pt x="11452438" y="3756320"/>
                  <a:pt x="11428916" y="3788996"/>
                  <a:pt x="11402034" y="3818370"/>
                </a:cubicBezTo>
                <a:lnTo>
                  <a:pt x="11271820" y="3934777"/>
                </a:lnTo>
                <a:cubicBezTo>
                  <a:pt x="11144795" y="4021755"/>
                  <a:pt x="11038896" y="4036304"/>
                  <a:pt x="10881692" y="4023694"/>
                </a:cubicBezTo>
                <a:cubicBezTo>
                  <a:pt x="10881692" y="4023665"/>
                  <a:pt x="10881691" y="4023636"/>
                  <a:pt x="10881691" y="4023607"/>
                </a:cubicBezTo>
                <a:lnTo>
                  <a:pt x="10881691" y="4025240"/>
                </a:lnTo>
                <a:lnTo>
                  <a:pt x="10803022" y="4016347"/>
                </a:lnTo>
                <a:cubicBezTo>
                  <a:pt x="10712810" y="4003955"/>
                  <a:pt x="10626013" y="3981006"/>
                  <a:pt x="10549060" y="3929857"/>
                </a:cubicBezTo>
                <a:cubicBezTo>
                  <a:pt x="10480724" y="3884419"/>
                  <a:pt x="10429371" y="3823273"/>
                  <a:pt x="10386789" y="3749277"/>
                </a:cubicBezTo>
                <a:cubicBezTo>
                  <a:pt x="10365830" y="3791503"/>
                  <a:pt x="10342727" y="3827660"/>
                  <a:pt x="10312844" y="3859073"/>
                </a:cubicBezTo>
                <a:cubicBezTo>
                  <a:pt x="10190912" y="3987228"/>
                  <a:pt x="10036953" y="4026290"/>
                  <a:pt x="9867798" y="4009157"/>
                </a:cubicBezTo>
                <a:cubicBezTo>
                  <a:pt x="9693849" y="3991511"/>
                  <a:pt x="9548100" y="3911091"/>
                  <a:pt x="9426373" y="3786760"/>
                </a:cubicBezTo>
                <a:cubicBezTo>
                  <a:pt x="9404137" y="3764067"/>
                  <a:pt x="9384045" y="3739334"/>
                  <a:pt x="9362320" y="3714804"/>
                </a:cubicBezTo>
                <a:cubicBezTo>
                  <a:pt x="9352478" y="3732296"/>
                  <a:pt x="9344218" y="3748769"/>
                  <a:pt x="9334324" y="3764169"/>
                </a:cubicBezTo>
                <a:cubicBezTo>
                  <a:pt x="9323870" y="3780539"/>
                  <a:pt x="9313109" y="3797062"/>
                  <a:pt x="9300309" y="3811545"/>
                </a:cubicBezTo>
                <a:cubicBezTo>
                  <a:pt x="9140128" y="3992786"/>
                  <a:pt x="8934358" y="4046689"/>
                  <a:pt x="8701814" y="4023537"/>
                </a:cubicBezTo>
                <a:cubicBezTo>
                  <a:pt x="8686312" y="4022007"/>
                  <a:pt x="8676775" y="4024149"/>
                  <a:pt x="8667137" y="4036235"/>
                </a:cubicBezTo>
                <a:cubicBezTo>
                  <a:pt x="8576924" y="4149090"/>
                  <a:pt x="8534903" y="4279233"/>
                  <a:pt x="8525570" y="4421870"/>
                </a:cubicBezTo>
                <a:cubicBezTo>
                  <a:pt x="8524296" y="4441097"/>
                  <a:pt x="8531893" y="4446656"/>
                  <a:pt x="8547702" y="4449308"/>
                </a:cubicBezTo>
                <a:cubicBezTo>
                  <a:pt x="8683660" y="4472255"/>
                  <a:pt x="8815791" y="4460781"/>
                  <a:pt x="8942569" y="4404583"/>
                </a:cubicBezTo>
                <a:cubicBezTo>
                  <a:pt x="9065317" y="4350169"/>
                  <a:pt x="9157722" y="4266229"/>
                  <a:pt x="9200815" y="4135117"/>
                </a:cubicBezTo>
                <a:cubicBezTo>
                  <a:pt x="9207802" y="4113801"/>
                  <a:pt x="9216573" y="4093096"/>
                  <a:pt x="9224783" y="4071423"/>
                </a:cubicBezTo>
                <a:cubicBezTo>
                  <a:pt x="9227894" y="4073922"/>
                  <a:pt x="9229475" y="4074737"/>
                  <a:pt x="9230444" y="4076063"/>
                </a:cubicBezTo>
                <a:cubicBezTo>
                  <a:pt x="9246355" y="4097992"/>
                  <a:pt x="9262316" y="4119818"/>
                  <a:pt x="9278024" y="4141900"/>
                </a:cubicBezTo>
                <a:cubicBezTo>
                  <a:pt x="9361556" y="4259191"/>
                  <a:pt x="9467883" y="4347874"/>
                  <a:pt x="9602413" y="4401625"/>
                </a:cubicBezTo>
                <a:cubicBezTo>
                  <a:pt x="9614651" y="4406521"/>
                  <a:pt x="9622810" y="4406011"/>
                  <a:pt x="9633623" y="4397138"/>
                </a:cubicBezTo>
                <a:cubicBezTo>
                  <a:pt x="9669014" y="4368120"/>
                  <a:pt x="9704864" y="4339512"/>
                  <a:pt x="9742194" y="4313147"/>
                </a:cubicBezTo>
                <a:cubicBezTo>
                  <a:pt x="9780899" y="4285761"/>
                  <a:pt x="9821596" y="4261181"/>
                  <a:pt x="9865044" y="4233082"/>
                </a:cubicBezTo>
                <a:cubicBezTo>
                  <a:pt x="9843931" y="4230380"/>
                  <a:pt x="9826796" y="4227523"/>
                  <a:pt x="9810528" y="4220893"/>
                </a:cubicBezTo>
                <a:cubicBezTo>
                  <a:pt x="9787427" y="4211510"/>
                  <a:pt x="9782022" y="4196263"/>
                  <a:pt x="9795893" y="4175405"/>
                </a:cubicBezTo>
                <a:cubicBezTo>
                  <a:pt x="9813792" y="4148580"/>
                  <a:pt x="9838424" y="4130272"/>
                  <a:pt x="9868206" y="4117830"/>
                </a:cubicBezTo>
                <a:cubicBezTo>
                  <a:pt x="9922874" y="4094983"/>
                  <a:pt x="9979480" y="4097941"/>
                  <a:pt x="10035832" y="4105744"/>
                </a:cubicBezTo>
                <a:cubicBezTo>
                  <a:pt x="10096619" y="4114158"/>
                  <a:pt x="10156030" y="4131548"/>
                  <a:pt x="10218807" y="4114668"/>
                </a:cubicBezTo>
                <a:cubicBezTo>
                  <a:pt x="10239868" y="4109007"/>
                  <a:pt x="10260165" y="4110588"/>
                  <a:pt x="10263531" y="4078920"/>
                </a:cubicBezTo>
                <a:cubicBezTo>
                  <a:pt x="10271231" y="4116401"/>
                  <a:pt x="10297953" y="4108445"/>
                  <a:pt x="10320544" y="4107937"/>
                </a:cubicBezTo>
                <a:cubicBezTo>
                  <a:pt x="10368379" y="4106866"/>
                  <a:pt x="10415499" y="4112526"/>
                  <a:pt x="10461550" y="4124153"/>
                </a:cubicBezTo>
                <a:cubicBezTo>
                  <a:pt x="10519228" y="4138738"/>
                  <a:pt x="10574406" y="4160004"/>
                  <a:pt x="10617294" y="4203708"/>
                </a:cubicBezTo>
                <a:cubicBezTo>
                  <a:pt x="10642741" y="4229664"/>
                  <a:pt x="10660334" y="4260467"/>
                  <a:pt x="10645852" y="4297491"/>
                </a:cubicBezTo>
                <a:cubicBezTo>
                  <a:pt x="10632082" y="4332627"/>
                  <a:pt x="10615509" y="4367101"/>
                  <a:pt x="10596334" y="4399637"/>
                </a:cubicBezTo>
                <a:cubicBezTo>
                  <a:pt x="10584248" y="4420137"/>
                  <a:pt x="10589653" y="4424472"/>
                  <a:pt x="10609338" y="4429367"/>
                </a:cubicBezTo>
                <a:cubicBezTo>
                  <a:pt x="10656790" y="4441122"/>
                  <a:pt x="10704905" y="4448032"/>
                  <a:pt x="10753199" y="4453617"/>
                </a:cubicBezTo>
                <a:lnTo>
                  <a:pt x="10881691" y="4468061"/>
                </a:lnTo>
                <a:lnTo>
                  <a:pt x="10949726" y="4463063"/>
                </a:lnTo>
                <a:cubicBezTo>
                  <a:pt x="10980076" y="4455402"/>
                  <a:pt x="11010043" y="4444781"/>
                  <a:pt x="11039298" y="4431066"/>
                </a:cubicBezTo>
                <a:cubicBezTo>
                  <a:pt x="11114526" y="4395799"/>
                  <a:pt x="11177038" y="4343830"/>
                  <a:pt x="11225014" y="4280897"/>
                </a:cubicBezTo>
                <a:lnTo>
                  <a:pt x="11265634" y="4218287"/>
                </a:lnTo>
                <a:lnTo>
                  <a:pt x="11307659" y="4131960"/>
                </a:lnTo>
                <a:cubicBezTo>
                  <a:pt x="11315920" y="4107380"/>
                  <a:pt x="11325406" y="4083206"/>
                  <a:pt x="11336165" y="4054140"/>
                </a:cubicBezTo>
                <a:cubicBezTo>
                  <a:pt x="11346569" y="4073977"/>
                  <a:pt x="11356820" y="4089531"/>
                  <a:pt x="11363194" y="4106564"/>
                </a:cubicBezTo>
                <a:cubicBezTo>
                  <a:pt x="11368141" y="4119798"/>
                  <a:pt x="11374643" y="4128136"/>
                  <a:pt x="11383249" y="4132184"/>
                </a:cubicBezTo>
                <a:lnTo>
                  <a:pt x="11417296" y="4179372"/>
                </a:lnTo>
                <a:lnTo>
                  <a:pt x="11421354" y="4185812"/>
                </a:lnTo>
                <a:lnTo>
                  <a:pt x="11513564" y="4308516"/>
                </a:lnTo>
                <a:lnTo>
                  <a:pt x="11617519" y="4376994"/>
                </a:lnTo>
                <a:lnTo>
                  <a:pt x="11621633" y="4378577"/>
                </a:lnTo>
                <a:lnTo>
                  <a:pt x="11649080" y="4393164"/>
                </a:lnTo>
                <a:cubicBezTo>
                  <a:pt x="11888529" y="4485798"/>
                  <a:pt x="12019335" y="4460738"/>
                  <a:pt x="12177302" y="4390410"/>
                </a:cubicBezTo>
                <a:lnTo>
                  <a:pt x="12192000" y="4382355"/>
                </a:lnTo>
                <a:lnTo>
                  <a:pt x="12192000" y="5110716"/>
                </a:lnTo>
                <a:lnTo>
                  <a:pt x="7710341" y="5107621"/>
                </a:lnTo>
                <a:lnTo>
                  <a:pt x="6965879" y="5107727"/>
                </a:lnTo>
                <a:lnTo>
                  <a:pt x="6965879" y="5108079"/>
                </a:lnTo>
                <a:lnTo>
                  <a:pt x="6504144" y="5108079"/>
                </a:lnTo>
                <a:lnTo>
                  <a:pt x="6406798" y="5108079"/>
                </a:lnTo>
                <a:lnTo>
                  <a:pt x="6406798" y="5108065"/>
                </a:lnTo>
                <a:lnTo>
                  <a:pt x="3263775" y="5107621"/>
                </a:lnTo>
                <a:lnTo>
                  <a:pt x="23408" y="5108079"/>
                </a:lnTo>
                <a:cubicBezTo>
                  <a:pt x="4283" y="5108079"/>
                  <a:pt x="0" y="5103795"/>
                  <a:pt x="0" y="5084671"/>
                </a:cubicBezTo>
                <a:cubicBezTo>
                  <a:pt x="459" y="3370069"/>
                  <a:pt x="459" y="1762557"/>
                  <a:pt x="52" y="47699"/>
                </a:cubicBezTo>
                <a:cubicBezTo>
                  <a:pt x="52" y="47699"/>
                  <a:pt x="17797" y="36683"/>
                  <a:pt x="37176" y="32655"/>
                </a:cubicBezTo>
                <a:cubicBezTo>
                  <a:pt x="57778" y="21027"/>
                  <a:pt x="76088" y="12970"/>
                  <a:pt x="95771" y="8891"/>
                </a:cubicBezTo>
                <a:cubicBezTo>
                  <a:pt x="117037" y="4505"/>
                  <a:pt x="138213" y="1862"/>
                  <a:pt x="159310" y="700"/>
                </a:cubicBezTo>
                <a:close/>
              </a:path>
            </a:pathLst>
          </a:custGeom>
          <a:solidFill>
            <a:srgbClr val="00B0F0"/>
          </a:solidFill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ED59BB1-5E0D-48E1-A76D-C972115A8B87}"/>
              </a:ext>
            </a:extLst>
          </p:cNvPr>
          <p:cNvSpPr txBox="1">
            <a:spLocks/>
          </p:cNvSpPr>
          <p:nvPr/>
        </p:nvSpPr>
        <p:spPr>
          <a:xfrm>
            <a:off x="242647" y="242024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nton" pitchFamily="2" charset="0"/>
              </a:rPr>
              <a:t>Infographic Style</a:t>
            </a:r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6045280F-E1D2-4DCD-873E-C05B67F97F5E}"/>
              </a:ext>
            </a:extLst>
          </p:cNvPr>
          <p:cNvSpPr/>
          <p:nvPr/>
        </p:nvSpPr>
        <p:spPr>
          <a:xfrm>
            <a:off x="1125779" y="2893878"/>
            <a:ext cx="1256868" cy="1066843"/>
          </a:xfrm>
          <a:custGeom>
            <a:avLst/>
            <a:gdLst>
              <a:gd name="connsiteX0" fmla="*/ 788724 w 1136246"/>
              <a:gd name="connsiteY0" fmla="*/ 769644 h 964458"/>
              <a:gd name="connsiteX1" fmla="*/ 809159 w 1136246"/>
              <a:gd name="connsiteY1" fmla="*/ 710760 h 964458"/>
              <a:gd name="connsiteX2" fmla="*/ 816558 w 1136246"/>
              <a:gd name="connsiteY2" fmla="*/ 718678 h 964458"/>
              <a:gd name="connsiteX3" fmla="*/ 883775 w 1136246"/>
              <a:gd name="connsiteY3" fmla="*/ 828701 h 964458"/>
              <a:gd name="connsiteX4" fmla="*/ 1114956 w 1136246"/>
              <a:gd name="connsiteY4" fmla="*/ 962893 h 964458"/>
              <a:gd name="connsiteX5" fmla="*/ 1136186 w 1136246"/>
              <a:gd name="connsiteY5" fmla="*/ 943807 h 964458"/>
              <a:gd name="connsiteX6" fmla="*/ 1115993 w 1136246"/>
              <a:gd name="connsiteY6" fmla="*/ 679226 h 964458"/>
              <a:gd name="connsiteX7" fmla="*/ 1026024 w 1136246"/>
              <a:gd name="connsiteY7" fmla="*/ 398739 h 964458"/>
              <a:gd name="connsiteX8" fmla="*/ 739037 w 1136246"/>
              <a:gd name="connsiteY8" fmla="*/ 42944 h 964458"/>
              <a:gd name="connsiteX9" fmla="*/ 684717 w 1136246"/>
              <a:gd name="connsiteY9" fmla="*/ 0 h 964458"/>
              <a:gd name="connsiteX10" fmla="*/ 657090 w 1136246"/>
              <a:gd name="connsiteY10" fmla="*/ 72611 h 964458"/>
              <a:gd name="connsiteX11" fmla="*/ 610170 w 1136246"/>
              <a:gd name="connsiteY11" fmla="*/ 95812 h 964458"/>
              <a:gd name="connsiteX12" fmla="*/ 594679 w 1136246"/>
              <a:gd name="connsiteY12" fmla="*/ 95501 h 964458"/>
              <a:gd name="connsiteX13" fmla="*/ 254202 w 1136246"/>
              <a:gd name="connsiteY13" fmla="*/ 95501 h 964458"/>
              <a:gd name="connsiteX14" fmla="*/ 12234 w 1136246"/>
              <a:gd name="connsiteY14" fmla="*/ 95259 h 964458"/>
              <a:gd name="connsiteX15" fmla="*/ 1965 w 1136246"/>
              <a:gd name="connsiteY15" fmla="*/ 109228 h 964458"/>
              <a:gd name="connsiteX16" fmla="*/ 26964 w 1136246"/>
              <a:gd name="connsiteY16" fmla="*/ 185988 h 964458"/>
              <a:gd name="connsiteX17" fmla="*/ 145389 w 1136246"/>
              <a:gd name="connsiteY17" fmla="*/ 429443 h 964458"/>
              <a:gd name="connsiteX18" fmla="*/ 305064 w 1136246"/>
              <a:gd name="connsiteY18" fmla="*/ 595308 h 964458"/>
              <a:gd name="connsiteX19" fmla="*/ 548174 w 1136246"/>
              <a:gd name="connsiteY19" fmla="*/ 939554 h 964458"/>
              <a:gd name="connsiteX20" fmla="*/ 569819 w 1136246"/>
              <a:gd name="connsiteY20" fmla="*/ 953177 h 964458"/>
              <a:gd name="connsiteX21" fmla="*/ 788724 w 1136246"/>
              <a:gd name="connsiteY21" fmla="*/ 769644 h 9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6246" h="964458">
                <a:moveTo>
                  <a:pt x="788724" y="769644"/>
                </a:moveTo>
                <a:cubicBezTo>
                  <a:pt x="795778" y="750039"/>
                  <a:pt x="802416" y="730261"/>
                  <a:pt x="809159" y="710760"/>
                </a:cubicBezTo>
                <a:cubicBezTo>
                  <a:pt x="814933" y="711624"/>
                  <a:pt x="814968" y="715946"/>
                  <a:pt x="816558" y="718678"/>
                </a:cubicBezTo>
                <a:cubicBezTo>
                  <a:pt x="838238" y="755779"/>
                  <a:pt x="856909" y="794677"/>
                  <a:pt x="883775" y="828701"/>
                </a:cubicBezTo>
                <a:cubicBezTo>
                  <a:pt x="943178" y="904009"/>
                  <a:pt x="1020872" y="947611"/>
                  <a:pt x="1114956" y="962893"/>
                </a:cubicBezTo>
                <a:cubicBezTo>
                  <a:pt x="1136048" y="966316"/>
                  <a:pt x="1136013" y="965798"/>
                  <a:pt x="1136186" y="943807"/>
                </a:cubicBezTo>
                <a:cubicBezTo>
                  <a:pt x="1136912" y="855048"/>
                  <a:pt x="1131241" y="766843"/>
                  <a:pt x="1115993" y="679226"/>
                </a:cubicBezTo>
                <a:cubicBezTo>
                  <a:pt x="1098981" y="581477"/>
                  <a:pt x="1069626" y="487843"/>
                  <a:pt x="1026024" y="398739"/>
                </a:cubicBezTo>
                <a:cubicBezTo>
                  <a:pt x="957320" y="258461"/>
                  <a:pt x="858638" y="142214"/>
                  <a:pt x="739037" y="42944"/>
                </a:cubicBezTo>
                <a:cubicBezTo>
                  <a:pt x="721576" y="28457"/>
                  <a:pt x="703492" y="14799"/>
                  <a:pt x="684717" y="0"/>
                </a:cubicBezTo>
                <a:cubicBezTo>
                  <a:pt x="677318" y="26624"/>
                  <a:pt x="671163" y="51208"/>
                  <a:pt x="657090" y="72611"/>
                </a:cubicBezTo>
                <a:cubicBezTo>
                  <a:pt x="646026" y="89450"/>
                  <a:pt x="632714" y="101621"/>
                  <a:pt x="610170" y="95812"/>
                </a:cubicBezTo>
                <a:cubicBezTo>
                  <a:pt x="605294" y="94567"/>
                  <a:pt x="599831" y="95501"/>
                  <a:pt x="594679" y="95501"/>
                </a:cubicBezTo>
                <a:cubicBezTo>
                  <a:pt x="481198" y="95501"/>
                  <a:pt x="367683" y="95501"/>
                  <a:pt x="254202" y="95501"/>
                </a:cubicBezTo>
                <a:cubicBezTo>
                  <a:pt x="173534" y="95501"/>
                  <a:pt x="92901" y="95708"/>
                  <a:pt x="12234" y="95259"/>
                </a:cubicBezTo>
                <a:cubicBezTo>
                  <a:pt x="270" y="95190"/>
                  <a:pt x="-2392" y="97195"/>
                  <a:pt x="1965" y="109228"/>
                </a:cubicBezTo>
                <a:cubicBezTo>
                  <a:pt x="11127" y="134503"/>
                  <a:pt x="18146" y="160540"/>
                  <a:pt x="26964" y="185988"/>
                </a:cubicBezTo>
                <a:cubicBezTo>
                  <a:pt x="56700" y="271842"/>
                  <a:pt x="93939" y="354170"/>
                  <a:pt x="145389" y="429443"/>
                </a:cubicBezTo>
                <a:cubicBezTo>
                  <a:pt x="189336" y="493687"/>
                  <a:pt x="246249" y="544618"/>
                  <a:pt x="305064" y="595308"/>
                </a:cubicBezTo>
                <a:cubicBezTo>
                  <a:pt x="414016" y="689218"/>
                  <a:pt x="496447" y="804186"/>
                  <a:pt x="548174" y="939554"/>
                </a:cubicBezTo>
                <a:cubicBezTo>
                  <a:pt x="552496" y="950826"/>
                  <a:pt x="556956" y="956047"/>
                  <a:pt x="569819" y="953177"/>
                </a:cubicBezTo>
                <a:cubicBezTo>
                  <a:pt x="674655" y="929803"/>
                  <a:pt x="751450" y="873340"/>
                  <a:pt x="788724" y="769644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0F14389C-67A5-4937-8A09-A662EB533B64}"/>
              </a:ext>
            </a:extLst>
          </p:cNvPr>
          <p:cNvSpPr/>
          <p:nvPr/>
        </p:nvSpPr>
        <p:spPr>
          <a:xfrm>
            <a:off x="27537" y="877668"/>
            <a:ext cx="4840696" cy="3082111"/>
          </a:xfrm>
          <a:custGeom>
            <a:avLst/>
            <a:gdLst>
              <a:gd name="connsiteX0" fmla="*/ 4376034 w 4376133"/>
              <a:gd name="connsiteY0" fmla="*/ 17046 h 2786321"/>
              <a:gd name="connsiteX1" fmla="*/ 4358884 w 4376133"/>
              <a:gd name="connsiteY1" fmla="*/ 35 h 2786321"/>
              <a:gd name="connsiteX2" fmla="*/ 16874 w 4376133"/>
              <a:gd name="connsiteY2" fmla="*/ 0 h 2786321"/>
              <a:gd name="connsiteX3" fmla="*/ 0 w 4376133"/>
              <a:gd name="connsiteY3" fmla="*/ 17323 h 2786321"/>
              <a:gd name="connsiteX4" fmla="*/ 312 w 4376133"/>
              <a:gd name="connsiteY4" fmla="*/ 397598 h 2786321"/>
              <a:gd name="connsiteX5" fmla="*/ 312 w 4376133"/>
              <a:gd name="connsiteY5" fmla="*/ 413573 h 2786321"/>
              <a:gd name="connsiteX6" fmla="*/ 40040 w 4376133"/>
              <a:gd name="connsiteY6" fmla="*/ 397460 h 2786321"/>
              <a:gd name="connsiteX7" fmla="*/ 210573 w 4376133"/>
              <a:gd name="connsiteY7" fmla="*/ 407107 h 2786321"/>
              <a:gd name="connsiteX8" fmla="*/ 338265 w 4376133"/>
              <a:gd name="connsiteY8" fmla="*/ 470901 h 2786321"/>
              <a:gd name="connsiteX9" fmla="*/ 593925 w 4376133"/>
              <a:gd name="connsiteY9" fmla="*/ 656232 h 2786321"/>
              <a:gd name="connsiteX10" fmla="*/ 682615 w 4376133"/>
              <a:gd name="connsiteY10" fmla="*/ 722931 h 2786321"/>
              <a:gd name="connsiteX11" fmla="*/ 848445 w 4376133"/>
              <a:gd name="connsiteY11" fmla="*/ 1097708 h 2786321"/>
              <a:gd name="connsiteX12" fmla="*/ 867808 w 4376133"/>
              <a:gd name="connsiteY12" fmla="*/ 1113129 h 2786321"/>
              <a:gd name="connsiteX13" fmla="*/ 1578222 w 4376133"/>
              <a:gd name="connsiteY13" fmla="*/ 1112300 h 2786321"/>
              <a:gd name="connsiteX14" fmla="*/ 1630640 w 4376133"/>
              <a:gd name="connsiteY14" fmla="*/ 1142831 h 2786321"/>
              <a:gd name="connsiteX15" fmla="*/ 1641670 w 4376133"/>
              <a:gd name="connsiteY15" fmla="*/ 1166066 h 2786321"/>
              <a:gd name="connsiteX16" fmla="*/ 1681744 w 4376133"/>
              <a:gd name="connsiteY16" fmla="*/ 1336392 h 2786321"/>
              <a:gd name="connsiteX17" fmla="*/ 1699067 w 4376133"/>
              <a:gd name="connsiteY17" fmla="*/ 1354959 h 2786321"/>
              <a:gd name="connsiteX18" fmla="*/ 1954175 w 4376133"/>
              <a:gd name="connsiteY18" fmla="*/ 1441851 h 2786321"/>
              <a:gd name="connsiteX19" fmla="*/ 2543293 w 4376133"/>
              <a:gd name="connsiteY19" fmla="*/ 1761893 h 2786321"/>
              <a:gd name="connsiteX20" fmla="*/ 3018309 w 4376133"/>
              <a:gd name="connsiteY20" fmla="*/ 2408893 h 2786321"/>
              <a:gd name="connsiteX21" fmla="*/ 3086460 w 4376133"/>
              <a:gd name="connsiteY21" fmla="*/ 2632259 h 2786321"/>
              <a:gd name="connsiteX22" fmla="*/ 3104578 w 4376133"/>
              <a:gd name="connsiteY22" fmla="*/ 2645122 h 2786321"/>
              <a:gd name="connsiteX23" fmla="*/ 3204746 w 4376133"/>
              <a:gd name="connsiteY23" fmla="*/ 2670536 h 2786321"/>
              <a:gd name="connsiteX24" fmla="*/ 3225320 w 4376133"/>
              <a:gd name="connsiteY24" fmla="*/ 2666905 h 2786321"/>
              <a:gd name="connsiteX25" fmla="*/ 3277254 w 4376133"/>
              <a:gd name="connsiteY25" fmla="*/ 2582365 h 2786321"/>
              <a:gd name="connsiteX26" fmla="*/ 3299833 w 4376133"/>
              <a:gd name="connsiteY26" fmla="*/ 2521372 h 2786321"/>
              <a:gd name="connsiteX27" fmla="*/ 3330122 w 4376133"/>
              <a:gd name="connsiteY27" fmla="*/ 2563486 h 2786321"/>
              <a:gd name="connsiteX28" fmla="*/ 3507016 w 4376133"/>
              <a:gd name="connsiteY28" fmla="*/ 2724648 h 2786321"/>
              <a:gd name="connsiteX29" fmla="*/ 3556600 w 4376133"/>
              <a:gd name="connsiteY29" fmla="*/ 2719150 h 2786321"/>
              <a:gd name="connsiteX30" fmla="*/ 3615899 w 4376133"/>
              <a:gd name="connsiteY30" fmla="*/ 2635682 h 2786321"/>
              <a:gd name="connsiteX31" fmla="*/ 3638616 w 4376133"/>
              <a:gd name="connsiteY31" fmla="*/ 2623062 h 2786321"/>
              <a:gd name="connsiteX32" fmla="*/ 3650164 w 4376133"/>
              <a:gd name="connsiteY32" fmla="*/ 2646574 h 2786321"/>
              <a:gd name="connsiteX33" fmla="*/ 3647052 w 4376133"/>
              <a:gd name="connsiteY33" fmla="*/ 2656394 h 2786321"/>
              <a:gd name="connsiteX34" fmla="*/ 3629971 w 4376133"/>
              <a:gd name="connsiteY34" fmla="*/ 2756355 h 2786321"/>
              <a:gd name="connsiteX35" fmla="*/ 3641520 w 4376133"/>
              <a:gd name="connsiteY35" fmla="*/ 2770462 h 2786321"/>
              <a:gd name="connsiteX36" fmla="*/ 3790338 w 4376133"/>
              <a:gd name="connsiteY36" fmla="*/ 2764826 h 2786321"/>
              <a:gd name="connsiteX37" fmla="*/ 3982965 w 4376133"/>
              <a:gd name="connsiteY37" fmla="*/ 2588278 h 2786321"/>
              <a:gd name="connsiteX38" fmla="*/ 4004126 w 4376133"/>
              <a:gd name="connsiteY38" fmla="*/ 2527526 h 2786321"/>
              <a:gd name="connsiteX39" fmla="*/ 4044547 w 4376133"/>
              <a:gd name="connsiteY39" fmla="*/ 2606258 h 2786321"/>
              <a:gd name="connsiteX40" fmla="*/ 4211345 w 4376133"/>
              <a:gd name="connsiteY40" fmla="*/ 2757358 h 2786321"/>
              <a:gd name="connsiteX41" fmla="*/ 4365073 w 4376133"/>
              <a:gd name="connsiteY41" fmla="*/ 2786091 h 2786321"/>
              <a:gd name="connsiteX42" fmla="*/ 4375619 w 4376133"/>
              <a:gd name="connsiteY42" fmla="*/ 2770670 h 2786321"/>
              <a:gd name="connsiteX43" fmla="*/ 4376034 w 4376133"/>
              <a:gd name="connsiteY43" fmla="*/ 17046 h 27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376133" h="2786321">
                <a:moveTo>
                  <a:pt x="4376034" y="17046"/>
                </a:moveTo>
                <a:cubicBezTo>
                  <a:pt x="4376034" y="3216"/>
                  <a:pt x="4372473" y="35"/>
                  <a:pt x="4358884" y="35"/>
                </a:cubicBezTo>
                <a:cubicBezTo>
                  <a:pt x="2911570" y="380"/>
                  <a:pt x="1464222" y="380"/>
                  <a:pt x="16874" y="0"/>
                </a:cubicBezTo>
                <a:cubicBezTo>
                  <a:pt x="2697" y="0"/>
                  <a:pt x="-34" y="4011"/>
                  <a:pt x="0" y="17323"/>
                </a:cubicBezTo>
                <a:cubicBezTo>
                  <a:pt x="519" y="144081"/>
                  <a:pt x="312" y="270840"/>
                  <a:pt x="312" y="397598"/>
                </a:cubicBezTo>
                <a:cubicBezTo>
                  <a:pt x="312" y="401989"/>
                  <a:pt x="312" y="406346"/>
                  <a:pt x="312" y="413573"/>
                </a:cubicBezTo>
                <a:cubicBezTo>
                  <a:pt x="14281" y="405689"/>
                  <a:pt x="26728" y="400191"/>
                  <a:pt x="40040" y="397460"/>
                </a:cubicBezTo>
                <a:cubicBezTo>
                  <a:pt x="97714" y="385565"/>
                  <a:pt x="154455" y="392584"/>
                  <a:pt x="210573" y="407107"/>
                </a:cubicBezTo>
                <a:cubicBezTo>
                  <a:pt x="257597" y="419278"/>
                  <a:pt x="303100" y="435183"/>
                  <a:pt x="338265" y="470901"/>
                </a:cubicBezTo>
                <a:cubicBezTo>
                  <a:pt x="413192" y="546935"/>
                  <a:pt x="497629" y="609692"/>
                  <a:pt x="593925" y="656232"/>
                </a:cubicBezTo>
                <a:cubicBezTo>
                  <a:pt x="627707" y="672552"/>
                  <a:pt x="659552" y="691915"/>
                  <a:pt x="682615" y="722931"/>
                </a:cubicBezTo>
                <a:cubicBezTo>
                  <a:pt x="766187" y="835374"/>
                  <a:pt x="830119" y="956566"/>
                  <a:pt x="848445" y="1097708"/>
                </a:cubicBezTo>
                <a:cubicBezTo>
                  <a:pt x="850346" y="1112369"/>
                  <a:pt x="856259" y="1113129"/>
                  <a:pt x="867808" y="1113129"/>
                </a:cubicBezTo>
                <a:cubicBezTo>
                  <a:pt x="1104624" y="1112887"/>
                  <a:pt x="1341405" y="1113441"/>
                  <a:pt x="1578222" y="1112300"/>
                </a:cubicBezTo>
                <a:cubicBezTo>
                  <a:pt x="1604258" y="1112161"/>
                  <a:pt x="1619230" y="1122500"/>
                  <a:pt x="1630640" y="1142831"/>
                </a:cubicBezTo>
                <a:cubicBezTo>
                  <a:pt x="1634824" y="1150299"/>
                  <a:pt x="1638351" y="1158148"/>
                  <a:pt x="1641670" y="1166066"/>
                </a:cubicBezTo>
                <a:cubicBezTo>
                  <a:pt x="1664594" y="1220559"/>
                  <a:pt x="1673169" y="1278579"/>
                  <a:pt x="1681744" y="1336392"/>
                </a:cubicBezTo>
                <a:cubicBezTo>
                  <a:pt x="1683611" y="1348908"/>
                  <a:pt x="1689317" y="1352055"/>
                  <a:pt x="1699067" y="1354959"/>
                </a:cubicBezTo>
                <a:cubicBezTo>
                  <a:pt x="1785267" y="1380512"/>
                  <a:pt x="1870326" y="1409452"/>
                  <a:pt x="1954175" y="1441851"/>
                </a:cubicBezTo>
                <a:cubicBezTo>
                  <a:pt x="2164367" y="1523071"/>
                  <a:pt x="2364151" y="1623379"/>
                  <a:pt x="2543293" y="1761893"/>
                </a:cubicBezTo>
                <a:cubicBezTo>
                  <a:pt x="2763547" y="1932218"/>
                  <a:pt x="2922566" y="2147217"/>
                  <a:pt x="3018309" y="2408893"/>
                </a:cubicBezTo>
                <a:cubicBezTo>
                  <a:pt x="3045106" y="2482127"/>
                  <a:pt x="3068134" y="2556467"/>
                  <a:pt x="3086460" y="2632259"/>
                </a:cubicBezTo>
                <a:cubicBezTo>
                  <a:pt x="3089156" y="2643358"/>
                  <a:pt x="3093167" y="2646228"/>
                  <a:pt x="3104578" y="2645122"/>
                </a:cubicBezTo>
                <a:cubicBezTo>
                  <a:pt x="3140745" y="2641664"/>
                  <a:pt x="3174284" y="2652175"/>
                  <a:pt x="3204746" y="2670536"/>
                </a:cubicBezTo>
                <a:cubicBezTo>
                  <a:pt x="3215327" y="2676932"/>
                  <a:pt x="3219131" y="2673820"/>
                  <a:pt x="3225320" y="2666905"/>
                </a:cubicBezTo>
                <a:cubicBezTo>
                  <a:pt x="3247760" y="2641837"/>
                  <a:pt x="3265567" y="2614003"/>
                  <a:pt x="3277254" y="2582365"/>
                </a:cubicBezTo>
                <a:cubicBezTo>
                  <a:pt x="3284480" y="2562760"/>
                  <a:pt x="3291742" y="2543190"/>
                  <a:pt x="3299833" y="2521372"/>
                </a:cubicBezTo>
                <a:cubicBezTo>
                  <a:pt x="3310828" y="2536654"/>
                  <a:pt x="3320648" y="2549932"/>
                  <a:pt x="3330122" y="2563486"/>
                </a:cubicBezTo>
                <a:cubicBezTo>
                  <a:pt x="3376939" y="2630530"/>
                  <a:pt x="3434440" y="2685853"/>
                  <a:pt x="3507016" y="2724648"/>
                </a:cubicBezTo>
                <a:cubicBezTo>
                  <a:pt x="3534090" y="2739101"/>
                  <a:pt x="3533952" y="2739136"/>
                  <a:pt x="3556600" y="2719150"/>
                </a:cubicBezTo>
                <a:cubicBezTo>
                  <a:pt x="3582913" y="2695950"/>
                  <a:pt x="3603140" y="2668530"/>
                  <a:pt x="3615899" y="2635682"/>
                </a:cubicBezTo>
                <a:cubicBezTo>
                  <a:pt x="3619840" y="2625517"/>
                  <a:pt x="3627171" y="2619708"/>
                  <a:pt x="3638616" y="2623062"/>
                </a:cubicBezTo>
                <a:cubicBezTo>
                  <a:pt x="3650579" y="2626589"/>
                  <a:pt x="3651893" y="2636097"/>
                  <a:pt x="3650164" y="2646574"/>
                </a:cubicBezTo>
                <a:cubicBezTo>
                  <a:pt x="3649611" y="2649928"/>
                  <a:pt x="3648020" y="2653074"/>
                  <a:pt x="3647052" y="2656394"/>
                </a:cubicBezTo>
                <a:cubicBezTo>
                  <a:pt x="3637406" y="2689034"/>
                  <a:pt x="3632322" y="2722435"/>
                  <a:pt x="3629971" y="2756355"/>
                </a:cubicBezTo>
                <a:cubicBezTo>
                  <a:pt x="3629314" y="2765795"/>
                  <a:pt x="3632253" y="2768872"/>
                  <a:pt x="3641520" y="2770462"/>
                </a:cubicBezTo>
                <a:cubicBezTo>
                  <a:pt x="3691587" y="2779037"/>
                  <a:pt x="3741447" y="2777966"/>
                  <a:pt x="3790338" y="2764826"/>
                </a:cubicBezTo>
                <a:cubicBezTo>
                  <a:pt x="3884802" y="2739447"/>
                  <a:pt x="3952711" y="2684263"/>
                  <a:pt x="3982965" y="2588278"/>
                </a:cubicBezTo>
                <a:cubicBezTo>
                  <a:pt x="3989155" y="2568673"/>
                  <a:pt x="3996450" y="2549448"/>
                  <a:pt x="4004126" y="2527526"/>
                </a:cubicBezTo>
                <a:cubicBezTo>
                  <a:pt x="4018407" y="2555395"/>
                  <a:pt x="4031200" y="2580947"/>
                  <a:pt x="4044547" y="2606258"/>
                </a:cubicBezTo>
                <a:cubicBezTo>
                  <a:pt x="4081751" y="2676898"/>
                  <a:pt x="4133789" y="2731114"/>
                  <a:pt x="4211345" y="2757358"/>
                </a:cubicBezTo>
                <a:cubicBezTo>
                  <a:pt x="4261274" y="2774231"/>
                  <a:pt x="4313277" y="2779383"/>
                  <a:pt x="4365073" y="2786091"/>
                </a:cubicBezTo>
                <a:cubicBezTo>
                  <a:pt x="4379665" y="2787993"/>
                  <a:pt x="4375619" y="2777724"/>
                  <a:pt x="4375619" y="2770670"/>
                </a:cubicBezTo>
                <a:cubicBezTo>
                  <a:pt x="4375723" y="1852692"/>
                  <a:pt x="4375688" y="934886"/>
                  <a:pt x="4376034" y="17046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Freeform: Shape 23">
            <a:extLst>
              <a:ext uri="{FF2B5EF4-FFF2-40B4-BE49-F238E27FC236}">
                <a16:creationId xmlns:a16="http://schemas.microsoft.com/office/drawing/2014/main" id="{0C1681AB-3988-4409-B6B7-8E023761045D}"/>
              </a:ext>
            </a:extLst>
          </p:cNvPr>
          <p:cNvSpPr/>
          <p:nvPr/>
        </p:nvSpPr>
        <p:spPr>
          <a:xfrm>
            <a:off x="5903341" y="1577609"/>
            <a:ext cx="1256868" cy="1066843"/>
          </a:xfrm>
          <a:custGeom>
            <a:avLst/>
            <a:gdLst>
              <a:gd name="connsiteX0" fmla="*/ 788724 w 1136246"/>
              <a:gd name="connsiteY0" fmla="*/ 769644 h 964458"/>
              <a:gd name="connsiteX1" fmla="*/ 809159 w 1136246"/>
              <a:gd name="connsiteY1" fmla="*/ 710760 h 964458"/>
              <a:gd name="connsiteX2" fmla="*/ 816558 w 1136246"/>
              <a:gd name="connsiteY2" fmla="*/ 718678 h 964458"/>
              <a:gd name="connsiteX3" fmla="*/ 883775 w 1136246"/>
              <a:gd name="connsiteY3" fmla="*/ 828701 h 964458"/>
              <a:gd name="connsiteX4" fmla="*/ 1114956 w 1136246"/>
              <a:gd name="connsiteY4" fmla="*/ 962893 h 964458"/>
              <a:gd name="connsiteX5" fmla="*/ 1136186 w 1136246"/>
              <a:gd name="connsiteY5" fmla="*/ 943807 h 964458"/>
              <a:gd name="connsiteX6" fmla="*/ 1115993 w 1136246"/>
              <a:gd name="connsiteY6" fmla="*/ 679226 h 964458"/>
              <a:gd name="connsiteX7" fmla="*/ 1026024 w 1136246"/>
              <a:gd name="connsiteY7" fmla="*/ 398739 h 964458"/>
              <a:gd name="connsiteX8" fmla="*/ 739037 w 1136246"/>
              <a:gd name="connsiteY8" fmla="*/ 42944 h 964458"/>
              <a:gd name="connsiteX9" fmla="*/ 684717 w 1136246"/>
              <a:gd name="connsiteY9" fmla="*/ 0 h 964458"/>
              <a:gd name="connsiteX10" fmla="*/ 657090 w 1136246"/>
              <a:gd name="connsiteY10" fmla="*/ 72611 h 964458"/>
              <a:gd name="connsiteX11" fmla="*/ 610170 w 1136246"/>
              <a:gd name="connsiteY11" fmla="*/ 95812 h 964458"/>
              <a:gd name="connsiteX12" fmla="*/ 594679 w 1136246"/>
              <a:gd name="connsiteY12" fmla="*/ 95501 h 964458"/>
              <a:gd name="connsiteX13" fmla="*/ 254202 w 1136246"/>
              <a:gd name="connsiteY13" fmla="*/ 95501 h 964458"/>
              <a:gd name="connsiteX14" fmla="*/ 12234 w 1136246"/>
              <a:gd name="connsiteY14" fmla="*/ 95259 h 964458"/>
              <a:gd name="connsiteX15" fmla="*/ 1965 w 1136246"/>
              <a:gd name="connsiteY15" fmla="*/ 109228 h 964458"/>
              <a:gd name="connsiteX16" fmla="*/ 26964 w 1136246"/>
              <a:gd name="connsiteY16" fmla="*/ 185988 h 964458"/>
              <a:gd name="connsiteX17" fmla="*/ 145389 w 1136246"/>
              <a:gd name="connsiteY17" fmla="*/ 429443 h 964458"/>
              <a:gd name="connsiteX18" fmla="*/ 305064 w 1136246"/>
              <a:gd name="connsiteY18" fmla="*/ 595308 h 964458"/>
              <a:gd name="connsiteX19" fmla="*/ 548174 w 1136246"/>
              <a:gd name="connsiteY19" fmla="*/ 939554 h 964458"/>
              <a:gd name="connsiteX20" fmla="*/ 569819 w 1136246"/>
              <a:gd name="connsiteY20" fmla="*/ 953177 h 964458"/>
              <a:gd name="connsiteX21" fmla="*/ 788724 w 1136246"/>
              <a:gd name="connsiteY21" fmla="*/ 769644 h 9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6246" h="964458">
                <a:moveTo>
                  <a:pt x="788724" y="769644"/>
                </a:moveTo>
                <a:cubicBezTo>
                  <a:pt x="795778" y="750039"/>
                  <a:pt x="802416" y="730261"/>
                  <a:pt x="809159" y="710760"/>
                </a:cubicBezTo>
                <a:cubicBezTo>
                  <a:pt x="814933" y="711624"/>
                  <a:pt x="814968" y="715946"/>
                  <a:pt x="816558" y="718678"/>
                </a:cubicBezTo>
                <a:cubicBezTo>
                  <a:pt x="838238" y="755779"/>
                  <a:pt x="856909" y="794677"/>
                  <a:pt x="883775" y="828701"/>
                </a:cubicBezTo>
                <a:cubicBezTo>
                  <a:pt x="943178" y="904009"/>
                  <a:pt x="1020872" y="947611"/>
                  <a:pt x="1114956" y="962893"/>
                </a:cubicBezTo>
                <a:cubicBezTo>
                  <a:pt x="1136048" y="966316"/>
                  <a:pt x="1136013" y="965798"/>
                  <a:pt x="1136186" y="943807"/>
                </a:cubicBezTo>
                <a:cubicBezTo>
                  <a:pt x="1136912" y="855048"/>
                  <a:pt x="1131241" y="766843"/>
                  <a:pt x="1115993" y="679226"/>
                </a:cubicBezTo>
                <a:cubicBezTo>
                  <a:pt x="1098981" y="581477"/>
                  <a:pt x="1069626" y="487843"/>
                  <a:pt x="1026024" y="398739"/>
                </a:cubicBezTo>
                <a:cubicBezTo>
                  <a:pt x="957320" y="258461"/>
                  <a:pt x="858638" y="142214"/>
                  <a:pt x="739037" y="42944"/>
                </a:cubicBezTo>
                <a:cubicBezTo>
                  <a:pt x="721576" y="28457"/>
                  <a:pt x="703492" y="14799"/>
                  <a:pt x="684717" y="0"/>
                </a:cubicBezTo>
                <a:cubicBezTo>
                  <a:pt x="677318" y="26624"/>
                  <a:pt x="671163" y="51208"/>
                  <a:pt x="657090" y="72611"/>
                </a:cubicBezTo>
                <a:cubicBezTo>
                  <a:pt x="646026" y="89450"/>
                  <a:pt x="632714" y="101621"/>
                  <a:pt x="610170" y="95812"/>
                </a:cubicBezTo>
                <a:cubicBezTo>
                  <a:pt x="605294" y="94567"/>
                  <a:pt x="599831" y="95501"/>
                  <a:pt x="594679" y="95501"/>
                </a:cubicBezTo>
                <a:cubicBezTo>
                  <a:pt x="481198" y="95501"/>
                  <a:pt x="367683" y="95501"/>
                  <a:pt x="254202" y="95501"/>
                </a:cubicBezTo>
                <a:cubicBezTo>
                  <a:pt x="173534" y="95501"/>
                  <a:pt x="92901" y="95708"/>
                  <a:pt x="12234" y="95259"/>
                </a:cubicBezTo>
                <a:cubicBezTo>
                  <a:pt x="270" y="95190"/>
                  <a:pt x="-2392" y="97195"/>
                  <a:pt x="1965" y="109228"/>
                </a:cubicBezTo>
                <a:cubicBezTo>
                  <a:pt x="11127" y="134503"/>
                  <a:pt x="18146" y="160540"/>
                  <a:pt x="26964" y="185988"/>
                </a:cubicBezTo>
                <a:cubicBezTo>
                  <a:pt x="56700" y="271842"/>
                  <a:pt x="93939" y="354170"/>
                  <a:pt x="145389" y="429443"/>
                </a:cubicBezTo>
                <a:cubicBezTo>
                  <a:pt x="189336" y="493687"/>
                  <a:pt x="246249" y="544618"/>
                  <a:pt x="305064" y="595308"/>
                </a:cubicBezTo>
                <a:cubicBezTo>
                  <a:pt x="414016" y="689218"/>
                  <a:pt x="496447" y="804186"/>
                  <a:pt x="548174" y="939554"/>
                </a:cubicBezTo>
                <a:cubicBezTo>
                  <a:pt x="552496" y="950826"/>
                  <a:pt x="556956" y="956047"/>
                  <a:pt x="569819" y="953177"/>
                </a:cubicBezTo>
                <a:cubicBezTo>
                  <a:pt x="674655" y="929803"/>
                  <a:pt x="751450" y="873340"/>
                  <a:pt x="788724" y="769644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7" name="Group 93">
            <a:extLst>
              <a:ext uri="{FF2B5EF4-FFF2-40B4-BE49-F238E27FC236}">
                <a16:creationId xmlns:a16="http://schemas.microsoft.com/office/drawing/2014/main" id="{792B629E-6A8D-4EF3-ABE2-6C8188E34AE7}"/>
              </a:ext>
            </a:extLst>
          </p:cNvPr>
          <p:cNvGrpSpPr/>
          <p:nvPr/>
        </p:nvGrpSpPr>
        <p:grpSpPr>
          <a:xfrm>
            <a:off x="2912275" y="1118822"/>
            <a:ext cx="2767092" cy="651748"/>
            <a:chOff x="2645055" y="1499213"/>
            <a:chExt cx="4211730" cy="868998"/>
          </a:xfrm>
        </p:grpSpPr>
        <p:sp>
          <p:nvSpPr>
            <p:cNvPr id="8" name="Rounded Rectangle 1032">
              <a:extLst>
                <a:ext uri="{FF2B5EF4-FFF2-40B4-BE49-F238E27FC236}">
                  <a16:creationId xmlns:a16="http://schemas.microsoft.com/office/drawing/2014/main" id="{F2BD7AFD-4C9D-4DF8-A7F9-7EA948E4F78B}"/>
                </a:ext>
              </a:extLst>
            </p:cNvPr>
            <p:cNvSpPr/>
            <p:nvPr/>
          </p:nvSpPr>
          <p:spPr>
            <a:xfrm>
              <a:off x="2645055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6000"/>
                  </a:sysClr>
                </a:gs>
                <a:gs pos="100000">
                  <a:sysClr val="window" lastClr="FFFFFF"/>
                </a:gs>
              </a:gsLst>
              <a:lin ang="8400000" scaled="0"/>
              <a:tileRect/>
            </a:gradFill>
            <a:ln w="19050" cap="flat" cmpd="sng" algn="ctr">
              <a:solidFill>
                <a:srgbClr val="1FFBF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1032">
              <a:extLst>
                <a:ext uri="{FF2B5EF4-FFF2-40B4-BE49-F238E27FC236}">
                  <a16:creationId xmlns:a16="http://schemas.microsoft.com/office/drawing/2014/main" id="{8AAA67F7-77FD-4DDD-946D-9245634E268B}"/>
                </a:ext>
              </a:extLst>
            </p:cNvPr>
            <p:cNvSpPr/>
            <p:nvPr/>
          </p:nvSpPr>
          <p:spPr>
            <a:xfrm>
              <a:off x="2646928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1FFBFD"/>
            </a:solidFill>
            <a:ln w="19050" cap="flat" cmpd="sng" algn="ctr">
              <a:solidFill>
                <a:srgbClr val="1FFBF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86">
              <a:extLst>
                <a:ext uri="{FF2B5EF4-FFF2-40B4-BE49-F238E27FC236}">
                  <a16:creationId xmlns:a16="http://schemas.microsoft.com/office/drawing/2014/main" id="{E093CD5F-9A89-494F-8DD8-D82034AC28DB}"/>
                </a:ext>
              </a:extLst>
            </p:cNvPr>
            <p:cNvSpPr txBox="1"/>
            <p:nvPr/>
          </p:nvSpPr>
          <p:spPr>
            <a:xfrm>
              <a:off x="2814911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01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87">
              <a:extLst>
                <a:ext uri="{FF2B5EF4-FFF2-40B4-BE49-F238E27FC236}">
                  <a16:creationId xmlns:a16="http://schemas.microsoft.com/office/drawing/2014/main" id="{017B3001-FFC0-4155-9B18-BDF1CFAA817A}"/>
                </a:ext>
              </a:extLst>
            </p:cNvPr>
            <p:cNvSpPr txBox="1"/>
            <p:nvPr/>
          </p:nvSpPr>
          <p:spPr>
            <a:xfrm>
              <a:off x="3718120" y="1506436"/>
              <a:ext cx="300599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rPr>
                <a:t>your audience and add a unique zing and appeal to your Presentations.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cs"/>
                </a:rPr>
                <a:t> 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2" name="Group 94">
            <a:extLst>
              <a:ext uri="{FF2B5EF4-FFF2-40B4-BE49-F238E27FC236}">
                <a16:creationId xmlns:a16="http://schemas.microsoft.com/office/drawing/2014/main" id="{A3F74908-599E-4A51-994B-46B77328F62A}"/>
              </a:ext>
            </a:extLst>
          </p:cNvPr>
          <p:cNvGrpSpPr/>
          <p:nvPr/>
        </p:nvGrpSpPr>
        <p:grpSpPr>
          <a:xfrm>
            <a:off x="6000637" y="1124239"/>
            <a:ext cx="2767092" cy="836414"/>
            <a:chOff x="7684996" y="1499213"/>
            <a:chExt cx="4211730" cy="1115219"/>
          </a:xfrm>
        </p:grpSpPr>
        <p:sp>
          <p:nvSpPr>
            <p:cNvPr id="13" name="Rounded Rectangle 1032">
              <a:extLst>
                <a:ext uri="{FF2B5EF4-FFF2-40B4-BE49-F238E27FC236}">
                  <a16:creationId xmlns:a16="http://schemas.microsoft.com/office/drawing/2014/main" id="{F9AB7AD5-5E04-40E5-B451-63490D9294D8}"/>
                </a:ext>
              </a:extLst>
            </p:cNvPr>
            <p:cNvSpPr/>
            <p:nvPr/>
          </p:nvSpPr>
          <p:spPr>
            <a:xfrm>
              <a:off x="7684996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6000"/>
                  </a:sysClr>
                </a:gs>
                <a:gs pos="100000">
                  <a:sysClr val="window" lastClr="FFFFFF"/>
                </a:gs>
              </a:gsLst>
              <a:lin ang="8400000" scaled="0"/>
              <a:tileRect/>
            </a:gradFill>
            <a:ln w="19050" cap="flat" cmpd="sng" algn="ctr">
              <a:solidFill>
                <a:srgbClr val="0AA6E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ounded Rectangle 1032">
              <a:extLst>
                <a:ext uri="{FF2B5EF4-FFF2-40B4-BE49-F238E27FC236}">
                  <a16:creationId xmlns:a16="http://schemas.microsoft.com/office/drawing/2014/main" id="{5CE155EC-5246-45ED-A287-2D95A9F9E95A}"/>
                </a:ext>
              </a:extLst>
            </p:cNvPr>
            <p:cNvSpPr/>
            <p:nvPr/>
          </p:nvSpPr>
          <p:spPr>
            <a:xfrm>
              <a:off x="7686869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0AA6ED"/>
            </a:solidFill>
            <a:ln w="19050" cap="flat" cmpd="sng" algn="ctr">
              <a:solidFill>
                <a:srgbClr val="0AA6E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TextBox 90">
              <a:extLst>
                <a:ext uri="{FF2B5EF4-FFF2-40B4-BE49-F238E27FC236}">
                  <a16:creationId xmlns:a16="http://schemas.microsoft.com/office/drawing/2014/main" id="{16E511E3-2942-470F-A09E-E8F82E5532FC}"/>
                </a:ext>
              </a:extLst>
            </p:cNvPr>
            <p:cNvSpPr txBox="1"/>
            <p:nvPr/>
          </p:nvSpPr>
          <p:spPr>
            <a:xfrm>
              <a:off x="7854852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02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91">
              <a:extLst>
                <a:ext uri="{FF2B5EF4-FFF2-40B4-BE49-F238E27FC236}">
                  <a16:creationId xmlns:a16="http://schemas.microsoft.com/office/drawing/2014/main" id="{0593DB0A-C9FD-4947-BE0E-F1BF2B04ED9E}"/>
                </a:ext>
              </a:extLst>
            </p:cNvPr>
            <p:cNvSpPr txBox="1"/>
            <p:nvPr/>
          </p:nvSpPr>
          <p:spPr>
            <a:xfrm>
              <a:off x="8758061" y="1506436"/>
              <a:ext cx="30059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rPr>
                <a:t>your audience and add a unique zing and appeal to your Presentations.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cs"/>
                </a:rPr>
                <a:t>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7" name="Group 95">
            <a:extLst>
              <a:ext uri="{FF2B5EF4-FFF2-40B4-BE49-F238E27FC236}">
                <a16:creationId xmlns:a16="http://schemas.microsoft.com/office/drawing/2014/main" id="{E74E9CCB-84BA-428A-B7AC-594B8DADA190}"/>
              </a:ext>
            </a:extLst>
          </p:cNvPr>
          <p:cNvGrpSpPr/>
          <p:nvPr/>
        </p:nvGrpSpPr>
        <p:grpSpPr>
          <a:xfrm>
            <a:off x="2912275" y="2600810"/>
            <a:ext cx="2767092" cy="586136"/>
            <a:chOff x="2645055" y="1499213"/>
            <a:chExt cx="4211730" cy="781515"/>
          </a:xfrm>
        </p:grpSpPr>
        <p:sp>
          <p:nvSpPr>
            <p:cNvPr id="18" name="Rounded Rectangle 1032">
              <a:extLst>
                <a:ext uri="{FF2B5EF4-FFF2-40B4-BE49-F238E27FC236}">
                  <a16:creationId xmlns:a16="http://schemas.microsoft.com/office/drawing/2014/main" id="{3896C28E-27EF-4D43-A67D-1303943DC41F}"/>
                </a:ext>
              </a:extLst>
            </p:cNvPr>
            <p:cNvSpPr/>
            <p:nvPr/>
          </p:nvSpPr>
          <p:spPr>
            <a:xfrm>
              <a:off x="2645055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6000"/>
                  </a:sysClr>
                </a:gs>
                <a:gs pos="100000">
                  <a:sysClr val="window" lastClr="FFFFFF"/>
                </a:gs>
              </a:gsLst>
              <a:lin ang="8400000" scaled="0"/>
              <a:tileRect/>
            </a:gradFill>
            <a:ln w="19050" cap="flat" cmpd="sng" algn="ctr">
              <a:solidFill>
                <a:srgbClr val="125A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Rounded Rectangle 1032">
              <a:extLst>
                <a:ext uri="{FF2B5EF4-FFF2-40B4-BE49-F238E27FC236}">
                  <a16:creationId xmlns:a16="http://schemas.microsoft.com/office/drawing/2014/main" id="{C219B6D8-557C-4F8D-8545-858678C6B78E}"/>
                </a:ext>
              </a:extLst>
            </p:cNvPr>
            <p:cNvSpPr/>
            <p:nvPr/>
          </p:nvSpPr>
          <p:spPr>
            <a:xfrm>
              <a:off x="2646928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125AC4"/>
            </a:solidFill>
            <a:ln w="19050" cap="flat" cmpd="sng" algn="ctr">
              <a:solidFill>
                <a:srgbClr val="125A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TextBox 98">
              <a:extLst>
                <a:ext uri="{FF2B5EF4-FFF2-40B4-BE49-F238E27FC236}">
                  <a16:creationId xmlns:a16="http://schemas.microsoft.com/office/drawing/2014/main" id="{16D5B897-758F-49EC-B364-FE891C22B58D}"/>
                </a:ext>
              </a:extLst>
            </p:cNvPr>
            <p:cNvSpPr txBox="1"/>
            <p:nvPr/>
          </p:nvSpPr>
          <p:spPr>
            <a:xfrm>
              <a:off x="2814911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03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99">
              <a:extLst>
                <a:ext uri="{FF2B5EF4-FFF2-40B4-BE49-F238E27FC236}">
                  <a16:creationId xmlns:a16="http://schemas.microsoft.com/office/drawing/2014/main" id="{2F53608F-E52E-4D1D-8E25-8407D8D72D6D}"/>
                </a:ext>
              </a:extLst>
            </p:cNvPr>
            <p:cNvSpPr txBox="1"/>
            <p:nvPr/>
          </p:nvSpPr>
          <p:spPr>
            <a:xfrm>
              <a:off x="3718120" y="1506436"/>
              <a:ext cx="3005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cs"/>
                </a:rPr>
                <a:t> 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22" name="Group 100">
            <a:extLst>
              <a:ext uri="{FF2B5EF4-FFF2-40B4-BE49-F238E27FC236}">
                <a16:creationId xmlns:a16="http://schemas.microsoft.com/office/drawing/2014/main" id="{63A23104-4AE1-49E7-8CFA-D6955DF59ADD}"/>
              </a:ext>
            </a:extLst>
          </p:cNvPr>
          <p:cNvGrpSpPr/>
          <p:nvPr/>
        </p:nvGrpSpPr>
        <p:grpSpPr>
          <a:xfrm>
            <a:off x="6000637" y="2606228"/>
            <a:ext cx="2767092" cy="628665"/>
            <a:chOff x="7684996" y="1499213"/>
            <a:chExt cx="4211730" cy="838220"/>
          </a:xfrm>
        </p:grpSpPr>
        <p:sp>
          <p:nvSpPr>
            <p:cNvPr id="23" name="Rounded Rectangle 1032">
              <a:extLst>
                <a:ext uri="{FF2B5EF4-FFF2-40B4-BE49-F238E27FC236}">
                  <a16:creationId xmlns:a16="http://schemas.microsoft.com/office/drawing/2014/main" id="{F55EBE11-7EE4-48D5-BFC7-921C7927A6BF}"/>
                </a:ext>
              </a:extLst>
            </p:cNvPr>
            <p:cNvSpPr/>
            <p:nvPr/>
          </p:nvSpPr>
          <p:spPr>
            <a:xfrm>
              <a:off x="7684996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96000"/>
                  </a:sysClr>
                </a:gs>
                <a:gs pos="100000">
                  <a:sysClr val="window" lastClr="FFFFFF"/>
                </a:gs>
              </a:gsLst>
              <a:lin ang="8400000" scaled="0"/>
              <a:tileRect/>
            </a:gradFill>
            <a:ln w="19050" cap="flat" cmpd="sng" algn="ctr">
              <a:solidFill>
                <a:srgbClr val="0085F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Rounded Rectangle 1032">
              <a:extLst>
                <a:ext uri="{FF2B5EF4-FFF2-40B4-BE49-F238E27FC236}">
                  <a16:creationId xmlns:a16="http://schemas.microsoft.com/office/drawing/2014/main" id="{5327A347-C6E5-47C1-B429-CB768979B71D}"/>
                </a:ext>
              </a:extLst>
            </p:cNvPr>
            <p:cNvSpPr/>
            <p:nvPr/>
          </p:nvSpPr>
          <p:spPr>
            <a:xfrm>
              <a:off x="7686869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rgbClr val="0085F2"/>
            </a:solidFill>
            <a:ln w="19050" cap="flat" cmpd="sng" algn="ctr">
              <a:solidFill>
                <a:srgbClr val="0085F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103">
              <a:extLst>
                <a:ext uri="{FF2B5EF4-FFF2-40B4-BE49-F238E27FC236}">
                  <a16:creationId xmlns:a16="http://schemas.microsoft.com/office/drawing/2014/main" id="{7D1282C3-7261-4131-882B-1B3FB601FBA2}"/>
                </a:ext>
              </a:extLst>
            </p:cNvPr>
            <p:cNvSpPr txBox="1"/>
            <p:nvPr/>
          </p:nvSpPr>
          <p:spPr>
            <a:xfrm>
              <a:off x="7854852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04</a:t>
              </a:r>
              <a:endPara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104">
              <a:extLst>
                <a:ext uri="{FF2B5EF4-FFF2-40B4-BE49-F238E27FC236}">
                  <a16:creationId xmlns:a16="http://schemas.microsoft.com/office/drawing/2014/main" id="{82714120-B508-4647-912E-76EEAFC0EE20}"/>
                </a:ext>
              </a:extLst>
            </p:cNvPr>
            <p:cNvSpPr txBox="1"/>
            <p:nvPr/>
          </p:nvSpPr>
          <p:spPr>
            <a:xfrm>
              <a:off x="8758061" y="1506436"/>
              <a:ext cx="3005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cs"/>
                </a:rPr>
                <a:t>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27" name="TextBox 105">
            <a:extLst>
              <a:ext uri="{FF2B5EF4-FFF2-40B4-BE49-F238E27FC236}">
                <a16:creationId xmlns:a16="http://schemas.microsoft.com/office/drawing/2014/main" id="{0172AD5E-B938-4DAD-8E8B-3B8A4EC47B37}"/>
              </a:ext>
            </a:extLst>
          </p:cNvPr>
          <p:cNvSpPr txBox="1"/>
          <p:nvPr/>
        </p:nvSpPr>
        <p:spPr>
          <a:xfrm>
            <a:off x="3415752" y="1676499"/>
            <a:ext cx="220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Example Text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Get a modern PowerPoint  Presentation that is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8" name="TextBox 106">
            <a:extLst>
              <a:ext uri="{FF2B5EF4-FFF2-40B4-BE49-F238E27FC236}">
                <a16:creationId xmlns:a16="http://schemas.microsoft.com/office/drawing/2014/main" id="{7EBA45D0-61F4-4C2C-89F8-D24CC511AF9D}"/>
              </a:ext>
            </a:extLst>
          </p:cNvPr>
          <p:cNvSpPr txBox="1"/>
          <p:nvPr/>
        </p:nvSpPr>
        <p:spPr>
          <a:xfrm>
            <a:off x="6531775" y="1676499"/>
            <a:ext cx="220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Example Text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Get a modern PowerPoint  Presentation that is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9" name="TextBox 107">
            <a:extLst>
              <a:ext uri="{FF2B5EF4-FFF2-40B4-BE49-F238E27FC236}">
                <a16:creationId xmlns:a16="http://schemas.microsoft.com/office/drawing/2014/main" id="{65A91F01-21CF-4DD4-918F-2B8FFBEB28D0}"/>
              </a:ext>
            </a:extLst>
          </p:cNvPr>
          <p:cNvSpPr txBox="1"/>
          <p:nvPr/>
        </p:nvSpPr>
        <p:spPr>
          <a:xfrm>
            <a:off x="3415752" y="3223331"/>
            <a:ext cx="220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Example Text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Get a modern PowerPoint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0" name="TextBox 108">
            <a:extLst>
              <a:ext uri="{FF2B5EF4-FFF2-40B4-BE49-F238E27FC236}">
                <a16:creationId xmlns:a16="http://schemas.microsoft.com/office/drawing/2014/main" id="{33F84C5B-4B76-4452-A1DA-615187448CD3}"/>
              </a:ext>
            </a:extLst>
          </p:cNvPr>
          <p:cNvSpPr txBox="1"/>
          <p:nvPr/>
        </p:nvSpPr>
        <p:spPr>
          <a:xfrm>
            <a:off x="6531775" y="3223331"/>
            <a:ext cx="220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cs"/>
              </a:rPr>
              <a:t>Example Text : </a:t>
            </a:r>
          </a:p>
        </p:txBody>
      </p:sp>
    </p:spTree>
    <p:extLst>
      <p:ext uri="{BB962C8B-B14F-4D97-AF65-F5344CB8AC3E}">
        <p14:creationId xmlns:p14="http://schemas.microsoft.com/office/powerpoint/2010/main" val="173935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-19197" y="930710"/>
            <a:ext cx="3205310" cy="280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1AE3FB-4EB9-4FE6-8E65-B5FAA422F1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025" y="79935"/>
            <a:ext cx="8414147" cy="542925"/>
          </a:xfrm>
          <a:prstGeom prst="rect">
            <a:avLst/>
          </a:prstGeom>
        </p:spPr>
        <p:txBody>
          <a:bodyPr/>
          <a:lstStyle/>
          <a:p>
            <a:pPr marL="13970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47A0EA-07C0-4EC6-8BFB-67C14BAA3009}"/>
              </a:ext>
            </a:extLst>
          </p:cNvPr>
          <p:cNvSpPr/>
          <p:nvPr/>
        </p:nvSpPr>
        <p:spPr>
          <a:xfrm>
            <a:off x="0" y="4359442"/>
            <a:ext cx="6624228" cy="136745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149FE1D8-E92E-45EC-BC71-66F4B2182DFF}"/>
              </a:ext>
            </a:extLst>
          </p:cNvPr>
          <p:cNvSpPr/>
          <p:nvPr/>
        </p:nvSpPr>
        <p:spPr>
          <a:xfrm rot="16200000">
            <a:off x="6298964" y="4049815"/>
            <a:ext cx="756000" cy="136745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C9E7CC9-DDA7-4837-BAD0-EC7E1687C379}"/>
              </a:ext>
            </a:extLst>
          </p:cNvPr>
          <p:cNvSpPr/>
          <p:nvPr/>
        </p:nvSpPr>
        <p:spPr>
          <a:xfrm>
            <a:off x="4680012" y="3740187"/>
            <a:ext cx="2052228" cy="136745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A64F08DD-D9E0-41B9-B812-EC1DE0D41E2E}"/>
              </a:ext>
            </a:extLst>
          </p:cNvPr>
          <p:cNvSpPr/>
          <p:nvPr/>
        </p:nvSpPr>
        <p:spPr>
          <a:xfrm rot="16200000">
            <a:off x="4370386" y="3432980"/>
            <a:ext cx="756000" cy="136745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3F65F2BD-D25C-431A-8B04-5D2972EDBAC0}"/>
              </a:ext>
            </a:extLst>
          </p:cNvPr>
          <p:cNvSpPr/>
          <p:nvPr/>
        </p:nvSpPr>
        <p:spPr>
          <a:xfrm>
            <a:off x="4680013" y="3120931"/>
            <a:ext cx="2052228" cy="136745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47FE5C17-D79A-4B1A-96AF-810672250143}"/>
              </a:ext>
            </a:extLst>
          </p:cNvPr>
          <p:cNvSpPr/>
          <p:nvPr/>
        </p:nvSpPr>
        <p:spPr>
          <a:xfrm rot="16200000">
            <a:off x="6298964" y="2811304"/>
            <a:ext cx="756000" cy="136745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4908146B-E1FA-4E7A-8989-9C753F5195FA}"/>
              </a:ext>
            </a:extLst>
          </p:cNvPr>
          <p:cNvSpPr/>
          <p:nvPr/>
        </p:nvSpPr>
        <p:spPr>
          <a:xfrm>
            <a:off x="4680012" y="2501676"/>
            <a:ext cx="2052228" cy="136745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F3943BDD-6326-46DE-86EE-E4ADD80640F6}"/>
              </a:ext>
            </a:extLst>
          </p:cNvPr>
          <p:cNvSpPr/>
          <p:nvPr/>
        </p:nvSpPr>
        <p:spPr>
          <a:xfrm rot="16200000">
            <a:off x="4370385" y="2192048"/>
            <a:ext cx="756000" cy="136745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0931C93E-A15A-4163-B9FA-273DFC793BA2}"/>
              </a:ext>
            </a:extLst>
          </p:cNvPr>
          <p:cNvSpPr/>
          <p:nvPr/>
        </p:nvSpPr>
        <p:spPr>
          <a:xfrm>
            <a:off x="4680012" y="1882420"/>
            <a:ext cx="4463988" cy="136745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73E2B-6EF7-496D-9FEE-AE885CA62F09}"/>
              </a:ext>
            </a:extLst>
          </p:cNvPr>
          <p:cNvSpPr txBox="1"/>
          <p:nvPr/>
        </p:nvSpPr>
        <p:spPr>
          <a:xfrm>
            <a:off x="4816758" y="3913463"/>
            <a:ext cx="153744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7B471078-77A6-41D4-B16A-87DCD46EE11B}"/>
              </a:ext>
            </a:extLst>
          </p:cNvPr>
          <p:cNvGrpSpPr/>
          <p:nvPr/>
        </p:nvGrpSpPr>
        <p:grpSpPr>
          <a:xfrm>
            <a:off x="6950935" y="3949003"/>
            <a:ext cx="1377000" cy="338361"/>
            <a:chOff x="9267913" y="5380666"/>
            <a:chExt cx="1836000" cy="4511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57F991-302D-4EFA-BBC1-E8BACE2A9976}"/>
                </a:ext>
              </a:extLst>
            </p:cNvPr>
            <p:cNvSpPr txBox="1"/>
            <p:nvPr/>
          </p:nvSpPr>
          <p:spPr>
            <a:xfrm>
              <a:off x="9267913" y="5647149"/>
              <a:ext cx="1836000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57CCDC-6C56-49CB-9E7F-4B8737B02A7F}"/>
                </a:ext>
              </a:extLst>
            </p:cNvPr>
            <p:cNvSpPr txBox="1"/>
            <p:nvPr/>
          </p:nvSpPr>
          <p:spPr>
            <a:xfrm>
              <a:off x="9267913" y="5380666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:a16="http://schemas.microsoft.com/office/drawing/2014/main" id="{1983CDB1-50B1-4934-B5EF-5812E892EED8}"/>
              </a:ext>
            </a:extLst>
          </p:cNvPr>
          <p:cNvGrpSpPr/>
          <p:nvPr/>
        </p:nvGrpSpPr>
        <p:grpSpPr>
          <a:xfrm>
            <a:off x="6950935" y="2710493"/>
            <a:ext cx="1377000" cy="338361"/>
            <a:chOff x="9267913" y="3529264"/>
            <a:chExt cx="1836000" cy="4511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FAAF6F-AEA7-4EE7-BBAC-B8A2345AA3AB}"/>
                </a:ext>
              </a:extLst>
            </p:cNvPr>
            <p:cNvSpPr txBox="1"/>
            <p:nvPr/>
          </p:nvSpPr>
          <p:spPr>
            <a:xfrm>
              <a:off x="9267913" y="3795747"/>
              <a:ext cx="1836000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F12188-D5D8-4A0B-AF70-76919BC4B441}"/>
                </a:ext>
              </a:extLst>
            </p:cNvPr>
            <p:cNvSpPr txBox="1"/>
            <p:nvPr/>
          </p:nvSpPr>
          <p:spPr>
            <a:xfrm>
              <a:off x="9267913" y="3529264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grpSp>
        <p:nvGrpSpPr>
          <p:cNvPr id="23" name="그룹 4">
            <a:extLst>
              <a:ext uri="{FF2B5EF4-FFF2-40B4-BE49-F238E27FC236}">
                <a16:creationId xmlns:a16="http://schemas.microsoft.com/office/drawing/2014/main" id="{4BB78BEC-C8FF-4659-AB7F-BE3E0A7B4409}"/>
              </a:ext>
            </a:extLst>
          </p:cNvPr>
          <p:cNvGrpSpPr/>
          <p:nvPr/>
        </p:nvGrpSpPr>
        <p:grpSpPr>
          <a:xfrm>
            <a:off x="3081542" y="3332168"/>
            <a:ext cx="1377000" cy="338361"/>
            <a:chOff x="4108722" y="4448324"/>
            <a:chExt cx="1836000" cy="45114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E12FCE-721F-46E9-8AEE-36604F2AAFCF}"/>
                </a:ext>
              </a:extLst>
            </p:cNvPr>
            <p:cNvSpPr txBox="1"/>
            <p:nvPr/>
          </p:nvSpPr>
          <p:spPr>
            <a:xfrm>
              <a:off x="4108722" y="4714807"/>
              <a:ext cx="1836000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FE8E7A-DFF9-4BDD-A8D6-A5FBDAC12A7B}"/>
                </a:ext>
              </a:extLst>
            </p:cNvPr>
            <p:cNvSpPr txBox="1"/>
            <p:nvPr/>
          </p:nvSpPr>
          <p:spPr>
            <a:xfrm>
              <a:off x="4108722" y="4448324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grpSp>
        <p:nvGrpSpPr>
          <p:cNvPr id="27" name="그룹 3">
            <a:extLst>
              <a:ext uri="{FF2B5EF4-FFF2-40B4-BE49-F238E27FC236}">
                <a16:creationId xmlns:a16="http://schemas.microsoft.com/office/drawing/2014/main" id="{E224983B-EA16-42CF-B7E3-55E624225D6A}"/>
              </a:ext>
            </a:extLst>
          </p:cNvPr>
          <p:cNvGrpSpPr/>
          <p:nvPr/>
        </p:nvGrpSpPr>
        <p:grpSpPr>
          <a:xfrm>
            <a:off x="3081542" y="2091237"/>
            <a:ext cx="1377000" cy="338361"/>
            <a:chOff x="4108722" y="2600499"/>
            <a:chExt cx="1836000" cy="4511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B6E216-28E8-4625-8411-515A2620CF55}"/>
                </a:ext>
              </a:extLst>
            </p:cNvPr>
            <p:cNvSpPr txBox="1"/>
            <p:nvPr/>
          </p:nvSpPr>
          <p:spPr>
            <a:xfrm>
              <a:off x="4108722" y="2866982"/>
              <a:ext cx="1836000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A4E6EF-27A6-4E45-B264-BAA29B2F0982}"/>
                </a:ext>
              </a:extLst>
            </p:cNvPr>
            <p:cNvSpPr txBox="1"/>
            <p:nvPr/>
          </p:nvSpPr>
          <p:spPr>
            <a:xfrm>
              <a:off x="4108722" y="2600499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MISSION</a:t>
              </a:r>
            </a:p>
          </p:txBody>
        </p:sp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DB4480BE-62F8-4E89-84F4-3F0BF943710D}"/>
              </a:ext>
            </a:extLst>
          </p:cNvPr>
          <p:cNvGrpSpPr/>
          <p:nvPr/>
        </p:nvGrpSpPr>
        <p:grpSpPr>
          <a:xfrm>
            <a:off x="5978325" y="1357740"/>
            <a:ext cx="1377997" cy="340549"/>
            <a:chOff x="8028249" y="1638871"/>
            <a:chExt cx="1837329" cy="4540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196E86-8255-430D-B183-A2F828A02FD3}"/>
                </a:ext>
              </a:extLst>
            </p:cNvPr>
            <p:cNvSpPr txBox="1"/>
            <p:nvPr/>
          </p:nvSpPr>
          <p:spPr>
            <a:xfrm>
              <a:off x="8029577" y="1908271"/>
              <a:ext cx="1836001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6D0EA0-878E-4E09-8447-85D9CEDF2816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5B76D4E-8423-4CF3-BA0A-523E089AC23B}"/>
              </a:ext>
            </a:extLst>
          </p:cNvPr>
          <p:cNvSpPr txBox="1"/>
          <p:nvPr/>
        </p:nvSpPr>
        <p:spPr>
          <a:xfrm>
            <a:off x="682571" y="2749042"/>
            <a:ext cx="175905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F88C65-A059-4F8A-9FB1-7922E71A7EF2}"/>
              </a:ext>
            </a:extLst>
          </p:cNvPr>
          <p:cNvSpPr txBox="1"/>
          <p:nvPr/>
        </p:nvSpPr>
        <p:spPr>
          <a:xfrm>
            <a:off x="581871" y="1481690"/>
            <a:ext cx="24941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rgbClr val="7F7F7F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rgbClr val="7F7F7F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93" y="1583730"/>
            <a:ext cx="399183" cy="59253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666" y="2247402"/>
            <a:ext cx="399183" cy="592537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92" y="2850171"/>
            <a:ext cx="399183" cy="592537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999" y="3485914"/>
            <a:ext cx="399183" cy="5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6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71A6ED-2E81-435D-8F1D-B5804E8827D3}"/>
              </a:ext>
            </a:extLst>
          </p:cNvPr>
          <p:cNvSpPr/>
          <p:nvPr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7F7F7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7E129-3CCE-4C78-8201-552225EEEA92}"/>
              </a:ext>
            </a:extLst>
          </p:cNvPr>
          <p:cNvSpPr txBox="1"/>
          <p:nvPr/>
        </p:nvSpPr>
        <p:spPr>
          <a:xfrm>
            <a:off x="4981200" y="3333764"/>
            <a:ext cx="386238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500" b="1" dirty="0">
                <a:solidFill>
                  <a:srgbClr val="7F7F7F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500" b="1" dirty="0">
                <a:solidFill>
                  <a:srgbClr val="7F7F7F"/>
                </a:solidFill>
                <a:cs typeface="Arial" pitchFamily="34" charset="0"/>
              </a:rPr>
              <a:t>Clean Text Slide for your Presentation</a:t>
            </a:r>
            <a:endParaRPr lang="ko-KR" altLang="en-US" sz="1500" b="1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B4F3-A1AC-4CB9-AB63-60BE00BD7CA1}"/>
              </a:ext>
            </a:extLst>
          </p:cNvPr>
          <p:cNvSpPr txBox="1"/>
          <p:nvPr/>
        </p:nvSpPr>
        <p:spPr>
          <a:xfrm>
            <a:off x="952116" y="3712776"/>
            <a:ext cx="26677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66DCAD07-1349-4F05-B8F1-CDC5D63291DA}"/>
              </a:ext>
            </a:extLst>
          </p:cNvPr>
          <p:cNvSpPr txBox="1">
            <a:spLocks/>
          </p:cNvSpPr>
          <p:nvPr/>
        </p:nvSpPr>
        <p:spPr>
          <a:xfrm>
            <a:off x="1311963" y="1723548"/>
            <a:ext cx="1948071" cy="3240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68580" tIns="6858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>
                <a:solidFill>
                  <a:srgbClr val="7F7F7F"/>
                </a:solidFill>
              </a:rPr>
              <a:t>INFOGRAPHIC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D338FD-6FC4-44C2-A79A-8BCD139521F3}"/>
              </a:ext>
            </a:extLst>
          </p:cNvPr>
          <p:cNvGrpSpPr/>
          <p:nvPr/>
        </p:nvGrpSpPr>
        <p:grpSpPr>
          <a:xfrm>
            <a:off x="6328085" y="1853929"/>
            <a:ext cx="1099056" cy="1021677"/>
            <a:chOff x="675860" y="4647833"/>
            <a:chExt cx="2011680" cy="136223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D3D8BE-6357-4468-9C98-3766EB6AF018}"/>
                </a:ext>
              </a:extLst>
            </p:cNvPr>
            <p:cNvSpPr txBox="1"/>
            <p:nvPr/>
          </p:nvSpPr>
          <p:spPr>
            <a:xfrm>
              <a:off x="675860" y="4963628"/>
              <a:ext cx="201168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F0F2CB-229A-4D7C-A5BA-48D9925AB956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D12F61-C66D-4389-81B2-9D07F7149159}"/>
              </a:ext>
            </a:extLst>
          </p:cNvPr>
          <p:cNvGrpSpPr/>
          <p:nvPr/>
        </p:nvGrpSpPr>
        <p:grpSpPr>
          <a:xfrm>
            <a:off x="4946420" y="1853929"/>
            <a:ext cx="1099056" cy="1021677"/>
            <a:chOff x="675860" y="4647833"/>
            <a:chExt cx="2011680" cy="13622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E6309D-39A8-47CF-82B8-B8633979EC4B}"/>
                </a:ext>
              </a:extLst>
            </p:cNvPr>
            <p:cNvSpPr txBox="1"/>
            <p:nvPr/>
          </p:nvSpPr>
          <p:spPr>
            <a:xfrm>
              <a:off x="675860" y="4963628"/>
              <a:ext cx="201168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5C5832-1D4F-44DA-B843-1F7786BC5A9C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48F830-6877-47B8-BA0D-1F12A10BA7F6}"/>
              </a:ext>
            </a:extLst>
          </p:cNvPr>
          <p:cNvGrpSpPr/>
          <p:nvPr/>
        </p:nvGrpSpPr>
        <p:grpSpPr>
          <a:xfrm>
            <a:off x="7709750" y="1853929"/>
            <a:ext cx="1099056" cy="1021677"/>
            <a:chOff x="675860" y="4647833"/>
            <a:chExt cx="2011680" cy="136223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EA294D-F863-454E-866C-0382CD473726}"/>
                </a:ext>
              </a:extLst>
            </p:cNvPr>
            <p:cNvSpPr txBox="1"/>
            <p:nvPr/>
          </p:nvSpPr>
          <p:spPr>
            <a:xfrm>
              <a:off x="675860" y="4963628"/>
              <a:ext cx="201168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rgbClr val="7F7F7F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DDC3B0-F91D-4480-9F1A-08D347D3574E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F7F7F"/>
                  </a:solidFill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F7F7F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D2DDCAA-B3AE-4987-B15E-E23E8F23163E}"/>
              </a:ext>
            </a:extLst>
          </p:cNvPr>
          <p:cNvSpPr txBox="1"/>
          <p:nvPr/>
        </p:nvSpPr>
        <p:spPr>
          <a:xfrm>
            <a:off x="4946421" y="3979095"/>
            <a:ext cx="37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CFC98B-64E6-4B40-9403-BC22740E464F}"/>
              </a:ext>
            </a:extLst>
          </p:cNvPr>
          <p:cNvSpPr txBox="1"/>
          <p:nvPr/>
        </p:nvSpPr>
        <p:spPr>
          <a:xfrm>
            <a:off x="290394" y="523219"/>
            <a:ext cx="399121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360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66" y="2246766"/>
            <a:ext cx="1538868" cy="13639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390" y="378719"/>
            <a:ext cx="557116" cy="141489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5" y="378719"/>
            <a:ext cx="557116" cy="141489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720" y="378719"/>
            <a:ext cx="557116" cy="14148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32" y="4517901"/>
            <a:ext cx="1695316" cy="5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6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A8A8C-B67A-4603-80A5-EB498A59DAD1}"/>
              </a:ext>
            </a:extLst>
          </p:cNvPr>
          <p:cNvSpPr txBox="1">
            <a:spLocks/>
          </p:cNvSpPr>
          <p:nvPr/>
        </p:nvSpPr>
        <p:spPr>
          <a:xfrm>
            <a:off x="1258886" y="1148596"/>
            <a:ext cx="66262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ctr">
              <a:buFont typeface="Montserrat Medium"/>
              <a:buNone/>
            </a:pPr>
            <a:r>
              <a:rPr lang="en-US" sz="2700">
                <a:solidFill>
                  <a:srgbClr val="000000"/>
                </a:solidFill>
                <a:latin typeface="Arial Rounded MT Bold" panose="020F0704030504030204" pitchFamily="34" charset="0"/>
              </a:rPr>
              <a:t>https://www.plantillaspower-point.com</a:t>
            </a:r>
            <a:endParaRPr lang="en-US" sz="27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52F13E-9508-4D34-8D49-781BCB85B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7" y="1960462"/>
            <a:ext cx="8070981" cy="24264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DFF0B73-AE41-4A43-B3A0-C6CDFEDA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4192710"/>
            <a:ext cx="2221118" cy="6073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8FCD77-D7BD-4EC6-8624-D618582F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32581" y="4192710"/>
            <a:ext cx="2076562" cy="5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20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7"/>
          <p:cNvSpPr txBox="1">
            <a:spLocks noGrp="1"/>
          </p:cNvSpPr>
          <p:nvPr>
            <p:ph type="title"/>
          </p:nvPr>
        </p:nvSpPr>
        <p:spPr>
          <a:xfrm>
            <a:off x="722880" y="162392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Alternative resources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80" y="1175153"/>
            <a:ext cx="4733282" cy="37451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32" y="1599695"/>
            <a:ext cx="3595503" cy="289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4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7"/>
          <p:cNvSpPr txBox="1">
            <a:spLocks noGrp="1"/>
          </p:cNvSpPr>
          <p:nvPr>
            <p:ph type="title"/>
          </p:nvPr>
        </p:nvSpPr>
        <p:spPr>
          <a:xfrm>
            <a:off x="722880" y="162392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Alternative resources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36" y="1261039"/>
            <a:ext cx="2876565" cy="35504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101" y="1641262"/>
            <a:ext cx="2756250" cy="279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368" y="1175656"/>
            <a:ext cx="1713931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2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6" name="Google Shape;5546;p79"/>
          <p:cNvSpPr txBox="1">
            <a:spLocks noGrp="1"/>
          </p:cNvSpPr>
          <p:nvPr>
            <p:ph type="title" idx="4294967295"/>
          </p:nvPr>
        </p:nvSpPr>
        <p:spPr>
          <a:xfrm>
            <a:off x="997040" y="600336"/>
            <a:ext cx="7047300" cy="1147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sets </a:t>
            </a:r>
            <a:br>
              <a:rPr lang="en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48" name="Google Shape;5548;p79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chemeClr val="bg1"/>
          </a:solidFill>
        </p:grpSpPr>
        <p:sp>
          <p:nvSpPr>
            <p:cNvPr id="5549" name="Google Shape;5549;p79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0" name="Google Shape;5550;p79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1" name="Google Shape;5551;p79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chemeClr val="bg1"/>
          </a:solidFill>
        </p:grpSpPr>
        <p:sp>
          <p:nvSpPr>
            <p:cNvPr id="5552" name="Google Shape;5552;p79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3" name="Google Shape;5553;p79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4" name="Google Shape;5554;p79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chemeClr val="bg1"/>
          </a:solidFill>
        </p:grpSpPr>
        <p:sp>
          <p:nvSpPr>
            <p:cNvPr id="5555" name="Google Shape;5555;p79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6" name="Google Shape;5556;p79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7" name="Google Shape;5557;p79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chemeClr val="bg1"/>
          </a:solidFill>
        </p:grpSpPr>
        <p:sp>
          <p:nvSpPr>
            <p:cNvPr id="5558" name="Google Shape;5558;p79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9" name="Google Shape;5559;p79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0" name="Google Shape;5560;p79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1" name="Google Shape;5561;p79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2" name="Google Shape;5562;p79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3" name="Google Shape;5563;p79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4" name="Google Shape;5564;p79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5" name="Google Shape;5565;p79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66" name="Google Shape;5566;p79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chemeClr val="bg1"/>
          </a:solidFill>
        </p:grpSpPr>
        <p:sp>
          <p:nvSpPr>
            <p:cNvPr id="5567" name="Google Shape;5567;p79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8" name="Google Shape;5568;p79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69" name="Google Shape;5569;p79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chemeClr val="bg1"/>
          </a:solidFill>
        </p:grpSpPr>
        <p:sp>
          <p:nvSpPr>
            <p:cNvPr id="5570" name="Google Shape;5570;p79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1" name="Google Shape;5571;p79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2" name="Google Shape;5572;p79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chemeClr val="bg1"/>
          </a:solidFill>
        </p:grpSpPr>
        <p:sp>
          <p:nvSpPr>
            <p:cNvPr id="5573" name="Google Shape;5573;p7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4" name="Google Shape;5574;p7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5" name="Google Shape;5575;p79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chemeClr val="bg1"/>
          </a:solidFill>
        </p:grpSpPr>
        <p:sp>
          <p:nvSpPr>
            <p:cNvPr id="5576" name="Google Shape;5576;p79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7" name="Google Shape;5577;p79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8" name="Google Shape;5578;p79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9" name="Google Shape;5579;p79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0" name="Google Shape;5580;p79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81" name="Google Shape;5581;p79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582" name="Google Shape;5582;p79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chemeClr val="bg1"/>
          </a:solidFill>
        </p:grpSpPr>
        <p:sp>
          <p:nvSpPr>
            <p:cNvPr id="5583" name="Google Shape;5583;p79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4" name="Google Shape;5584;p79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5" name="Google Shape;5585;p79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86" name="Google Shape;5586;p79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chemeClr val="bg1"/>
          </a:solidFill>
        </p:grpSpPr>
        <p:sp>
          <p:nvSpPr>
            <p:cNvPr id="5587" name="Google Shape;5587;p79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8" name="Google Shape;5588;p79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89" name="Google Shape;5589;p79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chemeClr val="bg1"/>
          </a:solidFill>
        </p:grpSpPr>
        <p:sp>
          <p:nvSpPr>
            <p:cNvPr id="5590" name="Google Shape;5590;p79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1" name="Google Shape;5591;p79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2" name="Google Shape;5592;p79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93" name="Google Shape;5593;p79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594" name="Google Shape;5594;p79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chemeClr val="bg1"/>
          </a:solidFill>
        </p:grpSpPr>
        <p:sp>
          <p:nvSpPr>
            <p:cNvPr id="5595" name="Google Shape;5595;p79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6" name="Google Shape;5596;p79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7" name="Google Shape;5597;p79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8" name="Google Shape;5598;p79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99" name="Google Shape;5599;p79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chemeClr val="bg1"/>
          </a:solidFill>
        </p:grpSpPr>
        <p:sp>
          <p:nvSpPr>
            <p:cNvPr id="5600" name="Google Shape;5600;p79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1" name="Google Shape;5601;p79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02" name="Google Shape;5602;p79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chemeClr val="bg1"/>
          </a:solidFill>
        </p:grpSpPr>
        <p:sp>
          <p:nvSpPr>
            <p:cNvPr id="5603" name="Google Shape;5603;p79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4" name="Google Shape;5604;p79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5" name="Google Shape;5605;p79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6" name="Google Shape;5606;p79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7" name="Google Shape;5607;p79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8" name="Google Shape;5608;p79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09" name="Google Shape;5609;p79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chemeClr val="bg1"/>
          </a:solidFill>
        </p:grpSpPr>
        <p:sp>
          <p:nvSpPr>
            <p:cNvPr id="5610" name="Google Shape;5610;p79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1" name="Google Shape;5611;p79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2" name="Google Shape;5612;p79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3" name="Google Shape;5613;p79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4" name="Google Shape;5614;p79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5" name="Google Shape;5615;p79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6" name="Google Shape;5616;p79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chemeClr val="bg1"/>
          </a:solidFill>
        </p:grpSpPr>
        <p:sp>
          <p:nvSpPr>
            <p:cNvPr id="5617" name="Google Shape;5617;p79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8" name="Google Shape;5618;p79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9" name="Google Shape;5619;p79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0" name="Google Shape;5620;p79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1" name="Google Shape;5621;p79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2" name="Google Shape;5622;p79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3" name="Google Shape;5623;p79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4" name="Google Shape;5624;p79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chemeClr val="bg1"/>
          </a:solidFill>
        </p:grpSpPr>
        <p:sp>
          <p:nvSpPr>
            <p:cNvPr id="5625" name="Google Shape;5625;p79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6" name="Google Shape;5626;p79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7" name="Google Shape;5627;p79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8" name="Google Shape;5628;p79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9" name="Google Shape;5629;p79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chemeClr val="bg1"/>
          </a:solidFill>
        </p:grpSpPr>
        <p:sp>
          <p:nvSpPr>
            <p:cNvPr id="5630" name="Google Shape;5630;p79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1" name="Google Shape;5631;p79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2" name="Google Shape;5632;p79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chemeClr val="bg1"/>
          </a:solidFill>
        </p:grpSpPr>
        <p:sp>
          <p:nvSpPr>
            <p:cNvPr id="5633" name="Google Shape;5633;p79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4" name="Google Shape;5634;p79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5" name="Google Shape;5635;p79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6" name="Google Shape;5636;p79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chemeClr val="bg1"/>
          </a:solidFill>
        </p:grpSpPr>
        <p:sp>
          <p:nvSpPr>
            <p:cNvPr id="5637" name="Google Shape;5637;p79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8" name="Google Shape;5638;p79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9" name="Google Shape;5639;p79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0" name="Google Shape;5640;p79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1" name="Google Shape;5641;p79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chemeClr val="bg1"/>
          </a:solidFill>
        </p:grpSpPr>
        <p:sp>
          <p:nvSpPr>
            <p:cNvPr id="5642" name="Google Shape;5642;p79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3" name="Google Shape;5643;p79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4" name="Google Shape;5644;p79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5" name="Google Shape;5645;p79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chemeClr val="bg1"/>
          </a:solidFill>
        </p:grpSpPr>
        <p:sp>
          <p:nvSpPr>
            <p:cNvPr id="5646" name="Google Shape;5646;p79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7" name="Google Shape;5647;p79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8" name="Google Shape;5648;p79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chemeClr val="bg1"/>
          </a:solidFill>
        </p:grpSpPr>
        <p:sp>
          <p:nvSpPr>
            <p:cNvPr id="5649" name="Google Shape;5649;p79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0" name="Google Shape;5650;p79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1" name="Google Shape;5651;p79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2" name="Google Shape;5652;p79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3" name="Google Shape;5653;p79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54" name="Google Shape;5654;p79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chemeClr val="bg1"/>
          </a:solidFill>
        </p:grpSpPr>
        <p:sp>
          <p:nvSpPr>
            <p:cNvPr id="5655" name="Google Shape;5655;p79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6" name="Google Shape;5656;p79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7" name="Google Shape;5657;p79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8" name="Google Shape;5658;p79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9" name="Google Shape;5659;p79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0" name="Google Shape;5660;p79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1" name="Google Shape;5661;p79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2" name="Google Shape;5662;p79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3" name="Google Shape;5663;p79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4" name="Google Shape;5664;p79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5" name="Google Shape;5665;p79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6" name="Google Shape;5666;p79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7" name="Google Shape;5667;p79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8" name="Google Shape;5668;p79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69" name="Google Shape;5669;p79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0" name="Google Shape;5670;p79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1" name="Google Shape;5671;p79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2" name="Google Shape;5672;p79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3" name="Google Shape;5673;p79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74" name="Google Shape;5674;p79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chemeClr val="bg1"/>
          </a:solidFill>
        </p:grpSpPr>
        <p:sp>
          <p:nvSpPr>
            <p:cNvPr id="5675" name="Google Shape;5675;p79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6" name="Google Shape;5676;p79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7" name="Google Shape;5677;p79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78" name="Google Shape;5678;p79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79" name="Google Shape;5679;p79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chemeClr val="bg1"/>
          </a:solidFill>
        </p:grpSpPr>
        <p:sp>
          <p:nvSpPr>
            <p:cNvPr id="5680" name="Google Shape;5680;p79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1" name="Google Shape;5681;p79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2" name="Google Shape;5682;p79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83" name="Google Shape;5683;p79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chemeClr val="bg1"/>
          </a:solidFill>
        </p:grpSpPr>
        <p:sp>
          <p:nvSpPr>
            <p:cNvPr id="5684" name="Google Shape;5684;p79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5" name="Google Shape;5685;p79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6" name="Google Shape;5686;p79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87" name="Google Shape;5687;p79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chemeClr val="bg1"/>
          </a:solidFill>
        </p:grpSpPr>
        <p:sp>
          <p:nvSpPr>
            <p:cNvPr id="5688" name="Google Shape;5688;p79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9" name="Google Shape;5689;p79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0" name="Google Shape;5690;p79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1" name="Google Shape;5691;p79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2" name="Google Shape;5692;p79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93" name="Google Shape;5693;p79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chemeClr val="bg1"/>
          </a:solidFill>
        </p:grpSpPr>
        <p:sp>
          <p:nvSpPr>
            <p:cNvPr id="5694" name="Google Shape;5694;p79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5" name="Google Shape;5695;p79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6" name="Google Shape;5696;p79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97" name="Google Shape;5697;p79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698" name="Google Shape;5698;p79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chemeClr val="bg1"/>
          </a:solidFill>
        </p:grpSpPr>
        <p:sp>
          <p:nvSpPr>
            <p:cNvPr id="5699" name="Google Shape;5699;p79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0" name="Google Shape;5700;p79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01" name="Google Shape;5701;p79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chemeClr val="bg1"/>
          </a:solidFill>
        </p:grpSpPr>
        <p:sp>
          <p:nvSpPr>
            <p:cNvPr id="5702" name="Google Shape;5702;p79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3" name="Google Shape;5703;p79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4" name="Google Shape;5704;p79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5" name="Google Shape;5705;p79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6" name="Google Shape;5706;p79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7" name="Google Shape;5707;p79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8" name="Google Shape;5708;p79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09" name="Google Shape;5709;p79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10" name="Google Shape;5710;p79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chemeClr val="bg1"/>
          </a:solidFill>
        </p:grpSpPr>
        <p:sp>
          <p:nvSpPr>
            <p:cNvPr id="5711" name="Google Shape;5711;p79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2" name="Google Shape;5712;p79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3" name="Google Shape;5713;p79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14" name="Google Shape;5714;p79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chemeClr val="bg1"/>
          </a:solidFill>
        </p:grpSpPr>
        <p:sp>
          <p:nvSpPr>
            <p:cNvPr id="5715" name="Google Shape;5715;p79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6" name="Google Shape;5716;p79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17" name="Google Shape;5717;p79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chemeClr val="bg1"/>
          </a:solidFill>
        </p:grpSpPr>
        <p:sp>
          <p:nvSpPr>
            <p:cNvPr id="5718" name="Google Shape;5718;p79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9" name="Google Shape;5719;p79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0" name="Google Shape;5720;p79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21" name="Google Shape;5721;p79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chemeClr val="bg1"/>
          </a:solidFill>
        </p:grpSpPr>
        <p:sp>
          <p:nvSpPr>
            <p:cNvPr id="5722" name="Google Shape;5722;p79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3" name="Google Shape;5723;p79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4" name="Google Shape;5724;p79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5" name="Google Shape;5725;p79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6" name="Google Shape;5726;p79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27" name="Google Shape;5727;p79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chemeClr val="bg1"/>
          </a:solidFill>
        </p:grpSpPr>
        <p:sp>
          <p:nvSpPr>
            <p:cNvPr id="5728" name="Google Shape;5728;p79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9" name="Google Shape;5729;p79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0" name="Google Shape;5730;p79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1" name="Google Shape;5731;p79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2" name="Google Shape;5732;p79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3" name="Google Shape;5733;p79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34" name="Google Shape;5734;p79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chemeClr val="bg1"/>
          </a:solidFill>
        </p:grpSpPr>
        <p:sp>
          <p:nvSpPr>
            <p:cNvPr id="5735" name="Google Shape;5735;p79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6" name="Google Shape;5736;p79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737" name="Google Shape;5737;p79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738" name="Google Shape;5738;p79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chemeClr val="bg1"/>
          </a:solidFill>
        </p:grpSpPr>
        <p:sp>
          <p:nvSpPr>
            <p:cNvPr id="5739" name="Google Shape;5739;p79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0" name="Google Shape;5740;p79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1" name="Google Shape;5741;p79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2" name="Google Shape;5742;p79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3" name="Google Shape;5743;p79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4" name="Google Shape;5744;p79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5" name="Google Shape;5745;p79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46" name="Google Shape;5746;p79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chemeClr val="bg1"/>
          </a:solidFill>
        </p:grpSpPr>
        <p:sp>
          <p:nvSpPr>
            <p:cNvPr id="5747" name="Google Shape;5747;p79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8" name="Google Shape;5748;p79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9" name="Google Shape;5749;p79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0" name="Google Shape;5750;p79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chemeClr val="bg1"/>
          </a:solidFill>
        </p:grpSpPr>
        <p:sp>
          <p:nvSpPr>
            <p:cNvPr id="5751" name="Google Shape;5751;p79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2" name="Google Shape;5752;p79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3" name="Google Shape;5753;p79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4" name="Google Shape;5754;p79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5" name="Google Shape;5755;p79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chemeClr val="bg1"/>
          </a:solidFill>
        </p:grpSpPr>
        <p:sp>
          <p:nvSpPr>
            <p:cNvPr id="5756" name="Google Shape;5756;p79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7" name="Google Shape;5757;p79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8" name="Google Shape;5758;p79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9" name="Google Shape;5759;p79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chemeClr val="bg1"/>
          </a:solidFill>
        </p:grpSpPr>
        <p:sp>
          <p:nvSpPr>
            <p:cNvPr id="5760" name="Google Shape;5760;p79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1" name="Google Shape;5761;p79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2" name="Google Shape;5762;p79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3" name="Google Shape;5763;p79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4" name="Google Shape;5764;p79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5" name="Google Shape;5765;p79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6" name="Google Shape;5766;p79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67" name="Google Shape;5767;p79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chemeClr val="bg1"/>
          </a:solidFill>
        </p:grpSpPr>
        <p:sp>
          <p:nvSpPr>
            <p:cNvPr id="5768" name="Google Shape;5768;p79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9" name="Google Shape;5769;p79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0" name="Google Shape;5770;p79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1" name="Google Shape;5771;p79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2" name="Google Shape;5772;p79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773" name="Google Shape;5773;p79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774" name="Google Shape;5774;p79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chemeClr val="bg1"/>
          </a:solidFill>
        </p:grpSpPr>
        <p:sp>
          <p:nvSpPr>
            <p:cNvPr id="5775" name="Google Shape;5775;p79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6" name="Google Shape;5776;p79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7" name="Google Shape;5777;p79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78" name="Google Shape;5778;p79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chemeClr val="bg1"/>
          </a:solidFill>
        </p:grpSpPr>
        <p:sp>
          <p:nvSpPr>
            <p:cNvPr id="5779" name="Google Shape;5779;p79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0" name="Google Shape;5780;p79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781" name="Google Shape;5781;p79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782" name="Google Shape;5782;p79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chemeClr val="bg1"/>
          </a:solidFill>
        </p:grpSpPr>
        <p:sp>
          <p:nvSpPr>
            <p:cNvPr id="5783" name="Google Shape;5783;p79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4" name="Google Shape;5784;p79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85" name="Google Shape;5785;p79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chemeClr val="bg1"/>
          </a:solidFill>
        </p:grpSpPr>
        <p:sp>
          <p:nvSpPr>
            <p:cNvPr id="5786" name="Google Shape;5786;p79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7" name="Google Shape;5787;p79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788" name="Google Shape;5788;p79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5789" name="Google Shape;5789;p79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790" name="Google Shape;5790;p79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chemeClr val="bg1"/>
          </a:solidFill>
        </p:grpSpPr>
        <p:sp>
          <p:nvSpPr>
            <p:cNvPr id="5791" name="Google Shape;5791;p79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2" name="Google Shape;5792;p79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3" name="Google Shape;5793;p79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4" name="Google Shape;5794;p79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5" name="Google Shape;5795;p79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96" name="Google Shape;5796;p79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chemeClr val="bg1"/>
          </a:solidFill>
        </p:grpSpPr>
        <p:sp>
          <p:nvSpPr>
            <p:cNvPr id="5797" name="Google Shape;5797;p79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8" name="Google Shape;5798;p79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9" name="Google Shape;5799;p79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0" name="Google Shape;5800;p79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1" name="Google Shape;5801;p79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2" name="Google Shape;5802;p79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03" name="Google Shape;5803;p79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chemeClr val="bg1"/>
          </a:solidFill>
        </p:grpSpPr>
        <p:sp>
          <p:nvSpPr>
            <p:cNvPr id="5804" name="Google Shape;5804;p79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5" name="Google Shape;5805;p79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6" name="Google Shape;5806;p79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7" name="Google Shape;5807;p79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8" name="Google Shape;5808;p79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09" name="Google Shape;5809;p79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chemeClr val="bg1"/>
          </a:solidFill>
        </p:grpSpPr>
        <p:sp>
          <p:nvSpPr>
            <p:cNvPr id="5810" name="Google Shape;5810;p79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1" name="Google Shape;5811;p79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2" name="Google Shape;5812;p79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3" name="Google Shape;5813;p79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14" name="Google Shape;5814;p79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chemeClr val="bg1"/>
          </a:solidFill>
        </p:grpSpPr>
        <p:sp>
          <p:nvSpPr>
            <p:cNvPr id="5815" name="Google Shape;5815;p79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6" name="Google Shape;5816;p79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17" name="Google Shape;5817;p79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chemeClr val="bg1"/>
          </a:solidFill>
        </p:grpSpPr>
        <p:sp>
          <p:nvSpPr>
            <p:cNvPr id="5818" name="Google Shape;5818;p79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9" name="Google Shape;5819;p79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20" name="Google Shape;5820;p79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chemeClr val="bg1"/>
          </a:solidFill>
        </p:grpSpPr>
        <p:sp>
          <p:nvSpPr>
            <p:cNvPr id="5821" name="Google Shape;5821;p79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2" name="Google Shape;5822;p79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23" name="Google Shape;5823;p79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chemeClr val="bg1"/>
          </a:solidFill>
        </p:grpSpPr>
        <p:sp>
          <p:nvSpPr>
            <p:cNvPr id="5824" name="Google Shape;5824;p79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5" name="Google Shape;5825;p79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6" name="Google Shape;5826;p79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27" name="Google Shape;5827;p79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chemeClr val="bg1"/>
          </a:solidFill>
        </p:grpSpPr>
        <p:sp>
          <p:nvSpPr>
            <p:cNvPr id="5828" name="Google Shape;5828;p79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9" name="Google Shape;5829;p79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0" name="Google Shape;5830;p79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1" name="Google Shape;5831;p79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2" name="Google Shape;5832;p79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chemeClr val="bg1"/>
          </a:solidFill>
        </p:grpSpPr>
        <p:sp>
          <p:nvSpPr>
            <p:cNvPr id="5833" name="Google Shape;5833;p79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4" name="Google Shape;5834;p79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5" name="Google Shape;5835;p79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6" name="Google Shape;5836;p79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chemeClr val="bg1"/>
          </a:solidFill>
        </p:grpSpPr>
        <p:sp>
          <p:nvSpPr>
            <p:cNvPr id="5837" name="Google Shape;5837;p79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8" name="Google Shape;5838;p79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9" name="Google Shape;5839;p79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0" name="Google Shape;5840;p79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1" name="Google Shape;5841;p79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2" name="Google Shape;5842;p79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3" name="Google Shape;5843;p79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4" name="Google Shape;5844;p79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45" name="Google Shape;5845;p79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chemeClr val="bg1"/>
          </a:solidFill>
        </p:grpSpPr>
        <p:sp>
          <p:nvSpPr>
            <p:cNvPr id="5846" name="Google Shape;5846;p79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7" name="Google Shape;5847;p79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8" name="Google Shape;5848;p79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9" name="Google Shape;5849;p79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0" name="Google Shape;5850;p79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51" name="Google Shape;5851;p79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chemeClr val="bg1"/>
          </a:solidFill>
        </p:grpSpPr>
        <p:sp>
          <p:nvSpPr>
            <p:cNvPr id="5852" name="Google Shape;5852;p7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3" name="Google Shape;5853;p7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4" name="Google Shape;5854;p7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5" name="Google Shape;5855;p7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6" name="Google Shape;5856;p7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57" name="Google Shape;5857;p79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chemeClr val="bg1"/>
          </a:solidFill>
        </p:grpSpPr>
        <p:sp>
          <p:nvSpPr>
            <p:cNvPr id="5858" name="Google Shape;5858;p79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9" name="Google Shape;5859;p79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0" name="Google Shape;5860;p79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61" name="Google Shape;5861;p79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chemeClr val="bg1"/>
          </a:solidFill>
        </p:grpSpPr>
        <p:sp>
          <p:nvSpPr>
            <p:cNvPr id="5862" name="Google Shape;5862;p79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3" name="Google Shape;5863;p79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4" name="Google Shape;5864;p79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5" name="Google Shape;5865;p79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6" name="Google Shape;5866;p79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7" name="Google Shape;5867;p79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68" name="Google Shape;5868;p79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chemeClr val="bg1"/>
          </a:solidFill>
        </p:grpSpPr>
        <p:sp>
          <p:nvSpPr>
            <p:cNvPr id="5869" name="Google Shape;5869;p7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0" name="Google Shape;5870;p7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1" name="Google Shape;5871;p7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2" name="Google Shape;5872;p7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3" name="Google Shape;5873;p7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4" name="Google Shape;5874;p7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5" name="Google Shape;5875;p7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76" name="Google Shape;5876;p79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chemeClr val="bg1"/>
          </a:solidFill>
        </p:grpSpPr>
        <p:sp>
          <p:nvSpPr>
            <p:cNvPr id="5877" name="Google Shape;5877;p7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8" name="Google Shape;5878;p7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9" name="Google Shape;5879;p7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0" name="Google Shape;5880;p7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1" name="Google Shape;5881;p7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82" name="Google Shape;5882;p79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chemeClr val="bg1"/>
          </a:solidFill>
        </p:grpSpPr>
        <p:sp>
          <p:nvSpPr>
            <p:cNvPr id="5883" name="Google Shape;5883;p79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4" name="Google Shape;5884;p79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85" name="Google Shape;5885;p79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chemeClr val="bg1"/>
          </a:solidFill>
        </p:grpSpPr>
        <p:sp>
          <p:nvSpPr>
            <p:cNvPr id="5886" name="Google Shape;5886;p79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7" name="Google Shape;5887;p79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88" name="Google Shape;5888;p79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889" name="Google Shape;5889;p79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chemeClr val="bg1"/>
          </a:solidFill>
        </p:grpSpPr>
        <p:sp>
          <p:nvSpPr>
            <p:cNvPr id="5890" name="Google Shape;5890;p79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1" name="Google Shape;5891;p79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92" name="Google Shape;5892;p79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chemeClr val="bg1"/>
          </a:solidFill>
        </p:grpSpPr>
        <p:sp>
          <p:nvSpPr>
            <p:cNvPr id="5893" name="Google Shape;5893;p79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4" name="Google Shape;5894;p79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5" name="Google Shape;5895;p79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96" name="Google Shape;5896;p79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chemeClr val="bg1"/>
          </a:solidFill>
        </p:grpSpPr>
        <p:sp>
          <p:nvSpPr>
            <p:cNvPr id="5897" name="Google Shape;5897;p79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8" name="Google Shape;5898;p79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99" name="Google Shape;5899;p79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00" name="Google Shape;5900;p79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chemeClr val="bg1"/>
          </a:solidFill>
        </p:grpSpPr>
        <p:sp>
          <p:nvSpPr>
            <p:cNvPr id="5901" name="Google Shape;5901;p79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2" name="Google Shape;5902;p79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03" name="Google Shape;5903;p79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chemeClr val="bg1"/>
          </a:solidFill>
        </p:grpSpPr>
        <p:sp>
          <p:nvSpPr>
            <p:cNvPr id="5904" name="Google Shape;5904;p7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5" name="Google Shape;5905;p7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06" name="Google Shape;5906;p79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chemeClr val="bg1"/>
          </a:solidFill>
        </p:grpSpPr>
        <p:sp>
          <p:nvSpPr>
            <p:cNvPr id="5907" name="Google Shape;5907;p79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8" name="Google Shape;5908;p79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09" name="Google Shape;5909;p79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10" name="Google Shape;5910;p79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chemeClr val="bg1"/>
          </a:solidFill>
        </p:grpSpPr>
        <p:sp>
          <p:nvSpPr>
            <p:cNvPr id="5911" name="Google Shape;5911;p79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2" name="Google Shape;5912;p79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3" name="Google Shape;5913;p79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14" name="Google Shape;5914;p79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chemeClr val="bg1"/>
          </a:solidFill>
        </p:grpSpPr>
        <p:sp>
          <p:nvSpPr>
            <p:cNvPr id="5915" name="Google Shape;5915;p79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6" name="Google Shape;5916;p79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7" name="Google Shape;5917;p79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18" name="Google Shape;5918;p79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19" name="Google Shape;5919;p79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chemeClr val="bg1"/>
          </a:solidFill>
        </p:grpSpPr>
        <p:sp>
          <p:nvSpPr>
            <p:cNvPr id="5920" name="Google Shape;5920;p79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1" name="Google Shape;5921;p79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2" name="Google Shape;5922;p79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3" name="Google Shape;5923;p79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24" name="Google Shape;5924;p79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chemeClr val="bg1"/>
          </a:solidFill>
        </p:grpSpPr>
        <p:sp>
          <p:nvSpPr>
            <p:cNvPr id="5925" name="Google Shape;5925;p79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6" name="Google Shape;5926;p79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7" name="Google Shape;5927;p79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8" name="Google Shape;5928;p79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29" name="Google Shape;5929;p79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0" name="Google Shape;5930;p79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31" name="Google Shape;5931;p79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chemeClr val="bg1"/>
          </a:solidFill>
        </p:grpSpPr>
        <p:sp>
          <p:nvSpPr>
            <p:cNvPr id="5932" name="Google Shape;5932;p79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3" name="Google Shape;5933;p79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4" name="Google Shape;5934;p79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5" name="Google Shape;5935;p79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36" name="Google Shape;5936;p79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chemeClr val="bg1"/>
          </a:solidFill>
        </p:grpSpPr>
        <p:sp>
          <p:nvSpPr>
            <p:cNvPr id="5937" name="Google Shape;5937;p79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8" name="Google Shape;5938;p79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39" name="Google Shape;5939;p79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0" name="Google Shape;5940;p79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1" name="Google Shape;5941;p79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2" name="Google Shape;5942;p79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43" name="Google Shape;5943;p79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chemeClr val="bg1"/>
          </a:solidFill>
        </p:grpSpPr>
        <p:sp>
          <p:nvSpPr>
            <p:cNvPr id="5944" name="Google Shape;5944;p79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5" name="Google Shape;5945;p79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6" name="Google Shape;5946;p79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7" name="Google Shape;5947;p79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8" name="Google Shape;5948;p79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49" name="Google Shape;5949;p79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0" name="Google Shape;5950;p79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1" name="Google Shape;5951;p79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2" name="Google Shape;5952;p79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3" name="Google Shape;5953;p79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4" name="Google Shape;5954;p79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55" name="Google Shape;5955;p79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 Placeholder 1">
            <a:extLst>
              <a:ext uri="{FF2B5EF4-FFF2-40B4-BE49-F238E27FC236}">
                <a16:creationId xmlns:a16="http://schemas.microsoft.com/office/drawing/2014/main" id="{B7E0A684-E5D3-4B0B-ABB1-80D31C2DA232}"/>
              </a:ext>
            </a:extLst>
          </p:cNvPr>
          <p:cNvSpPr txBox="1">
            <a:spLocks/>
          </p:cNvSpPr>
          <p:nvPr/>
        </p:nvSpPr>
        <p:spPr>
          <a:xfrm>
            <a:off x="307682" y="410681"/>
            <a:ext cx="8628443" cy="55821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AAE6"/>
                </a:solidFill>
                <a:effectLst/>
                <a:uLnTx/>
                <a:uFillTx/>
                <a:latin typeface="Anton" pitchFamily="2" charset="0"/>
              </a:rPr>
              <a:t>Infographic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nton" pitchFamily="2" charset="0"/>
              </a:rPr>
              <a:t> Style</a:t>
            </a:r>
          </a:p>
        </p:txBody>
      </p:sp>
      <p:sp>
        <p:nvSpPr>
          <p:cNvPr id="145" name="Rounded Rectangle 40">
            <a:extLst>
              <a:ext uri="{FF2B5EF4-FFF2-40B4-BE49-F238E27FC236}">
                <a16:creationId xmlns:a16="http://schemas.microsoft.com/office/drawing/2014/main" id="{20140548-C068-45A3-A5D2-1CF233F2FC89}"/>
              </a:ext>
            </a:extLst>
          </p:cNvPr>
          <p:cNvSpPr/>
          <p:nvPr/>
        </p:nvSpPr>
        <p:spPr>
          <a:xfrm>
            <a:off x="1431265" y="1400652"/>
            <a:ext cx="3176002" cy="778032"/>
          </a:xfrm>
          <a:prstGeom prst="roundRect">
            <a:avLst/>
          </a:prstGeom>
          <a:noFill/>
          <a:ln w="25400" cap="flat" cmpd="sng" algn="ctr">
            <a:solidFill>
              <a:srgbClr val="64C8F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6" name="Rounded Rectangle 41">
            <a:extLst>
              <a:ext uri="{FF2B5EF4-FFF2-40B4-BE49-F238E27FC236}">
                <a16:creationId xmlns:a16="http://schemas.microsoft.com/office/drawing/2014/main" id="{051A181E-20DE-4F88-BAE2-F764A2D684BD}"/>
              </a:ext>
            </a:extLst>
          </p:cNvPr>
          <p:cNvSpPr/>
          <p:nvPr/>
        </p:nvSpPr>
        <p:spPr>
          <a:xfrm>
            <a:off x="1431265" y="2328246"/>
            <a:ext cx="3176002" cy="1012723"/>
          </a:xfrm>
          <a:prstGeom prst="roundRect">
            <a:avLst/>
          </a:prstGeom>
          <a:noFill/>
          <a:ln w="25400" cap="flat" cmpd="sng" algn="ctr">
            <a:solidFill>
              <a:srgbClr val="05AF9B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7" name="Rounded Rectangle 42">
            <a:extLst>
              <a:ext uri="{FF2B5EF4-FFF2-40B4-BE49-F238E27FC236}">
                <a16:creationId xmlns:a16="http://schemas.microsoft.com/office/drawing/2014/main" id="{5FF6E4BF-0EA3-408E-99B1-7EBED0B8221A}"/>
              </a:ext>
            </a:extLst>
          </p:cNvPr>
          <p:cNvSpPr/>
          <p:nvPr/>
        </p:nvSpPr>
        <p:spPr>
          <a:xfrm>
            <a:off x="1431265" y="3490531"/>
            <a:ext cx="3176002" cy="1238552"/>
          </a:xfrm>
          <a:prstGeom prst="roundRect">
            <a:avLst/>
          </a:prstGeom>
          <a:noFill/>
          <a:ln w="25400" cap="flat" cmpd="sng" algn="ctr">
            <a:solidFill>
              <a:srgbClr val="73CDC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8" name="Group 7">
            <a:extLst>
              <a:ext uri="{FF2B5EF4-FFF2-40B4-BE49-F238E27FC236}">
                <a16:creationId xmlns:a16="http://schemas.microsoft.com/office/drawing/2014/main" id="{AC423738-CA2E-4AC9-9F6B-12EAEF8277A6}"/>
              </a:ext>
            </a:extLst>
          </p:cNvPr>
          <p:cNvGrpSpPr/>
          <p:nvPr/>
        </p:nvGrpSpPr>
        <p:grpSpPr>
          <a:xfrm>
            <a:off x="1780578" y="1521437"/>
            <a:ext cx="2607893" cy="587141"/>
            <a:chOff x="3233964" y="1954419"/>
            <a:chExt cx="1400519" cy="761773"/>
          </a:xfrm>
        </p:grpSpPr>
        <p:sp>
          <p:nvSpPr>
            <p:cNvPr id="149" name="TextBox 8">
              <a:extLst>
                <a:ext uri="{FF2B5EF4-FFF2-40B4-BE49-F238E27FC236}">
                  <a16:creationId xmlns:a16="http://schemas.microsoft.com/office/drawing/2014/main" id="{4A5A64BA-6B04-43B0-8B9C-A068B3B74879}"/>
                </a:ext>
              </a:extLst>
            </p:cNvPr>
            <p:cNvSpPr txBox="1"/>
            <p:nvPr/>
          </p:nvSpPr>
          <p:spPr>
            <a:xfrm>
              <a:off x="3233964" y="1954419"/>
              <a:ext cx="140047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Content  Here</a:t>
              </a:r>
              <a:endParaRPr lang="ko-KR" altLang="en-US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50" name="TextBox 9">
              <a:extLst>
                <a:ext uri="{FF2B5EF4-FFF2-40B4-BE49-F238E27FC236}">
                  <a16:creationId xmlns:a16="http://schemas.microsoft.com/office/drawing/2014/main" id="{08CB8B55-0E50-4A8B-84EE-DF13F8F735BB}"/>
                </a:ext>
              </a:extLst>
            </p:cNvPr>
            <p:cNvSpPr txBox="1"/>
            <p:nvPr/>
          </p:nvSpPr>
          <p:spPr>
            <a:xfrm>
              <a:off x="3233964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51" name="Group 10">
            <a:extLst>
              <a:ext uri="{FF2B5EF4-FFF2-40B4-BE49-F238E27FC236}">
                <a16:creationId xmlns:a16="http://schemas.microsoft.com/office/drawing/2014/main" id="{2025ED67-CFF7-4995-9BAD-F08E2163AEA1}"/>
              </a:ext>
            </a:extLst>
          </p:cNvPr>
          <p:cNvGrpSpPr/>
          <p:nvPr/>
        </p:nvGrpSpPr>
        <p:grpSpPr>
          <a:xfrm>
            <a:off x="1780553" y="2491945"/>
            <a:ext cx="2607805" cy="736005"/>
            <a:chOff x="6533673" y="3357955"/>
            <a:chExt cx="2150471" cy="954913"/>
          </a:xfrm>
        </p:grpSpPr>
        <p:sp>
          <p:nvSpPr>
            <p:cNvPr id="152" name="TextBox 11">
              <a:extLst>
                <a:ext uri="{FF2B5EF4-FFF2-40B4-BE49-F238E27FC236}">
                  <a16:creationId xmlns:a16="http://schemas.microsoft.com/office/drawing/2014/main" id="{6B6DC08C-A6B2-4D96-9842-0264CB2C0224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3" name="TextBox 12">
              <a:extLst>
                <a:ext uri="{FF2B5EF4-FFF2-40B4-BE49-F238E27FC236}">
                  <a16:creationId xmlns:a16="http://schemas.microsoft.com/office/drawing/2014/main" id="{84A10CB3-8707-45EA-9C8B-7E21BC4C3A5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1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Content  Here</a:t>
              </a:r>
              <a:endParaRPr lang="ko-KR" altLang="en-US" sz="1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oup 13">
            <a:extLst>
              <a:ext uri="{FF2B5EF4-FFF2-40B4-BE49-F238E27FC236}">
                <a16:creationId xmlns:a16="http://schemas.microsoft.com/office/drawing/2014/main" id="{C6A63708-14A0-470B-BE67-27975E5F3B5F}"/>
              </a:ext>
            </a:extLst>
          </p:cNvPr>
          <p:cNvGrpSpPr/>
          <p:nvPr/>
        </p:nvGrpSpPr>
        <p:grpSpPr>
          <a:xfrm>
            <a:off x="1780553" y="3635488"/>
            <a:ext cx="2607805" cy="862815"/>
            <a:chOff x="6533673" y="3357955"/>
            <a:chExt cx="2150471" cy="1119440"/>
          </a:xfrm>
        </p:grpSpPr>
        <p:sp>
          <p:nvSpPr>
            <p:cNvPr id="155" name="TextBox 14">
              <a:extLst>
                <a:ext uri="{FF2B5EF4-FFF2-40B4-BE49-F238E27FC236}">
                  <a16:creationId xmlns:a16="http://schemas.microsoft.com/office/drawing/2014/main" id="{89A6D48B-C600-455E-9D50-3B2F36337531}"/>
                </a:ext>
              </a:extLst>
            </p:cNvPr>
            <p:cNvSpPr txBox="1"/>
            <p:nvPr/>
          </p:nvSpPr>
          <p:spPr>
            <a:xfrm>
              <a:off x="6533673" y="3638828"/>
              <a:ext cx="2150471" cy="83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6" name="TextBox 15">
              <a:extLst>
                <a:ext uri="{FF2B5EF4-FFF2-40B4-BE49-F238E27FC236}">
                  <a16:creationId xmlns:a16="http://schemas.microsoft.com/office/drawing/2014/main" id="{650F9E58-F792-49C1-87A8-B3EAF51BD1FA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1800" b="1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Content  Here</a:t>
              </a:r>
              <a:endParaRPr lang="ko-KR" altLang="en-US" sz="1800" b="1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CC78C59D-611E-4C00-A641-68528C27A69C}"/>
              </a:ext>
            </a:extLst>
          </p:cNvPr>
          <p:cNvGrpSpPr/>
          <p:nvPr/>
        </p:nvGrpSpPr>
        <p:grpSpPr>
          <a:xfrm>
            <a:off x="406803" y="1400652"/>
            <a:ext cx="739061" cy="804273"/>
            <a:chOff x="296609" y="1505193"/>
            <a:chExt cx="1278494" cy="1391303"/>
          </a:xfrm>
        </p:grpSpPr>
        <p:sp>
          <p:nvSpPr>
            <p:cNvPr id="158" name="Freeform 1124">
              <a:extLst>
                <a:ext uri="{FF2B5EF4-FFF2-40B4-BE49-F238E27FC236}">
                  <a16:creationId xmlns:a16="http://schemas.microsoft.com/office/drawing/2014/main" id="{3168D3B5-0886-44DB-9D53-B964AFA5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26" y="1505193"/>
              <a:ext cx="958877" cy="1391303"/>
            </a:xfrm>
            <a:custGeom>
              <a:avLst/>
              <a:gdLst>
                <a:gd name="T0" fmla="*/ 120 w 238"/>
                <a:gd name="T1" fmla="*/ 0 h 348"/>
                <a:gd name="T2" fmla="*/ 33 w 238"/>
                <a:gd name="T3" fmla="*/ 134 h 348"/>
                <a:gd name="T4" fmla="*/ 10 w 238"/>
                <a:gd name="T5" fmla="*/ 193 h 348"/>
                <a:gd name="T6" fmla="*/ 10 w 238"/>
                <a:gd name="T7" fmla="*/ 265 h 348"/>
                <a:gd name="T8" fmla="*/ 73 w 238"/>
                <a:gd name="T9" fmla="*/ 331 h 348"/>
                <a:gd name="T10" fmla="*/ 157 w 238"/>
                <a:gd name="T11" fmla="*/ 335 h 348"/>
                <a:gd name="T12" fmla="*/ 216 w 238"/>
                <a:gd name="T13" fmla="*/ 297 h 348"/>
                <a:gd name="T14" fmla="*/ 237 w 238"/>
                <a:gd name="T15" fmla="*/ 233 h 348"/>
                <a:gd name="T16" fmla="*/ 223 w 238"/>
                <a:gd name="T17" fmla="*/ 166 h 348"/>
                <a:gd name="T18" fmla="*/ 166 w 238"/>
                <a:gd name="T19" fmla="*/ 69 h 348"/>
                <a:gd name="T20" fmla="*/ 120 w 238"/>
                <a:gd name="T2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48">
                  <a:moveTo>
                    <a:pt x="120" y="0"/>
                  </a:moveTo>
                  <a:cubicBezTo>
                    <a:pt x="95" y="35"/>
                    <a:pt x="63" y="82"/>
                    <a:pt x="33" y="134"/>
                  </a:cubicBezTo>
                  <a:cubicBezTo>
                    <a:pt x="27" y="146"/>
                    <a:pt x="16" y="165"/>
                    <a:pt x="10" y="193"/>
                  </a:cubicBezTo>
                  <a:cubicBezTo>
                    <a:pt x="6" y="212"/>
                    <a:pt x="0" y="237"/>
                    <a:pt x="10" y="265"/>
                  </a:cubicBezTo>
                  <a:cubicBezTo>
                    <a:pt x="25" y="309"/>
                    <a:pt x="66" y="328"/>
                    <a:pt x="73" y="331"/>
                  </a:cubicBezTo>
                  <a:cubicBezTo>
                    <a:pt x="112" y="348"/>
                    <a:pt x="147" y="338"/>
                    <a:pt x="157" y="335"/>
                  </a:cubicBezTo>
                  <a:cubicBezTo>
                    <a:pt x="169" y="332"/>
                    <a:pt x="196" y="323"/>
                    <a:pt x="216" y="297"/>
                  </a:cubicBezTo>
                  <a:cubicBezTo>
                    <a:pt x="235" y="272"/>
                    <a:pt x="236" y="246"/>
                    <a:pt x="237" y="233"/>
                  </a:cubicBezTo>
                  <a:cubicBezTo>
                    <a:pt x="238" y="206"/>
                    <a:pt x="231" y="187"/>
                    <a:pt x="223" y="166"/>
                  </a:cubicBezTo>
                  <a:cubicBezTo>
                    <a:pt x="213" y="140"/>
                    <a:pt x="202" y="123"/>
                    <a:pt x="166" y="69"/>
                  </a:cubicBezTo>
                  <a:cubicBezTo>
                    <a:pt x="148" y="42"/>
                    <a:pt x="132" y="19"/>
                    <a:pt x="1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59" name="Freeform 1125">
              <a:extLst>
                <a:ext uri="{FF2B5EF4-FFF2-40B4-BE49-F238E27FC236}">
                  <a16:creationId xmlns:a16="http://schemas.microsoft.com/office/drawing/2014/main" id="{96E9FDC7-CD3E-4A78-9ED8-CDA122D87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43" y="1768412"/>
              <a:ext cx="169218" cy="244424"/>
            </a:xfrm>
            <a:custGeom>
              <a:avLst/>
              <a:gdLst>
                <a:gd name="T0" fmla="*/ 3 w 39"/>
                <a:gd name="T1" fmla="*/ 61 h 61"/>
                <a:gd name="T2" fmla="*/ 1 w 39"/>
                <a:gd name="T3" fmla="*/ 52 h 61"/>
                <a:gd name="T4" fmla="*/ 10 w 39"/>
                <a:gd name="T5" fmla="*/ 32 h 61"/>
                <a:gd name="T6" fmla="*/ 25 w 39"/>
                <a:gd name="T7" fmla="*/ 7 h 61"/>
                <a:gd name="T8" fmla="*/ 36 w 39"/>
                <a:gd name="T9" fmla="*/ 1 h 61"/>
                <a:gd name="T10" fmla="*/ 38 w 39"/>
                <a:gd name="T11" fmla="*/ 3 h 61"/>
                <a:gd name="T12" fmla="*/ 30 w 39"/>
                <a:gd name="T13" fmla="*/ 24 h 61"/>
                <a:gd name="T14" fmla="*/ 18 w 39"/>
                <a:gd name="T15" fmla="*/ 44 h 61"/>
                <a:gd name="T16" fmla="*/ 3 w 39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1">
                  <a:moveTo>
                    <a:pt x="3" y="61"/>
                  </a:moveTo>
                  <a:cubicBezTo>
                    <a:pt x="2" y="58"/>
                    <a:pt x="0" y="57"/>
                    <a:pt x="1" y="52"/>
                  </a:cubicBezTo>
                  <a:cubicBezTo>
                    <a:pt x="2" y="46"/>
                    <a:pt x="5" y="41"/>
                    <a:pt x="10" y="32"/>
                  </a:cubicBezTo>
                  <a:cubicBezTo>
                    <a:pt x="17" y="21"/>
                    <a:pt x="18" y="17"/>
                    <a:pt x="25" y="7"/>
                  </a:cubicBezTo>
                  <a:cubicBezTo>
                    <a:pt x="31" y="0"/>
                    <a:pt x="34" y="0"/>
                    <a:pt x="36" y="1"/>
                  </a:cubicBezTo>
                  <a:cubicBezTo>
                    <a:pt x="39" y="1"/>
                    <a:pt x="38" y="2"/>
                    <a:pt x="38" y="3"/>
                  </a:cubicBezTo>
                  <a:cubicBezTo>
                    <a:pt x="39" y="10"/>
                    <a:pt x="36" y="15"/>
                    <a:pt x="30" y="24"/>
                  </a:cubicBezTo>
                  <a:cubicBezTo>
                    <a:pt x="21" y="39"/>
                    <a:pt x="23" y="36"/>
                    <a:pt x="18" y="44"/>
                  </a:cubicBezTo>
                  <a:cubicBezTo>
                    <a:pt x="13" y="52"/>
                    <a:pt x="11" y="61"/>
                    <a:pt x="3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0" name="Freeform 1126">
              <a:extLst>
                <a:ext uri="{FF2B5EF4-FFF2-40B4-BE49-F238E27FC236}">
                  <a16:creationId xmlns:a16="http://schemas.microsoft.com/office/drawing/2014/main" id="{CAB62448-C42E-4ADA-86EB-ADFB1ED2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47" y="2125632"/>
              <a:ext cx="526439" cy="545246"/>
            </a:xfrm>
            <a:custGeom>
              <a:avLst/>
              <a:gdLst>
                <a:gd name="T0" fmla="*/ 110 w 131"/>
                <a:gd name="T1" fmla="*/ 3 h 138"/>
                <a:gd name="T2" fmla="*/ 82 w 131"/>
                <a:gd name="T3" fmla="*/ 32 h 138"/>
                <a:gd name="T4" fmla="*/ 48 w 131"/>
                <a:gd name="T5" fmla="*/ 86 h 138"/>
                <a:gd name="T6" fmla="*/ 42 w 131"/>
                <a:gd name="T7" fmla="*/ 102 h 138"/>
                <a:gd name="T8" fmla="*/ 26 w 131"/>
                <a:gd name="T9" fmla="*/ 83 h 138"/>
                <a:gd name="T10" fmla="*/ 13 w 131"/>
                <a:gd name="T11" fmla="*/ 68 h 138"/>
                <a:gd name="T12" fmla="*/ 3 w 131"/>
                <a:gd name="T13" fmla="*/ 67 h 138"/>
                <a:gd name="T14" fmla="*/ 2 w 131"/>
                <a:gd name="T15" fmla="*/ 76 h 138"/>
                <a:gd name="T16" fmla="*/ 16 w 131"/>
                <a:gd name="T17" fmla="*/ 100 h 138"/>
                <a:gd name="T18" fmla="*/ 38 w 131"/>
                <a:gd name="T19" fmla="*/ 134 h 138"/>
                <a:gd name="T20" fmla="*/ 43 w 131"/>
                <a:gd name="T21" fmla="*/ 137 h 138"/>
                <a:gd name="T22" fmla="*/ 57 w 131"/>
                <a:gd name="T23" fmla="*/ 128 h 138"/>
                <a:gd name="T24" fmla="*/ 67 w 131"/>
                <a:gd name="T25" fmla="*/ 104 h 138"/>
                <a:gd name="T26" fmla="*/ 98 w 131"/>
                <a:gd name="T27" fmla="*/ 56 h 138"/>
                <a:gd name="T28" fmla="*/ 122 w 131"/>
                <a:gd name="T29" fmla="*/ 26 h 138"/>
                <a:gd name="T30" fmla="*/ 130 w 131"/>
                <a:gd name="T31" fmla="*/ 15 h 138"/>
                <a:gd name="T32" fmla="*/ 123 w 131"/>
                <a:gd name="T33" fmla="*/ 2 h 138"/>
                <a:gd name="T34" fmla="*/ 110 w 131"/>
                <a:gd name="T35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8">
                  <a:moveTo>
                    <a:pt x="110" y="3"/>
                  </a:moveTo>
                  <a:cubicBezTo>
                    <a:pt x="98" y="14"/>
                    <a:pt x="88" y="24"/>
                    <a:pt x="82" y="32"/>
                  </a:cubicBezTo>
                  <a:cubicBezTo>
                    <a:pt x="70" y="47"/>
                    <a:pt x="58" y="62"/>
                    <a:pt x="48" y="86"/>
                  </a:cubicBezTo>
                  <a:cubicBezTo>
                    <a:pt x="45" y="92"/>
                    <a:pt x="43" y="98"/>
                    <a:pt x="42" y="102"/>
                  </a:cubicBezTo>
                  <a:cubicBezTo>
                    <a:pt x="37" y="96"/>
                    <a:pt x="32" y="89"/>
                    <a:pt x="26" y="83"/>
                  </a:cubicBezTo>
                  <a:cubicBezTo>
                    <a:pt x="22" y="77"/>
                    <a:pt x="17" y="72"/>
                    <a:pt x="13" y="68"/>
                  </a:cubicBezTo>
                  <a:cubicBezTo>
                    <a:pt x="10" y="65"/>
                    <a:pt x="6" y="65"/>
                    <a:pt x="3" y="67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6" y="84"/>
                    <a:pt x="11" y="92"/>
                    <a:pt x="16" y="100"/>
                  </a:cubicBezTo>
                  <a:cubicBezTo>
                    <a:pt x="23" y="112"/>
                    <a:pt x="30" y="123"/>
                    <a:pt x="38" y="134"/>
                  </a:cubicBezTo>
                  <a:cubicBezTo>
                    <a:pt x="39" y="135"/>
                    <a:pt x="41" y="136"/>
                    <a:pt x="43" y="137"/>
                  </a:cubicBezTo>
                  <a:cubicBezTo>
                    <a:pt x="48" y="138"/>
                    <a:pt x="54" y="134"/>
                    <a:pt x="57" y="128"/>
                  </a:cubicBezTo>
                  <a:cubicBezTo>
                    <a:pt x="59" y="122"/>
                    <a:pt x="62" y="114"/>
                    <a:pt x="67" y="104"/>
                  </a:cubicBezTo>
                  <a:cubicBezTo>
                    <a:pt x="78" y="80"/>
                    <a:pt x="92" y="63"/>
                    <a:pt x="98" y="56"/>
                  </a:cubicBezTo>
                  <a:cubicBezTo>
                    <a:pt x="114" y="36"/>
                    <a:pt x="121" y="26"/>
                    <a:pt x="122" y="26"/>
                  </a:cubicBezTo>
                  <a:cubicBezTo>
                    <a:pt x="125" y="24"/>
                    <a:pt x="129" y="21"/>
                    <a:pt x="130" y="15"/>
                  </a:cubicBezTo>
                  <a:cubicBezTo>
                    <a:pt x="131" y="11"/>
                    <a:pt x="128" y="5"/>
                    <a:pt x="123" y="2"/>
                  </a:cubicBezTo>
                  <a:cubicBezTo>
                    <a:pt x="119" y="0"/>
                    <a:pt x="114" y="0"/>
                    <a:pt x="110" y="3"/>
                  </a:cubicBez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1" name="Oval 1127">
              <a:extLst>
                <a:ext uri="{FF2B5EF4-FFF2-40B4-BE49-F238E27FC236}">
                  <a16:creationId xmlns:a16="http://schemas.microsoft.com/office/drawing/2014/main" id="{015304FD-DF71-422B-B6F5-4B5C29B1F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11" y="2426455"/>
              <a:ext cx="432438" cy="4324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2" name="Freeform 1128">
              <a:extLst>
                <a:ext uri="{FF2B5EF4-FFF2-40B4-BE49-F238E27FC236}">
                  <a16:creationId xmlns:a16="http://schemas.microsoft.com/office/drawing/2014/main" id="{B331D8FB-DB77-4D7C-8D20-76BF2621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09" y="2388852"/>
              <a:ext cx="488836" cy="507643"/>
            </a:xfrm>
            <a:custGeom>
              <a:avLst/>
              <a:gdLst>
                <a:gd name="T0" fmla="*/ 116 w 122"/>
                <a:gd name="T1" fmla="*/ 61 h 123"/>
                <a:gd name="T2" fmla="*/ 110 w 122"/>
                <a:gd name="T3" fmla="*/ 61 h 123"/>
                <a:gd name="T4" fmla="*/ 96 w 122"/>
                <a:gd name="T5" fmla="*/ 96 h 123"/>
                <a:gd name="T6" fmla="*/ 61 w 122"/>
                <a:gd name="T7" fmla="*/ 111 h 123"/>
                <a:gd name="T8" fmla="*/ 26 w 122"/>
                <a:gd name="T9" fmla="*/ 96 h 123"/>
                <a:gd name="T10" fmla="*/ 12 w 122"/>
                <a:gd name="T11" fmla="*/ 61 h 123"/>
                <a:gd name="T12" fmla="*/ 26 w 122"/>
                <a:gd name="T13" fmla="*/ 26 h 123"/>
                <a:gd name="T14" fmla="*/ 61 w 122"/>
                <a:gd name="T15" fmla="*/ 12 h 123"/>
                <a:gd name="T16" fmla="*/ 96 w 122"/>
                <a:gd name="T17" fmla="*/ 26 h 123"/>
                <a:gd name="T18" fmla="*/ 110 w 122"/>
                <a:gd name="T19" fmla="*/ 61 h 123"/>
                <a:gd name="T20" fmla="*/ 116 w 122"/>
                <a:gd name="T21" fmla="*/ 61 h 123"/>
                <a:gd name="T22" fmla="*/ 122 w 122"/>
                <a:gd name="T23" fmla="*/ 61 h 123"/>
                <a:gd name="T24" fmla="*/ 61 w 122"/>
                <a:gd name="T25" fmla="*/ 0 h 123"/>
                <a:gd name="T26" fmla="*/ 0 w 122"/>
                <a:gd name="T27" fmla="*/ 61 h 123"/>
                <a:gd name="T28" fmla="*/ 61 w 122"/>
                <a:gd name="T29" fmla="*/ 123 h 123"/>
                <a:gd name="T30" fmla="*/ 122 w 122"/>
                <a:gd name="T31" fmla="*/ 61 h 123"/>
                <a:gd name="T32" fmla="*/ 116 w 122"/>
                <a:gd name="T33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3">
                  <a:moveTo>
                    <a:pt x="116" y="61"/>
                  </a:moveTo>
                  <a:cubicBezTo>
                    <a:pt x="110" y="61"/>
                    <a:pt x="110" y="61"/>
                    <a:pt x="110" y="61"/>
                  </a:cubicBezTo>
                  <a:cubicBezTo>
                    <a:pt x="110" y="75"/>
                    <a:pt x="105" y="87"/>
                    <a:pt x="96" y="96"/>
                  </a:cubicBezTo>
                  <a:cubicBezTo>
                    <a:pt x="87" y="105"/>
                    <a:pt x="75" y="111"/>
                    <a:pt x="61" y="111"/>
                  </a:cubicBezTo>
                  <a:cubicBezTo>
                    <a:pt x="47" y="111"/>
                    <a:pt x="35" y="105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5" y="17"/>
                    <a:pt x="47" y="12"/>
                    <a:pt x="61" y="12"/>
                  </a:cubicBezTo>
                  <a:cubicBezTo>
                    <a:pt x="75" y="12"/>
                    <a:pt x="87" y="17"/>
                    <a:pt x="96" y="26"/>
                  </a:cubicBezTo>
                  <a:cubicBezTo>
                    <a:pt x="105" y="35"/>
                    <a:pt x="110" y="47"/>
                    <a:pt x="110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3"/>
                    <a:pt x="61" y="123"/>
                  </a:cubicBezTo>
                  <a:cubicBezTo>
                    <a:pt x="95" y="123"/>
                    <a:pt x="122" y="95"/>
                    <a:pt x="122" y="61"/>
                  </a:cubicBezTo>
                  <a:lnTo>
                    <a:pt x="1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6973E123-E408-403C-B16B-277E83969516}"/>
              </a:ext>
            </a:extLst>
          </p:cNvPr>
          <p:cNvGrpSpPr/>
          <p:nvPr/>
        </p:nvGrpSpPr>
        <p:grpSpPr>
          <a:xfrm>
            <a:off x="314736" y="2345112"/>
            <a:ext cx="891205" cy="969842"/>
            <a:chOff x="296609" y="3046906"/>
            <a:chExt cx="1278494" cy="1391303"/>
          </a:xfrm>
        </p:grpSpPr>
        <p:sp>
          <p:nvSpPr>
            <p:cNvPr id="164" name="Freeform 1129">
              <a:extLst>
                <a:ext uri="{FF2B5EF4-FFF2-40B4-BE49-F238E27FC236}">
                  <a16:creationId xmlns:a16="http://schemas.microsoft.com/office/drawing/2014/main" id="{6D6970CA-60C6-4518-AF1C-4A3FB8E8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26" y="3046906"/>
              <a:ext cx="958877" cy="1391303"/>
            </a:xfrm>
            <a:custGeom>
              <a:avLst/>
              <a:gdLst>
                <a:gd name="T0" fmla="*/ 120 w 238"/>
                <a:gd name="T1" fmla="*/ 0 h 348"/>
                <a:gd name="T2" fmla="*/ 33 w 238"/>
                <a:gd name="T3" fmla="*/ 134 h 348"/>
                <a:gd name="T4" fmla="*/ 10 w 238"/>
                <a:gd name="T5" fmla="*/ 193 h 348"/>
                <a:gd name="T6" fmla="*/ 10 w 238"/>
                <a:gd name="T7" fmla="*/ 265 h 348"/>
                <a:gd name="T8" fmla="*/ 73 w 238"/>
                <a:gd name="T9" fmla="*/ 331 h 348"/>
                <a:gd name="T10" fmla="*/ 157 w 238"/>
                <a:gd name="T11" fmla="*/ 335 h 348"/>
                <a:gd name="T12" fmla="*/ 216 w 238"/>
                <a:gd name="T13" fmla="*/ 297 h 348"/>
                <a:gd name="T14" fmla="*/ 237 w 238"/>
                <a:gd name="T15" fmla="*/ 233 h 348"/>
                <a:gd name="T16" fmla="*/ 223 w 238"/>
                <a:gd name="T17" fmla="*/ 166 h 348"/>
                <a:gd name="T18" fmla="*/ 166 w 238"/>
                <a:gd name="T19" fmla="*/ 69 h 348"/>
                <a:gd name="T20" fmla="*/ 120 w 238"/>
                <a:gd name="T2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48">
                  <a:moveTo>
                    <a:pt x="120" y="0"/>
                  </a:moveTo>
                  <a:cubicBezTo>
                    <a:pt x="95" y="35"/>
                    <a:pt x="63" y="82"/>
                    <a:pt x="33" y="134"/>
                  </a:cubicBezTo>
                  <a:cubicBezTo>
                    <a:pt x="27" y="146"/>
                    <a:pt x="16" y="165"/>
                    <a:pt x="10" y="193"/>
                  </a:cubicBezTo>
                  <a:cubicBezTo>
                    <a:pt x="6" y="212"/>
                    <a:pt x="0" y="237"/>
                    <a:pt x="10" y="265"/>
                  </a:cubicBezTo>
                  <a:cubicBezTo>
                    <a:pt x="25" y="309"/>
                    <a:pt x="66" y="328"/>
                    <a:pt x="73" y="331"/>
                  </a:cubicBezTo>
                  <a:cubicBezTo>
                    <a:pt x="112" y="348"/>
                    <a:pt x="147" y="338"/>
                    <a:pt x="157" y="335"/>
                  </a:cubicBezTo>
                  <a:cubicBezTo>
                    <a:pt x="169" y="332"/>
                    <a:pt x="196" y="323"/>
                    <a:pt x="216" y="297"/>
                  </a:cubicBezTo>
                  <a:cubicBezTo>
                    <a:pt x="235" y="272"/>
                    <a:pt x="236" y="246"/>
                    <a:pt x="237" y="233"/>
                  </a:cubicBezTo>
                  <a:cubicBezTo>
                    <a:pt x="238" y="206"/>
                    <a:pt x="231" y="187"/>
                    <a:pt x="223" y="166"/>
                  </a:cubicBezTo>
                  <a:cubicBezTo>
                    <a:pt x="213" y="140"/>
                    <a:pt x="202" y="123"/>
                    <a:pt x="166" y="69"/>
                  </a:cubicBezTo>
                  <a:cubicBezTo>
                    <a:pt x="148" y="42"/>
                    <a:pt x="132" y="18"/>
                    <a:pt x="1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5" name="Freeform 1130">
              <a:extLst>
                <a:ext uri="{FF2B5EF4-FFF2-40B4-BE49-F238E27FC236}">
                  <a16:creationId xmlns:a16="http://schemas.microsoft.com/office/drawing/2014/main" id="{10247024-FC6D-45C3-A824-8E4CED8A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43" y="3310126"/>
              <a:ext cx="169218" cy="244424"/>
            </a:xfrm>
            <a:custGeom>
              <a:avLst/>
              <a:gdLst>
                <a:gd name="T0" fmla="*/ 3 w 39"/>
                <a:gd name="T1" fmla="*/ 62 h 62"/>
                <a:gd name="T2" fmla="*/ 1 w 39"/>
                <a:gd name="T3" fmla="*/ 53 h 62"/>
                <a:gd name="T4" fmla="*/ 10 w 39"/>
                <a:gd name="T5" fmla="*/ 33 h 62"/>
                <a:gd name="T6" fmla="*/ 25 w 39"/>
                <a:gd name="T7" fmla="*/ 8 h 62"/>
                <a:gd name="T8" fmla="*/ 36 w 39"/>
                <a:gd name="T9" fmla="*/ 2 h 62"/>
                <a:gd name="T10" fmla="*/ 38 w 39"/>
                <a:gd name="T11" fmla="*/ 4 h 62"/>
                <a:gd name="T12" fmla="*/ 30 w 39"/>
                <a:gd name="T13" fmla="*/ 25 h 62"/>
                <a:gd name="T14" fmla="*/ 18 w 39"/>
                <a:gd name="T15" fmla="*/ 45 h 62"/>
                <a:gd name="T16" fmla="*/ 3 w 39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2">
                  <a:moveTo>
                    <a:pt x="3" y="62"/>
                  </a:moveTo>
                  <a:cubicBezTo>
                    <a:pt x="2" y="59"/>
                    <a:pt x="0" y="58"/>
                    <a:pt x="1" y="53"/>
                  </a:cubicBezTo>
                  <a:cubicBezTo>
                    <a:pt x="2" y="47"/>
                    <a:pt x="5" y="42"/>
                    <a:pt x="10" y="33"/>
                  </a:cubicBezTo>
                  <a:cubicBezTo>
                    <a:pt x="17" y="22"/>
                    <a:pt x="18" y="18"/>
                    <a:pt x="25" y="8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9" y="2"/>
                    <a:pt x="38" y="3"/>
                    <a:pt x="38" y="4"/>
                  </a:cubicBezTo>
                  <a:cubicBezTo>
                    <a:pt x="39" y="11"/>
                    <a:pt x="36" y="16"/>
                    <a:pt x="30" y="25"/>
                  </a:cubicBezTo>
                  <a:cubicBezTo>
                    <a:pt x="21" y="40"/>
                    <a:pt x="23" y="37"/>
                    <a:pt x="18" y="45"/>
                  </a:cubicBezTo>
                  <a:cubicBezTo>
                    <a:pt x="13" y="53"/>
                    <a:pt x="11" y="62"/>
                    <a:pt x="3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6" name="Freeform 1131">
              <a:extLst>
                <a:ext uri="{FF2B5EF4-FFF2-40B4-BE49-F238E27FC236}">
                  <a16:creationId xmlns:a16="http://schemas.microsoft.com/office/drawing/2014/main" id="{9AAEA148-A7B1-42BE-B1AE-F47B31DA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47" y="3648551"/>
              <a:ext cx="526439" cy="564042"/>
            </a:xfrm>
            <a:custGeom>
              <a:avLst/>
              <a:gdLst>
                <a:gd name="T0" fmla="*/ 110 w 131"/>
                <a:gd name="T1" fmla="*/ 2 h 137"/>
                <a:gd name="T2" fmla="*/ 82 w 131"/>
                <a:gd name="T3" fmla="*/ 32 h 137"/>
                <a:gd name="T4" fmla="*/ 48 w 131"/>
                <a:gd name="T5" fmla="*/ 86 h 137"/>
                <a:gd name="T6" fmla="*/ 42 w 131"/>
                <a:gd name="T7" fmla="*/ 102 h 137"/>
                <a:gd name="T8" fmla="*/ 26 w 131"/>
                <a:gd name="T9" fmla="*/ 83 h 137"/>
                <a:gd name="T10" fmla="*/ 13 w 131"/>
                <a:gd name="T11" fmla="*/ 67 h 137"/>
                <a:gd name="T12" fmla="*/ 3 w 131"/>
                <a:gd name="T13" fmla="*/ 67 h 137"/>
                <a:gd name="T14" fmla="*/ 2 w 131"/>
                <a:gd name="T15" fmla="*/ 76 h 137"/>
                <a:gd name="T16" fmla="*/ 16 w 131"/>
                <a:gd name="T17" fmla="*/ 100 h 137"/>
                <a:gd name="T18" fmla="*/ 38 w 131"/>
                <a:gd name="T19" fmla="*/ 134 h 137"/>
                <a:gd name="T20" fmla="*/ 43 w 131"/>
                <a:gd name="T21" fmla="*/ 137 h 137"/>
                <a:gd name="T22" fmla="*/ 57 w 131"/>
                <a:gd name="T23" fmla="*/ 128 h 137"/>
                <a:gd name="T24" fmla="*/ 67 w 131"/>
                <a:gd name="T25" fmla="*/ 104 h 137"/>
                <a:gd name="T26" fmla="*/ 98 w 131"/>
                <a:gd name="T27" fmla="*/ 55 h 137"/>
                <a:gd name="T28" fmla="*/ 122 w 131"/>
                <a:gd name="T29" fmla="*/ 26 h 137"/>
                <a:gd name="T30" fmla="*/ 130 w 131"/>
                <a:gd name="T31" fmla="*/ 15 h 137"/>
                <a:gd name="T32" fmla="*/ 123 w 131"/>
                <a:gd name="T33" fmla="*/ 2 h 137"/>
                <a:gd name="T34" fmla="*/ 110 w 131"/>
                <a:gd name="T35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7">
                  <a:moveTo>
                    <a:pt x="110" y="2"/>
                  </a:moveTo>
                  <a:cubicBezTo>
                    <a:pt x="98" y="14"/>
                    <a:pt x="88" y="24"/>
                    <a:pt x="82" y="32"/>
                  </a:cubicBezTo>
                  <a:cubicBezTo>
                    <a:pt x="70" y="47"/>
                    <a:pt x="58" y="62"/>
                    <a:pt x="48" y="86"/>
                  </a:cubicBezTo>
                  <a:cubicBezTo>
                    <a:pt x="45" y="92"/>
                    <a:pt x="43" y="98"/>
                    <a:pt x="42" y="102"/>
                  </a:cubicBezTo>
                  <a:cubicBezTo>
                    <a:pt x="37" y="96"/>
                    <a:pt x="32" y="89"/>
                    <a:pt x="26" y="83"/>
                  </a:cubicBezTo>
                  <a:cubicBezTo>
                    <a:pt x="22" y="77"/>
                    <a:pt x="17" y="72"/>
                    <a:pt x="13" y="67"/>
                  </a:cubicBezTo>
                  <a:cubicBezTo>
                    <a:pt x="10" y="65"/>
                    <a:pt x="6" y="65"/>
                    <a:pt x="3" y="67"/>
                  </a:cubicBezTo>
                  <a:cubicBezTo>
                    <a:pt x="0" y="70"/>
                    <a:pt x="0" y="74"/>
                    <a:pt x="2" y="76"/>
                  </a:cubicBezTo>
                  <a:cubicBezTo>
                    <a:pt x="6" y="84"/>
                    <a:pt x="11" y="92"/>
                    <a:pt x="16" y="100"/>
                  </a:cubicBezTo>
                  <a:cubicBezTo>
                    <a:pt x="23" y="112"/>
                    <a:pt x="30" y="123"/>
                    <a:pt x="38" y="134"/>
                  </a:cubicBezTo>
                  <a:cubicBezTo>
                    <a:pt x="39" y="135"/>
                    <a:pt x="41" y="136"/>
                    <a:pt x="43" y="137"/>
                  </a:cubicBezTo>
                  <a:cubicBezTo>
                    <a:pt x="48" y="137"/>
                    <a:pt x="54" y="134"/>
                    <a:pt x="57" y="128"/>
                  </a:cubicBezTo>
                  <a:cubicBezTo>
                    <a:pt x="59" y="122"/>
                    <a:pt x="62" y="114"/>
                    <a:pt x="67" y="104"/>
                  </a:cubicBezTo>
                  <a:cubicBezTo>
                    <a:pt x="78" y="80"/>
                    <a:pt x="92" y="63"/>
                    <a:pt x="98" y="55"/>
                  </a:cubicBezTo>
                  <a:cubicBezTo>
                    <a:pt x="114" y="36"/>
                    <a:pt x="121" y="26"/>
                    <a:pt x="122" y="26"/>
                  </a:cubicBezTo>
                  <a:cubicBezTo>
                    <a:pt x="125" y="24"/>
                    <a:pt x="129" y="21"/>
                    <a:pt x="130" y="15"/>
                  </a:cubicBezTo>
                  <a:cubicBezTo>
                    <a:pt x="131" y="11"/>
                    <a:pt x="128" y="5"/>
                    <a:pt x="123" y="2"/>
                  </a:cubicBezTo>
                  <a:cubicBezTo>
                    <a:pt x="119" y="0"/>
                    <a:pt x="114" y="0"/>
                    <a:pt x="110" y="2"/>
                  </a:cubicBez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7" name="Oval 1132">
              <a:extLst>
                <a:ext uri="{FF2B5EF4-FFF2-40B4-BE49-F238E27FC236}">
                  <a16:creationId xmlns:a16="http://schemas.microsoft.com/office/drawing/2014/main" id="{9A8C73F7-BAAF-4810-BA48-CE988D36D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11" y="3968168"/>
              <a:ext cx="432438" cy="4324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68" name="Freeform 1133">
              <a:extLst>
                <a:ext uri="{FF2B5EF4-FFF2-40B4-BE49-F238E27FC236}">
                  <a16:creationId xmlns:a16="http://schemas.microsoft.com/office/drawing/2014/main" id="{53481CC5-B19A-49A6-B652-1BFDD19D9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09" y="3930566"/>
              <a:ext cx="488836" cy="488836"/>
            </a:xfrm>
            <a:custGeom>
              <a:avLst/>
              <a:gdLst>
                <a:gd name="T0" fmla="*/ 116 w 122"/>
                <a:gd name="T1" fmla="*/ 61 h 122"/>
                <a:gd name="T2" fmla="*/ 110 w 122"/>
                <a:gd name="T3" fmla="*/ 61 h 122"/>
                <a:gd name="T4" fmla="*/ 96 w 122"/>
                <a:gd name="T5" fmla="*/ 96 h 122"/>
                <a:gd name="T6" fmla="*/ 61 w 122"/>
                <a:gd name="T7" fmla="*/ 110 h 122"/>
                <a:gd name="T8" fmla="*/ 26 w 122"/>
                <a:gd name="T9" fmla="*/ 96 h 122"/>
                <a:gd name="T10" fmla="*/ 12 w 122"/>
                <a:gd name="T11" fmla="*/ 61 h 122"/>
                <a:gd name="T12" fmla="*/ 26 w 122"/>
                <a:gd name="T13" fmla="*/ 26 h 122"/>
                <a:gd name="T14" fmla="*/ 61 w 122"/>
                <a:gd name="T15" fmla="*/ 12 h 122"/>
                <a:gd name="T16" fmla="*/ 96 w 122"/>
                <a:gd name="T17" fmla="*/ 26 h 122"/>
                <a:gd name="T18" fmla="*/ 110 w 122"/>
                <a:gd name="T19" fmla="*/ 61 h 122"/>
                <a:gd name="T20" fmla="*/ 116 w 122"/>
                <a:gd name="T21" fmla="*/ 61 h 122"/>
                <a:gd name="T22" fmla="*/ 122 w 122"/>
                <a:gd name="T23" fmla="*/ 61 h 122"/>
                <a:gd name="T24" fmla="*/ 61 w 122"/>
                <a:gd name="T25" fmla="*/ 0 h 122"/>
                <a:gd name="T26" fmla="*/ 0 w 122"/>
                <a:gd name="T27" fmla="*/ 61 h 122"/>
                <a:gd name="T28" fmla="*/ 61 w 122"/>
                <a:gd name="T29" fmla="*/ 122 h 122"/>
                <a:gd name="T30" fmla="*/ 122 w 122"/>
                <a:gd name="T31" fmla="*/ 61 h 122"/>
                <a:gd name="T32" fmla="*/ 116 w 122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2">
                  <a:moveTo>
                    <a:pt x="116" y="61"/>
                  </a:moveTo>
                  <a:cubicBezTo>
                    <a:pt x="110" y="61"/>
                    <a:pt x="110" y="61"/>
                    <a:pt x="110" y="61"/>
                  </a:cubicBezTo>
                  <a:cubicBezTo>
                    <a:pt x="110" y="75"/>
                    <a:pt x="105" y="87"/>
                    <a:pt x="96" y="96"/>
                  </a:cubicBezTo>
                  <a:cubicBezTo>
                    <a:pt x="87" y="105"/>
                    <a:pt x="75" y="110"/>
                    <a:pt x="61" y="110"/>
                  </a:cubicBezTo>
                  <a:cubicBezTo>
                    <a:pt x="47" y="110"/>
                    <a:pt x="35" y="105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5" y="17"/>
                    <a:pt x="47" y="12"/>
                    <a:pt x="61" y="12"/>
                  </a:cubicBezTo>
                  <a:cubicBezTo>
                    <a:pt x="75" y="12"/>
                    <a:pt x="87" y="17"/>
                    <a:pt x="96" y="26"/>
                  </a:cubicBezTo>
                  <a:cubicBezTo>
                    <a:pt x="105" y="35"/>
                    <a:pt x="110" y="47"/>
                    <a:pt x="110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lnTo>
                    <a:pt x="1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981904D8-F369-49C9-9FD4-29E8DC01EDFE}"/>
              </a:ext>
            </a:extLst>
          </p:cNvPr>
          <p:cNvGrpSpPr/>
          <p:nvPr/>
        </p:nvGrpSpPr>
        <p:grpSpPr>
          <a:xfrm>
            <a:off x="207874" y="3533236"/>
            <a:ext cx="1098886" cy="1195847"/>
            <a:chOff x="296609" y="4551017"/>
            <a:chExt cx="1278494" cy="1391303"/>
          </a:xfrm>
        </p:grpSpPr>
        <p:sp>
          <p:nvSpPr>
            <p:cNvPr id="170" name="Freeform 1134">
              <a:extLst>
                <a:ext uri="{FF2B5EF4-FFF2-40B4-BE49-F238E27FC236}">
                  <a16:creationId xmlns:a16="http://schemas.microsoft.com/office/drawing/2014/main" id="{23ECA420-609F-4497-9AF7-AABF63AB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26" y="4551017"/>
              <a:ext cx="958877" cy="1391303"/>
            </a:xfrm>
            <a:custGeom>
              <a:avLst/>
              <a:gdLst>
                <a:gd name="T0" fmla="*/ 120 w 238"/>
                <a:gd name="T1" fmla="*/ 0 h 348"/>
                <a:gd name="T2" fmla="*/ 33 w 238"/>
                <a:gd name="T3" fmla="*/ 134 h 348"/>
                <a:gd name="T4" fmla="*/ 10 w 238"/>
                <a:gd name="T5" fmla="*/ 193 h 348"/>
                <a:gd name="T6" fmla="*/ 10 w 238"/>
                <a:gd name="T7" fmla="*/ 265 h 348"/>
                <a:gd name="T8" fmla="*/ 73 w 238"/>
                <a:gd name="T9" fmla="*/ 331 h 348"/>
                <a:gd name="T10" fmla="*/ 157 w 238"/>
                <a:gd name="T11" fmla="*/ 335 h 348"/>
                <a:gd name="T12" fmla="*/ 216 w 238"/>
                <a:gd name="T13" fmla="*/ 296 h 348"/>
                <a:gd name="T14" fmla="*/ 237 w 238"/>
                <a:gd name="T15" fmla="*/ 233 h 348"/>
                <a:gd name="T16" fmla="*/ 223 w 238"/>
                <a:gd name="T17" fmla="*/ 166 h 348"/>
                <a:gd name="T18" fmla="*/ 166 w 238"/>
                <a:gd name="T19" fmla="*/ 69 h 348"/>
                <a:gd name="T20" fmla="*/ 120 w 238"/>
                <a:gd name="T2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48">
                  <a:moveTo>
                    <a:pt x="120" y="0"/>
                  </a:moveTo>
                  <a:cubicBezTo>
                    <a:pt x="95" y="35"/>
                    <a:pt x="63" y="82"/>
                    <a:pt x="33" y="134"/>
                  </a:cubicBezTo>
                  <a:cubicBezTo>
                    <a:pt x="27" y="146"/>
                    <a:pt x="16" y="165"/>
                    <a:pt x="10" y="193"/>
                  </a:cubicBezTo>
                  <a:cubicBezTo>
                    <a:pt x="6" y="212"/>
                    <a:pt x="0" y="237"/>
                    <a:pt x="10" y="265"/>
                  </a:cubicBezTo>
                  <a:cubicBezTo>
                    <a:pt x="25" y="309"/>
                    <a:pt x="66" y="328"/>
                    <a:pt x="73" y="331"/>
                  </a:cubicBezTo>
                  <a:cubicBezTo>
                    <a:pt x="112" y="348"/>
                    <a:pt x="147" y="338"/>
                    <a:pt x="157" y="335"/>
                  </a:cubicBezTo>
                  <a:cubicBezTo>
                    <a:pt x="169" y="332"/>
                    <a:pt x="196" y="323"/>
                    <a:pt x="216" y="296"/>
                  </a:cubicBezTo>
                  <a:cubicBezTo>
                    <a:pt x="235" y="272"/>
                    <a:pt x="236" y="246"/>
                    <a:pt x="237" y="233"/>
                  </a:cubicBezTo>
                  <a:cubicBezTo>
                    <a:pt x="238" y="206"/>
                    <a:pt x="231" y="187"/>
                    <a:pt x="223" y="166"/>
                  </a:cubicBezTo>
                  <a:cubicBezTo>
                    <a:pt x="213" y="140"/>
                    <a:pt x="202" y="123"/>
                    <a:pt x="166" y="69"/>
                  </a:cubicBezTo>
                  <a:cubicBezTo>
                    <a:pt x="148" y="42"/>
                    <a:pt x="132" y="18"/>
                    <a:pt x="12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1" name="Freeform 1135">
              <a:extLst>
                <a:ext uri="{FF2B5EF4-FFF2-40B4-BE49-F238E27FC236}">
                  <a16:creationId xmlns:a16="http://schemas.microsoft.com/office/drawing/2014/main" id="{20746335-2BEF-4D30-AC2E-FBC99F5C5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43" y="4814237"/>
              <a:ext cx="169218" cy="244424"/>
            </a:xfrm>
            <a:custGeom>
              <a:avLst/>
              <a:gdLst>
                <a:gd name="T0" fmla="*/ 3 w 39"/>
                <a:gd name="T1" fmla="*/ 62 h 62"/>
                <a:gd name="T2" fmla="*/ 1 w 39"/>
                <a:gd name="T3" fmla="*/ 53 h 62"/>
                <a:gd name="T4" fmla="*/ 10 w 39"/>
                <a:gd name="T5" fmla="*/ 33 h 62"/>
                <a:gd name="T6" fmla="*/ 25 w 39"/>
                <a:gd name="T7" fmla="*/ 8 h 62"/>
                <a:gd name="T8" fmla="*/ 36 w 39"/>
                <a:gd name="T9" fmla="*/ 2 h 62"/>
                <a:gd name="T10" fmla="*/ 38 w 39"/>
                <a:gd name="T11" fmla="*/ 4 h 62"/>
                <a:gd name="T12" fmla="*/ 30 w 39"/>
                <a:gd name="T13" fmla="*/ 24 h 62"/>
                <a:gd name="T14" fmla="*/ 18 w 39"/>
                <a:gd name="T15" fmla="*/ 45 h 62"/>
                <a:gd name="T16" fmla="*/ 3 w 39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2">
                  <a:moveTo>
                    <a:pt x="3" y="62"/>
                  </a:moveTo>
                  <a:cubicBezTo>
                    <a:pt x="2" y="59"/>
                    <a:pt x="0" y="58"/>
                    <a:pt x="1" y="53"/>
                  </a:cubicBezTo>
                  <a:cubicBezTo>
                    <a:pt x="2" y="47"/>
                    <a:pt x="5" y="42"/>
                    <a:pt x="10" y="33"/>
                  </a:cubicBezTo>
                  <a:cubicBezTo>
                    <a:pt x="17" y="22"/>
                    <a:pt x="18" y="18"/>
                    <a:pt x="25" y="8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9" y="2"/>
                    <a:pt x="38" y="3"/>
                    <a:pt x="38" y="4"/>
                  </a:cubicBezTo>
                  <a:cubicBezTo>
                    <a:pt x="39" y="11"/>
                    <a:pt x="36" y="16"/>
                    <a:pt x="30" y="24"/>
                  </a:cubicBezTo>
                  <a:cubicBezTo>
                    <a:pt x="21" y="40"/>
                    <a:pt x="23" y="37"/>
                    <a:pt x="18" y="45"/>
                  </a:cubicBezTo>
                  <a:cubicBezTo>
                    <a:pt x="13" y="53"/>
                    <a:pt x="11" y="62"/>
                    <a:pt x="3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2" name="Freeform 1136">
              <a:extLst>
                <a:ext uri="{FF2B5EF4-FFF2-40B4-BE49-F238E27FC236}">
                  <a16:creationId xmlns:a16="http://schemas.microsoft.com/office/drawing/2014/main" id="{0DF516F9-315D-4088-8E7E-CB65684B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47" y="5171457"/>
              <a:ext cx="526439" cy="545246"/>
            </a:xfrm>
            <a:custGeom>
              <a:avLst/>
              <a:gdLst>
                <a:gd name="T0" fmla="*/ 110 w 131"/>
                <a:gd name="T1" fmla="*/ 2 h 137"/>
                <a:gd name="T2" fmla="*/ 82 w 131"/>
                <a:gd name="T3" fmla="*/ 32 h 137"/>
                <a:gd name="T4" fmla="*/ 48 w 131"/>
                <a:gd name="T5" fmla="*/ 85 h 137"/>
                <a:gd name="T6" fmla="*/ 42 w 131"/>
                <a:gd name="T7" fmla="*/ 102 h 137"/>
                <a:gd name="T8" fmla="*/ 26 w 131"/>
                <a:gd name="T9" fmla="*/ 82 h 137"/>
                <a:gd name="T10" fmla="*/ 13 w 131"/>
                <a:gd name="T11" fmla="*/ 67 h 137"/>
                <a:gd name="T12" fmla="*/ 3 w 131"/>
                <a:gd name="T13" fmla="*/ 67 h 137"/>
                <a:gd name="T14" fmla="*/ 2 w 131"/>
                <a:gd name="T15" fmla="*/ 76 h 137"/>
                <a:gd name="T16" fmla="*/ 16 w 131"/>
                <a:gd name="T17" fmla="*/ 100 h 137"/>
                <a:gd name="T18" fmla="*/ 38 w 131"/>
                <a:gd name="T19" fmla="*/ 134 h 137"/>
                <a:gd name="T20" fmla="*/ 43 w 131"/>
                <a:gd name="T21" fmla="*/ 137 h 137"/>
                <a:gd name="T22" fmla="*/ 57 w 131"/>
                <a:gd name="T23" fmla="*/ 128 h 137"/>
                <a:gd name="T24" fmla="*/ 67 w 131"/>
                <a:gd name="T25" fmla="*/ 104 h 137"/>
                <a:gd name="T26" fmla="*/ 98 w 131"/>
                <a:gd name="T27" fmla="*/ 55 h 137"/>
                <a:gd name="T28" fmla="*/ 122 w 131"/>
                <a:gd name="T29" fmla="*/ 26 h 137"/>
                <a:gd name="T30" fmla="*/ 130 w 131"/>
                <a:gd name="T31" fmla="*/ 15 h 137"/>
                <a:gd name="T32" fmla="*/ 123 w 131"/>
                <a:gd name="T33" fmla="*/ 2 h 137"/>
                <a:gd name="T34" fmla="*/ 110 w 131"/>
                <a:gd name="T35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7">
                  <a:moveTo>
                    <a:pt x="110" y="2"/>
                  </a:moveTo>
                  <a:cubicBezTo>
                    <a:pt x="98" y="14"/>
                    <a:pt x="88" y="24"/>
                    <a:pt x="82" y="32"/>
                  </a:cubicBezTo>
                  <a:cubicBezTo>
                    <a:pt x="70" y="46"/>
                    <a:pt x="58" y="62"/>
                    <a:pt x="48" y="85"/>
                  </a:cubicBezTo>
                  <a:cubicBezTo>
                    <a:pt x="45" y="92"/>
                    <a:pt x="43" y="98"/>
                    <a:pt x="42" y="102"/>
                  </a:cubicBezTo>
                  <a:cubicBezTo>
                    <a:pt x="37" y="96"/>
                    <a:pt x="32" y="89"/>
                    <a:pt x="26" y="82"/>
                  </a:cubicBezTo>
                  <a:cubicBezTo>
                    <a:pt x="22" y="77"/>
                    <a:pt x="17" y="72"/>
                    <a:pt x="13" y="67"/>
                  </a:cubicBezTo>
                  <a:cubicBezTo>
                    <a:pt x="10" y="65"/>
                    <a:pt x="6" y="65"/>
                    <a:pt x="3" y="67"/>
                  </a:cubicBezTo>
                  <a:cubicBezTo>
                    <a:pt x="0" y="69"/>
                    <a:pt x="0" y="73"/>
                    <a:pt x="2" y="76"/>
                  </a:cubicBezTo>
                  <a:cubicBezTo>
                    <a:pt x="6" y="84"/>
                    <a:pt x="11" y="92"/>
                    <a:pt x="16" y="100"/>
                  </a:cubicBezTo>
                  <a:cubicBezTo>
                    <a:pt x="23" y="112"/>
                    <a:pt x="30" y="123"/>
                    <a:pt x="38" y="134"/>
                  </a:cubicBezTo>
                  <a:cubicBezTo>
                    <a:pt x="39" y="135"/>
                    <a:pt x="41" y="136"/>
                    <a:pt x="43" y="137"/>
                  </a:cubicBezTo>
                  <a:cubicBezTo>
                    <a:pt x="48" y="137"/>
                    <a:pt x="54" y="134"/>
                    <a:pt x="57" y="128"/>
                  </a:cubicBezTo>
                  <a:cubicBezTo>
                    <a:pt x="59" y="122"/>
                    <a:pt x="62" y="114"/>
                    <a:pt x="67" y="104"/>
                  </a:cubicBezTo>
                  <a:cubicBezTo>
                    <a:pt x="78" y="80"/>
                    <a:pt x="92" y="63"/>
                    <a:pt x="98" y="55"/>
                  </a:cubicBezTo>
                  <a:cubicBezTo>
                    <a:pt x="114" y="36"/>
                    <a:pt x="121" y="26"/>
                    <a:pt x="122" y="26"/>
                  </a:cubicBezTo>
                  <a:cubicBezTo>
                    <a:pt x="125" y="24"/>
                    <a:pt x="129" y="20"/>
                    <a:pt x="130" y="15"/>
                  </a:cubicBezTo>
                  <a:cubicBezTo>
                    <a:pt x="131" y="11"/>
                    <a:pt x="128" y="5"/>
                    <a:pt x="123" y="2"/>
                  </a:cubicBezTo>
                  <a:cubicBezTo>
                    <a:pt x="119" y="0"/>
                    <a:pt x="114" y="0"/>
                    <a:pt x="110" y="2"/>
                  </a:cubicBezTo>
                  <a:close/>
                </a:path>
              </a:pathLst>
            </a:custGeom>
            <a:solidFill>
              <a:srgbClr val="FCFD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3" name="Oval 1137">
              <a:extLst>
                <a:ext uri="{FF2B5EF4-FFF2-40B4-BE49-F238E27FC236}">
                  <a16:creationId xmlns:a16="http://schemas.microsoft.com/office/drawing/2014/main" id="{EB3DAB0B-2E30-4C93-9FF0-4D771D2DD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11" y="5472279"/>
              <a:ext cx="432438" cy="45123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4" name="Freeform 1138">
              <a:extLst>
                <a:ext uri="{FF2B5EF4-FFF2-40B4-BE49-F238E27FC236}">
                  <a16:creationId xmlns:a16="http://schemas.microsoft.com/office/drawing/2014/main" id="{50492B2C-5547-4512-956E-9E40B7B9C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09" y="5453484"/>
              <a:ext cx="488836" cy="488836"/>
            </a:xfrm>
            <a:custGeom>
              <a:avLst/>
              <a:gdLst>
                <a:gd name="T0" fmla="*/ 116 w 122"/>
                <a:gd name="T1" fmla="*/ 61 h 122"/>
                <a:gd name="T2" fmla="*/ 110 w 122"/>
                <a:gd name="T3" fmla="*/ 61 h 122"/>
                <a:gd name="T4" fmla="*/ 96 w 122"/>
                <a:gd name="T5" fmla="*/ 96 h 122"/>
                <a:gd name="T6" fmla="*/ 61 w 122"/>
                <a:gd name="T7" fmla="*/ 110 h 122"/>
                <a:gd name="T8" fmla="*/ 26 w 122"/>
                <a:gd name="T9" fmla="*/ 96 h 122"/>
                <a:gd name="T10" fmla="*/ 12 w 122"/>
                <a:gd name="T11" fmla="*/ 61 h 122"/>
                <a:gd name="T12" fmla="*/ 26 w 122"/>
                <a:gd name="T13" fmla="*/ 26 h 122"/>
                <a:gd name="T14" fmla="*/ 61 w 122"/>
                <a:gd name="T15" fmla="*/ 12 h 122"/>
                <a:gd name="T16" fmla="*/ 96 w 122"/>
                <a:gd name="T17" fmla="*/ 26 h 122"/>
                <a:gd name="T18" fmla="*/ 110 w 122"/>
                <a:gd name="T19" fmla="*/ 61 h 122"/>
                <a:gd name="T20" fmla="*/ 116 w 122"/>
                <a:gd name="T21" fmla="*/ 61 h 122"/>
                <a:gd name="T22" fmla="*/ 122 w 122"/>
                <a:gd name="T23" fmla="*/ 61 h 122"/>
                <a:gd name="T24" fmla="*/ 61 w 122"/>
                <a:gd name="T25" fmla="*/ 0 h 122"/>
                <a:gd name="T26" fmla="*/ 0 w 122"/>
                <a:gd name="T27" fmla="*/ 61 h 122"/>
                <a:gd name="T28" fmla="*/ 61 w 122"/>
                <a:gd name="T29" fmla="*/ 122 h 122"/>
                <a:gd name="T30" fmla="*/ 122 w 122"/>
                <a:gd name="T31" fmla="*/ 61 h 122"/>
                <a:gd name="T32" fmla="*/ 116 w 122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22">
                  <a:moveTo>
                    <a:pt x="116" y="61"/>
                  </a:moveTo>
                  <a:cubicBezTo>
                    <a:pt x="110" y="61"/>
                    <a:pt x="110" y="61"/>
                    <a:pt x="110" y="61"/>
                  </a:cubicBezTo>
                  <a:cubicBezTo>
                    <a:pt x="110" y="75"/>
                    <a:pt x="105" y="87"/>
                    <a:pt x="96" y="96"/>
                  </a:cubicBezTo>
                  <a:cubicBezTo>
                    <a:pt x="87" y="105"/>
                    <a:pt x="75" y="110"/>
                    <a:pt x="61" y="110"/>
                  </a:cubicBezTo>
                  <a:cubicBezTo>
                    <a:pt x="47" y="110"/>
                    <a:pt x="35" y="105"/>
                    <a:pt x="26" y="96"/>
                  </a:cubicBezTo>
                  <a:cubicBezTo>
                    <a:pt x="17" y="87"/>
                    <a:pt x="12" y="75"/>
                    <a:pt x="12" y="61"/>
                  </a:cubicBezTo>
                  <a:cubicBezTo>
                    <a:pt x="12" y="47"/>
                    <a:pt x="17" y="35"/>
                    <a:pt x="26" y="26"/>
                  </a:cubicBezTo>
                  <a:cubicBezTo>
                    <a:pt x="35" y="17"/>
                    <a:pt x="47" y="12"/>
                    <a:pt x="61" y="12"/>
                  </a:cubicBezTo>
                  <a:cubicBezTo>
                    <a:pt x="75" y="12"/>
                    <a:pt x="87" y="17"/>
                    <a:pt x="96" y="26"/>
                  </a:cubicBezTo>
                  <a:cubicBezTo>
                    <a:pt x="105" y="35"/>
                    <a:pt x="110" y="47"/>
                    <a:pt x="110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lnTo>
                    <a:pt x="116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D80767D0-06F2-4018-A854-931F1AD5586F}"/>
              </a:ext>
            </a:extLst>
          </p:cNvPr>
          <p:cNvGrpSpPr/>
          <p:nvPr/>
        </p:nvGrpSpPr>
        <p:grpSpPr>
          <a:xfrm>
            <a:off x="4972885" y="1185377"/>
            <a:ext cx="3378498" cy="3547442"/>
            <a:chOff x="4972885" y="1185377"/>
            <a:chExt cx="3378498" cy="3547442"/>
          </a:xfrm>
        </p:grpSpPr>
        <p:sp>
          <p:nvSpPr>
            <p:cNvPr id="176" name="Freeform 1686">
              <a:extLst>
                <a:ext uri="{FF2B5EF4-FFF2-40B4-BE49-F238E27FC236}">
                  <a16:creationId xmlns:a16="http://schemas.microsoft.com/office/drawing/2014/main" id="{26D2101B-7E86-4485-A59A-1C6269FDE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668" y="3184332"/>
              <a:ext cx="1126167" cy="1548487"/>
            </a:xfrm>
            <a:custGeom>
              <a:avLst/>
              <a:gdLst>
                <a:gd name="T0" fmla="*/ 0 w 188"/>
                <a:gd name="T1" fmla="*/ 140 h 259"/>
                <a:gd name="T2" fmla="*/ 0 w 188"/>
                <a:gd name="T3" fmla="*/ 259 h 259"/>
                <a:gd name="T4" fmla="*/ 188 w 188"/>
                <a:gd name="T5" fmla="*/ 259 h 259"/>
                <a:gd name="T6" fmla="*/ 188 w 188"/>
                <a:gd name="T7" fmla="*/ 54 h 259"/>
                <a:gd name="T8" fmla="*/ 188 w 188"/>
                <a:gd name="T9" fmla="*/ 0 h 259"/>
                <a:gd name="T10" fmla="*/ 11 w 188"/>
                <a:gd name="T11" fmla="*/ 0 h 259"/>
                <a:gd name="T12" fmla="*/ 0 w 188"/>
                <a:gd name="T13" fmla="*/ 1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59">
                  <a:moveTo>
                    <a:pt x="0" y="140"/>
                  </a:moveTo>
                  <a:cubicBezTo>
                    <a:pt x="0" y="180"/>
                    <a:pt x="0" y="219"/>
                    <a:pt x="0" y="259"/>
                  </a:cubicBezTo>
                  <a:cubicBezTo>
                    <a:pt x="63" y="259"/>
                    <a:pt x="125" y="259"/>
                    <a:pt x="188" y="259"/>
                  </a:cubicBezTo>
                  <a:cubicBezTo>
                    <a:pt x="188" y="191"/>
                    <a:pt x="188" y="122"/>
                    <a:pt x="188" y="54"/>
                  </a:cubicBezTo>
                  <a:cubicBezTo>
                    <a:pt x="188" y="36"/>
                    <a:pt x="188" y="18"/>
                    <a:pt x="188" y="0"/>
                  </a:cubicBezTo>
                  <a:cubicBezTo>
                    <a:pt x="129" y="0"/>
                    <a:pt x="70" y="0"/>
                    <a:pt x="11" y="0"/>
                  </a:cubicBezTo>
                  <a:cubicBezTo>
                    <a:pt x="7" y="47"/>
                    <a:pt x="4" y="93"/>
                    <a:pt x="0" y="1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7" name="Oval 1687">
              <a:extLst>
                <a:ext uri="{FF2B5EF4-FFF2-40B4-BE49-F238E27FC236}">
                  <a16:creationId xmlns:a16="http://schemas.microsoft.com/office/drawing/2014/main" id="{4F989CF6-D9DC-48D8-A564-40D5D1DE0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284" y="2255236"/>
              <a:ext cx="816480" cy="8446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8" name="Freeform 1688">
              <a:extLst>
                <a:ext uri="{FF2B5EF4-FFF2-40B4-BE49-F238E27FC236}">
                  <a16:creationId xmlns:a16="http://schemas.microsoft.com/office/drawing/2014/main" id="{236AAE7F-D9B6-44F9-9DBC-45C3ADA94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968" y="3184332"/>
              <a:ext cx="816480" cy="675700"/>
            </a:xfrm>
            <a:custGeom>
              <a:avLst/>
              <a:gdLst>
                <a:gd name="T0" fmla="*/ 134 w 134"/>
                <a:gd name="T1" fmla="*/ 2 h 114"/>
                <a:gd name="T2" fmla="*/ 115 w 134"/>
                <a:gd name="T3" fmla="*/ 4 h 114"/>
                <a:gd name="T4" fmla="*/ 105 w 134"/>
                <a:gd name="T5" fmla="*/ 10 h 114"/>
                <a:gd name="T6" fmla="*/ 0 w 134"/>
                <a:gd name="T7" fmla="*/ 114 h 114"/>
                <a:gd name="T8" fmla="*/ 127 w 134"/>
                <a:gd name="T9" fmla="*/ 114 h 114"/>
                <a:gd name="T10" fmla="*/ 134 w 134"/>
                <a:gd name="T11" fmla="*/ 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4">
                  <a:moveTo>
                    <a:pt x="134" y="2"/>
                  </a:moveTo>
                  <a:cubicBezTo>
                    <a:pt x="131" y="2"/>
                    <a:pt x="123" y="0"/>
                    <a:pt x="115" y="4"/>
                  </a:cubicBezTo>
                  <a:cubicBezTo>
                    <a:pt x="110" y="5"/>
                    <a:pt x="107" y="8"/>
                    <a:pt x="105" y="10"/>
                  </a:cubicBezTo>
                  <a:cubicBezTo>
                    <a:pt x="70" y="44"/>
                    <a:pt x="35" y="79"/>
                    <a:pt x="0" y="114"/>
                  </a:cubicBezTo>
                  <a:cubicBezTo>
                    <a:pt x="43" y="114"/>
                    <a:pt x="85" y="114"/>
                    <a:pt x="127" y="114"/>
                  </a:cubicBezTo>
                  <a:cubicBezTo>
                    <a:pt x="130" y="77"/>
                    <a:pt x="132" y="39"/>
                    <a:pt x="134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79" name="Freeform 1689">
              <a:extLst>
                <a:ext uri="{FF2B5EF4-FFF2-40B4-BE49-F238E27FC236}">
                  <a16:creationId xmlns:a16="http://schemas.microsoft.com/office/drawing/2014/main" id="{334B0A05-636D-4832-94E9-3EAEBB7D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284" y="3719251"/>
              <a:ext cx="366012" cy="506775"/>
            </a:xfrm>
            <a:custGeom>
              <a:avLst/>
              <a:gdLst>
                <a:gd name="T0" fmla="*/ 12 w 61"/>
                <a:gd name="T1" fmla="*/ 88 h 88"/>
                <a:gd name="T2" fmla="*/ 49 w 61"/>
                <a:gd name="T3" fmla="*/ 88 h 88"/>
                <a:gd name="T4" fmla="*/ 61 w 61"/>
                <a:gd name="T5" fmla="*/ 76 h 88"/>
                <a:gd name="T6" fmla="*/ 61 w 61"/>
                <a:gd name="T7" fmla="*/ 13 h 88"/>
                <a:gd name="T8" fmla="*/ 49 w 61"/>
                <a:gd name="T9" fmla="*/ 0 h 88"/>
                <a:gd name="T10" fmla="*/ 12 w 61"/>
                <a:gd name="T11" fmla="*/ 0 h 88"/>
                <a:gd name="T12" fmla="*/ 0 w 61"/>
                <a:gd name="T13" fmla="*/ 13 h 88"/>
                <a:gd name="T14" fmla="*/ 0 w 61"/>
                <a:gd name="T15" fmla="*/ 76 h 88"/>
                <a:gd name="T16" fmla="*/ 12 w 6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8">
                  <a:moveTo>
                    <a:pt x="12" y="88"/>
                  </a:moveTo>
                  <a:cubicBezTo>
                    <a:pt x="49" y="88"/>
                    <a:pt x="49" y="88"/>
                    <a:pt x="49" y="88"/>
                  </a:cubicBezTo>
                  <a:cubicBezTo>
                    <a:pt x="56" y="88"/>
                    <a:pt x="61" y="82"/>
                    <a:pt x="61" y="7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6"/>
                    <a:pt x="56" y="0"/>
                    <a:pt x="4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6" y="88"/>
                    <a:pt x="12" y="8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0" name="Freeform 1690">
              <a:extLst>
                <a:ext uri="{FF2B5EF4-FFF2-40B4-BE49-F238E27FC236}">
                  <a16:creationId xmlns:a16="http://schemas.microsoft.com/office/drawing/2014/main" id="{E0D06D66-481B-45CE-A48B-9955DEAE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292" y="2227089"/>
              <a:ext cx="1295091" cy="1295091"/>
            </a:xfrm>
            <a:custGeom>
              <a:avLst/>
              <a:gdLst>
                <a:gd name="T0" fmla="*/ 31 w 218"/>
                <a:gd name="T1" fmla="*/ 216 h 216"/>
                <a:gd name="T2" fmla="*/ 11 w 218"/>
                <a:gd name="T3" fmla="*/ 207 h 216"/>
                <a:gd name="T4" fmla="*/ 11 w 218"/>
                <a:gd name="T5" fmla="*/ 168 h 216"/>
                <a:gd name="T6" fmla="*/ 167 w 218"/>
                <a:gd name="T7" fmla="*/ 11 h 216"/>
                <a:gd name="T8" fmla="*/ 207 w 218"/>
                <a:gd name="T9" fmla="*/ 11 h 216"/>
                <a:gd name="T10" fmla="*/ 207 w 218"/>
                <a:gd name="T11" fmla="*/ 51 h 216"/>
                <a:gd name="T12" fmla="*/ 51 w 218"/>
                <a:gd name="T13" fmla="*/ 207 h 216"/>
                <a:gd name="T14" fmla="*/ 31 w 218"/>
                <a:gd name="T1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6">
                  <a:moveTo>
                    <a:pt x="31" y="216"/>
                  </a:moveTo>
                  <a:cubicBezTo>
                    <a:pt x="24" y="216"/>
                    <a:pt x="17" y="213"/>
                    <a:pt x="11" y="207"/>
                  </a:cubicBezTo>
                  <a:cubicBezTo>
                    <a:pt x="0" y="196"/>
                    <a:pt x="0" y="179"/>
                    <a:pt x="11" y="168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78" y="0"/>
                    <a:pt x="196" y="0"/>
                    <a:pt x="207" y="11"/>
                  </a:cubicBezTo>
                  <a:cubicBezTo>
                    <a:pt x="218" y="22"/>
                    <a:pt x="218" y="40"/>
                    <a:pt x="207" y="51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45" y="213"/>
                    <a:pt x="38" y="216"/>
                    <a:pt x="31" y="2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1" name="Freeform 1691">
              <a:extLst>
                <a:ext uri="{FF2B5EF4-FFF2-40B4-BE49-F238E27FC236}">
                  <a16:creationId xmlns:a16="http://schemas.microsoft.com/office/drawing/2014/main" id="{FD960DC5-76A5-4C0E-83FE-0AEA804B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749" y="3972647"/>
              <a:ext cx="732008" cy="0"/>
            </a:xfrm>
            <a:custGeom>
              <a:avLst/>
              <a:gdLst>
                <a:gd name="T0" fmla="*/ 0 w 122"/>
                <a:gd name="T1" fmla="*/ 122 w 12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22">
                  <a:moveTo>
                    <a:pt x="0" y="0"/>
                  </a:moveTo>
                  <a:cubicBezTo>
                    <a:pt x="41" y="0"/>
                    <a:pt x="81" y="0"/>
                    <a:pt x="122" y="0"/>
                  </a:cubicBezTo>
                </a:path>
              </a:pathLst>
            </a:custGeom>
            <a:solidFill>
              <a:srgbClr val="3DB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2" name="Freeform 1692">
              <a:extLst>
                <a:ext uri="{FF2B5EF4-FFF2-40B4-BE49-F238E27FC236}">
                  <a16:creationId xmlns:a16="http://schemas.microsoft.com/office/drawing/2014/main" id="{D45B3690-766B-452A-A377-D05132C2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22" y="3803723"/>
              <a:ext cx="1069859" cy="366012"/>
            </a:xfrm>
            <a:custGeom>
              <a:avLst/>
              <a:gdLst>
                <a:gd name="T0" fmla="*/ 150 w 178"/>
                <a:gd name="T1" fmla="*/ 62 h 62"/>
                <a:gd name="T2" fmla="*/ 28 w 178"/>
                <a:gd name="T3" fmla="*/ 62 h 62"/>
                <a:gd name="T4" fmla="*/ 0 w 178"/>
                <a:gd name="T5" fmla="*/ 31 h 62"/>
                <a:gd name="T6" fmla="*/ 28 w 178"/>
                <a:gd name="T7" fmla="*/ 0 h 62"/>
                <a:gd name="T8" fmla="*/ 150 w 178"/>
                <a:gd name="T9" fmla="*/ 0 h 62"/>
                <a:gd name="T10" fmla="*/ 178 w 178"/>
                <a:gd name="T11" fmla="*/ 31 h 62"/>
                <a:gd name="T12" fmla="*/ 150 w 178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62">
                  <a:moveTo>
                    <a:pt x="150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13" y="62"/>
                    <a:pt x="0" y="48"/>
                    <a:pt x="0" y="31"/>
                  </a:cubicBezTo>
                  <a:cubicBezTo>
                    <a:pt x="0" y="14"/>
                    <a:pt x="13" y="0"/>
                    <a:pt x="28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5" y="0"/>
                    <a:pt x="178" y="14"/>
                    <a:pt x="178" y="31"/>
                  </a:cubicBezTo>
                  <a:cubicBezTo>
                    <a:pt x="178" y="48"/>
                    <a:pt x="165" y="62"/>
                    <a:pt x="150" y="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3" name="Freeform 1693">
              <a:extLst>
                <a:ext uri="{FF2B5EF4-FFF2-40B4-BE49-F238E27FC236}">
                  <a16:creationId xmlns:a16="http://schemas.microsoft.com/office/drawing/2014/main" id="{7B4F1C3E-1CB3-48A1-A7B0-182057E1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885" y="1185377"/>
              <a:ext cx="478629" cy="478628"/>
            </a:xfrm>
            <a:custGeom>
              <a:avLst/>
              <a:gdLst>
                <a:gd name="T0" fmla="*/ 0 w 82"/>
                <a:gd name="T1" fmla="*/ 28 h 81"/>
                <a:gd name="T2" fmla="*/ 29 w 82"/>
                <a:gd name="T3" fmla="*/ 0 h 81"/>
                <a:gd name="T4" fmla="*/ 43 w 82"/>
                <a:gd name="T5" fmla="*/ 14 h 81"/>
                <a:gd name="T6" fmla="*/ 68 w 82"/>
                <a:gd name="T7" fmla="*/ 10 h 81"/>
                <a:gd name="T8" fmla="*/ 82 w 82"/>
                <a:gd name="T9" fmla="*/ 23 h 81"/>
                <a:gd name="T10" fmla="*/ 25 w 82"/>
                <a:gd name="T11" fmla="*/ 81 h 81"/>
                <a:gd name="T12" fmla="*/ 10 w 82"/>
                <a:gd name="T13" fmla="*/ 67 h 81"/>
                <a:gd name="T14" fmla="*/ 15 w 82"/>
                <a:gd name="T15" fmla="*/ 43 h 81"/>
                <a:gd name="T16" fmla="*/ 0 w 82"/>
                <a:gd name="T1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1">
                  <a:moveTo>
                    <a:pt x="0" y="28"/>
                  </a:moveTo>
                  <a:cubicBezTo>
                    <a:pt x="9" y="18"/>
                    <a:pt x="19" y="9"/>
                    <a:pt x="29" y="0"/>
                  </a:cubicBezTo>
                  <a:cubicBezTo>
                    <a:pt x="33" y="4"/>
                    <a:pt x="38" y="9"/>
                    <a:pt x="43" y="14"/>
                  </a:cubicBezTo>
                  <a:cubicBezTo>
                    <a:pt x="51" y="12"/>
                    <a:pt x="59" y="11"/>
                    <a:pt x="68" y="10"/>
                  </a:cubicBezTo>
                  <a:cubicBezTo>
                    <a:pt x="72" y="14"/>
                    <a:pt x="77" y="19"/>
                    <a:pt x="82" y="23"/>
                  </a:cubicBezTo>
                  <a:cubicBezTo>
                    <a:pt x="63" y="42"/>
                    <a:pt x="44" y="62"/>
                    <a:pt x="25" y="81"/>
                  </a:cubicBezTo>
                  <a:cubicBezTo>
                    <a:pt x="20" y="76"/>
                    <a:pt x="15" y="72"/>
                    <a:pt x="10" y="67"/>
                  </a:cubicBezTo>
                  <a:cubicBezTo>
                    <a:pt x="12" y="59"/>
                    <a:pt x="13" y="51"/>
                    <a:pt x="15" y="43"/>
                  </a:cubicBezTo>
                  <a:cubicBezTo>
                    <a:pt x="10" y="38"/>
                    <a:pt x="5" y="33"/>
                    <a:pt x="0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4" name="Oval 1694">
              <a:extLst>
                <a:ext uri="{FF2B5EF4-FFF2-40B4-BE49-F238E27FC236}">
                  <a16:creationId xmlns:a16="http://schemas.microsoft.com/office/drawing/2014/main" id="{15A930DF-CB14-4631-B834-A9245E10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8117" y="1664005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5" name="Oval 1695">
              <a:extLst>
                <a:ext uri="{FF2B5EF4-FFF2-40B4-BE49-F238E27FC236}">
                  <a16:creationId xmlns:a16="http://schemas.microsoft.com/office/drawing/2014/main" id="{65EC0DBA-584C-4D17-A692-E2891F531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897" y="1551389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6" name="Oval 1696">
              <a:extLst>
                <a:ext uri="{FF2B5EF4-FFF2-40B4-BE49-F238E27FC236}">
                  <a16:creationId xmlns:a16="http://schemas.microsoft.com/office/drawing/2014/main" id="{BC0223B2-EDB7-49D4-8870-BE6F26C07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514" y="1410609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7" name="Oval 1697">
              <a:extLst>
                <a:ext uri="{FF2B5EF4-FFF2-40B4-BE49-F238E27FC236}">
                  <a16:creationId xmlns:a16="http://schemas.microsoft.com/office/drawing/2014/main" id="{9D7FD27A-882B-4D85-83E5-2EA9DEC40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2589" y="1832933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8" name="Oval 1698">
              <a:extLst>
                <a:ext uri="{FF2B5EF4-FFF2-40B4-BE49-F238E27FC236}">
                  <a16:creationId xmlns:a16="http://schemas.microsoft.com/office/drawing/2014/main" id="{9511F9E5-872D-4506-B9AE-2B70F21DD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7822" y="1607697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89" name="Oval 1699">
              <a:extLst>
                <a:ext uri="{FF2B5EF4-FFF2-40B4-BE49-F238E27FC236}">
                  <a16:creationId xmlns:a16="http://schemas.microsoft.com/office/drawing/2014/main" id="{C5D5B1B8-9C93-47EA-AD12-AB004DB32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205" y="1720316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0" name="Oval 1700">
              <a:extLst>
                <a:ext uri="{FF2B5EF4-FFF2-40B4-BE49-F238E27FC236}">
                  <a16:creationId xmlns:a16="http://schemas.microsoft.com/office/drawing/2014/main" id="{A794EE46-C430-4006-8EE0-E460C803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438" y="1495081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1" name="Oval 1701">
              <a:extLst>
                <a:ext uri="{FF2B5EF4-FFF2-40B4-BE49-F238E27FC236}">
                  <a16:creationId xmlns:a16="http://schemas.microsoft.com/office/drawing/2014/main" id="{1F23559C-84FB-4148-B1DB-D0BFD4DD8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041" y="2030001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2" name="Oval 1702">
              <a:extLst>
                <a:ext uri="{FF2B5EF4-FFF2-40B4-BE49-F238E27FC236}">
                  <a16:creationId xmlns:a16="http://schemas.microsoft.com/office/drawing/2014/main" id="{91493CBD-12A7-48CC-BDBC-A6E669A75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660" y="1917385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3" name="Freeform 1703">
              <a:extLst>
                <a:ext uri="{FF2B5EF4-FFF2-40B4-BE49-F238E27FC236}">
                  <a16:creationId xmlns:a16="http://schemas.microsoft.com/office/drawing/2014/main" id="{77932F11-093D-4A18-9C0D-5609AEA75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277" y="1804769"/>
              <a:ext cx="168924" cy="140780"/>
            </a:xfrm>
            <a:custGeom>
              <a:avLst/>
              <a:gdLst>
                <a:gd name="T0" fmla="*/ 24 w 25"/>
                <a:gd name="T1" fmla="*/ 14 h 25"/>
                <a:gd name="T2" fmla="*/ 11 w 25"/>
                <a:gd name="T3" fmla="*/ 24 h 25"/>
                <a:gd name="T4" fmla="*/ 1 w 25"/>
                <a:gd name="T5" fmla="*/ 11 h 25"/>
                <a:gd name="T6" fmla="*/ 14 w 25"/>
                <a:gd name="T7" fmla="*/ 1 h 25"/>
                <a:gd name="T8" fmla="*/ 24 w 25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4"/>
                  </a:move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1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4" name="Freeform 1704">
              <a:extLst>
                <a:ext uri="{FF2B5EF4-FFF2-40B4-BE49-F238E27FC236}">
                  <a16:creationId xmlns:a16="http://schemas.microsoft.com/office/drawing/2014/main" id="{6CF5B599-11A6-4675-965D-068DDFD7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893" y="1692152"/>
              <a:ext cx="168924" cy="140780"/>
            </a:xfrm>
            <a:custGeom>
              <a:avLst/>
              <a:gdLst>
                <a:gd name="T0" fmla="*/ 24 w 25"/>
                <a:gd name="T1" fmla="*/ 14 h 25"/>
                <a:gd name="T2" fmla="*/ 11 w 25"/>
                <a:gd name="T3" fmla="*/ 24 h 25"/>
                <a:gd name="T4" fmla="*/ 1 w 25"/>
                <a:gd name="T5" fmla="*/ 10 h 25"/>
                <a:gd name="T6" fmla="*/ 14 w 25"/>
                <a:gd name="T7" fmla="*/ 1 h 25"/>
                <a:gd name="T8" fmla="*/ 24 w 25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4" y="14"/>
                  </a:moveTo>
                  <a:cubicBezTo>
                    <a:pt x="23" y="21"/>
                    <a:pt x="17" y="25"/>
                    <a:pt x="11" y="24"/>
                  </a:cubicBezTo>
                  <a:cubicBezTo>
                    <a:pt x="4" y="23"/>
                    <a:pt x="0" y="17"/>
                    <a:pt x="1" y="10"/>
                  </a:cubicBezTo>
                  <a:cubicBezTo>
                    <a:pt x="2" y="4"/>
                    <a:pt x="8" y="0"/>
                    <a:pt x="14" y="1"/>
                  </a:cubicBezTo>
                  <a:cubicBezTo>
                    <a:pt x="21" y="2"/>
                    <a:pt x="25" y="8"/>
                    <a:pt x="24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5" name="Oval 1705">
              <a:extLst>
                <a:ext uri="{FF2B5EF4-FFF2-40B4-BE49-F238E27FC236}">
                  <a16:creationId xmlns:a16="http://schemas.microsoft.com/office/drawing/2014/main" id="{4AB6F48A-0146-4FC8-8A4A-7D52DE31F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5673" y="1579536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6" name="Oval 1706">
              <a:extLst>
                <a:ext uri="{FF2B5EF4-FFF2-40B4-BE49-F238E27FC236}">
                  <a16:creationId xmlns:a16="http://schemas.microsoft.com/office/drawing/2014/main" id="{D9D634B0-3F5A-4B0B-B6F6-55D4645BB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1514" y="2255236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7" name="Oval 1707">
              <a:extLst>
                <a:ext uri="{FF2B5EF4-FFF2-40B4-BE49-F238E27FC236}">
                  <a16:creationId xmlns:a16="http://schemas.microsoft.com/office/drawing/2014/main" id="{7CFF3F60-9102-412A-9DC8-58AC7927C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201" y="1973693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8" name="Oval 1708">
              <a:extLst>
                <a:ext uri="{FF2B5EF4-FFF2-40B4-BE49-F238E27FC236}">
                  <a16:creationId xmlns:a16="http://schemas.microsoft.com/office/drawing/2014/main" id="{3F146F19-B971-43AA-9075-E1BB9F17A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438" y="2114473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199" name="Oval 1709">
              <a:extLst>
                <a:ext uri="{FF2B5EF4-FFF2-40B4-BE49-F238E27FC236}">
                  <a16:creationId xmlns:a16="http://schemas.microsoft.com/office/drawing/2014/main" id="{45AD8691-25B7-488F-8E2E-D5F45421C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981" y="1804769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0" name="Oval 1710">
              <a:extLst>
                <a:ext uri="{FF2B5EF4-FFF2-40B4-BE49-F238E27FC236}">
                  <a16:creationId xmlns:a16="http://schemas.microsoft.com/office/drawing/2014/main" id="{2ED7426D-71FC-41C0-8F24-50CF7A9A4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6140" y="1776624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1" name="Oval 1711">
              <a:extLst>
                <a:ext uri="{FF2B5EF4-FFF2-40B4-BE49-F238E27FC236}">
                  <a16:creationId xmlns:a16="http://schemas.microsoft.com/office/drawing/2014/main" id="{C97E7B92-0DC9-4BBF-A790-9AC6EA1C8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2744" y="1664005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2" name="Oval 1712">
              <a:extLst>
                <a:ext uri="{FF2B5EF4-FFF2-40B4-BE49-F238E27FC236}">
                  <a16:creationId xmlns:a16="http://schemas.microsoft.com/office/drawing/2014/main" id="{14CB7A3E-F2CB-4A08-B299-3AE97F6E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1201" y="2311544"/>
              <a:ext cx="112616" cy="1689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3" name="Oval 1713">
              <a:extLst>
                <a:ext uri="{FF2B5EF4-FFF2-40B4-BE49-F238E27FC236}">
                  <a16:creationId xmlns:a16="http://schemas.microsoft.com/office/drawing/2014/main" id="{FD016929-CB6D-40DC-BBBB-ECF3F73DF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130" y="2508632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4" name="Oval 1714">
              <a:extLst>
                <a:ext uri="{FF2B5EF4-FFF2-40B4-BE49-F238E27FC236}">
                  <a16:creationId xmlns:a16="http://schemas.microsoft.com/office/drawing/2014/main" id="{4BB465BF-C697-4FBC-8041-9DCE57999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125" y="2142620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5" name="Oval 1715">
              <a:extLst>
                <a:ext uri="{FF2B5EF4-FFF2-40B4-BE49-F238E27FC236}">
                  <a16:creationId xmlns:a16="http://schemas.microsoft.com/office/drawing/2014/main" id="{75D14C9C-9938-48DA-B6F8-B1D9FEF5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213" y="1945549"/>
              <a:ext cx="112616" cy="1689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6" name="Oval 1716">
              <a:extLst>
                <a:ext uri="{FF2B5EF4-FFF2-40B4-BE49-F238E27FC236}">
                  <a16:creationId xmlns:a16="http://schemas.microsoft.com/office/drawing/2014/main" id="{11531E03-3721-4067-9C08-4B8D403E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749" y="2762011"/>
              <a:ext cx="112616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7" name="Oval 1717">
              <a:extLst>
                <a:ext uri="{FF2B5EF4-FFF2-40B4-BE49-F238E27FC236}">
                  <a16:creationId xmlns:a16="http://schemas.microsoft.com/office/drawing/2014/main" id="{987EB446-9B71-45BB-87C1-9B7307CBD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284" y="2114473"/>
              <a:ext cx="140780" cy="11261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8" name="Oval 1718">
              <a:extLst>
                <a:ext uri="{FF2B5EF4-FFF2-40B4-BE49-F238E27FC236}">
                  <a16:creationId xmlns:a16="http://schemas.microsoft.com/office/drawing/2014/main" id="{60BF80FB-F91E-483D-8DF5-572905A21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052" y="2311544"/>
              <a:ext cx="140780" cy="1689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09" name="Oval 1719">
              <a:extLst>
                <a:ext uri="{FF2B5EF4-FFF2-40B4-BE49-F238E27FC236}">
                  <a16:creationId xmlns:a16="http://schemas.microsoft.com/office/drawing/2014/main" id="{76EA8ADE-2A49-48E4-9792-10E40120F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981" y="2536776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0" name="Oval 1720">
              <a:extLst>
                <a:ext uri="{FF2B5EF4-FFF2-40B4-BE49-F238E27FC236}">
                  <a16:creationId xmlns:a16="http://schemas.microsoft.com/office/drawing/2014/main" id="{143BED57-59AE-46B8-9432-68A5834A0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365" y="3043552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1" name="Freeform 1721">
              <a:extLst>
                <a:ext uri="{FF2B5EF4-FFF2-40B4-BE49-F238E27FC236}">
                  <a16:creationId xmlns:a16="http://schemas.microsoft.com/office/drawing/2014/main" id="{F8690068-EA91-4590-9658-1D7DFBE0B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744" y="2790172"/>
              <a:ext cx="168924" cy="140780"/>
            </a:xfrm>
            <a:custGeom>
              <a:avLst/>
              <a:gdLst>
                <a:gd name="T0" fmla="*/ 23 w 24"/>
                <a:gd name="T1" fmla="*/ 12 h 24"/>
                <a:gd name="T2" fmla="*/ 12 w 24"/>
                <a:gd name="T3" fmla="*/ 24 h 24"/>
                <a:gd name="T4" fmla="*/ 0 w 24"/>
                <a:gd name="T5" fmla="*/ 13 h 24"/>
                <a:gd name="T6" fmla="*/ 11 w 24"/>
                <a:gd name="T7" fmla="*/ 1 h 24"/>
                <a:gd name="T8" fmla="*/ 23 w 2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3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6" y="24"/>
                    <a:pt x="0" y="19"/>
                    <a:pt x="0" y="13"/>
                  </a:cubicBezTo>
                  <a:cubicBezTo>
                    <a:pt x="0" y="6"/>
                    <a:pt x="5" y="1"/>
                    <a:pt x="11" y="1"/>
                  </a:cubicBezTo>
                  <a:cubicBezTo>
                    <a:pt x="18" y="0"/>
                    <a:pt x="23" y="5"/>
                    <a:pt x="23" y="1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2" name="Oval 1722">
              <a:extLst>
                <a:ext uri="{FF2B5EF4-FFF2-40B4-BE49-F238E27FC236}">
                  <a16:creationId xmlns:a16="http://schemas.microsoft.com/office/drawing/2014/main" id="{3A01189C-CA97-4011-99BA-CBC9152A4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16" y="1861077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3" name="Oval 1723">
              <a:extLst>
                <a:ext uri="{FF2B5EF4-FFF2-40B4-BE49-F238E27FC236}">
                  <a16:creationId xmlns:a16="http://schemas.microsoft.com/office/drawing/2014/main" id="{19888920-4F91-4D35-BFAF-406EA637E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1060" y="2001857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214" name="Oval 1724">
              <a:extLst>
                <a:ext uri="{FF2B5EF4-FFF2-40B4-BE49-F238E27FC236}">
                  <a16:creationId xmlns:a16="http://schemas.microsoft.com/office/drawing/2014/main" id="{49D7CE36-1869-469D-BEAB-5F4A4A902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764" y="2114473"/>
              <a:ext cx="140780" cy="1407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09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5">
            <a:extLst>
              <a:ext uri="{FF2B5EF4-FFF2-40B4-BE49-F238E27FC236}">
                <a16:creationId xmlns:a16="http://schemas.microsoft.com/office/drawing/2014/main" id="{51308FDC-419D-4A73-B855-51E38E659DE1}"/>
              </a:ext>
            </a:extLst>
          </p:cNvPr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rgbClr val="00B0F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9C4579B-6E9E-4421-A4DB-2AD9D09F0A3D}"/>
              </a:ext>
            </a:extLst>
          </p:cNvPr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800" dirty="0">
                <a:solidFill>
                  <a:schemeClr val="bg1"/>
                </a:solidFill>
              </a:rPr>
              <a:t>Infographic Style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FD0877FA-992B-4832-9D56-F9D1A0CF40F3}"/>
              </a:ext>
            </a:extLst>
          </p:cNvPr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74397EAF-6EDE-4594-9919-0419DADF2CA7}"/>
              </a:ext>
            </a:extLst>
          </p:cNvPr>
          <p:cNvSpPr>
            <a:spLocks noChangeAspect="1"/>
          </p:cNvSpPr>
          <p:nvPr/>
        </p:nvSpPr>
        <p:spPr>
          <a:xfrm>
            <a:off x="2657865" y="255840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75AEC32-48B0-47EC-88CE-8DD419A4D001}"/>
              </a:ext>
            </a:extLst>
          </p:cNvPr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40F5FA2B-0AE7-4317-AA27-AC212B720294}"/>
              </a:ext>
            </a:extLst>
          </p:cNvPr>
          <p:cNvSpPr/>
          <p:nvPr/>
        </p:nvSpPr>
        <p:spPr>
          <a:xfrm>
            <a:off x="627810" y="2623545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C7824B7-C2EC-45D2-93CE-F696A2852588}"/>
              </a:ext>
            </a:extLst>
          </p:cNvPr>
          <p:cNvGrpSpPr/>
          <p:nvPr/>
        </p:nvGrpSpPr>
        <p:grpSpPr>
          <a:xfrm>
            <a:off x="1064492" y="2570835"/>
            <a:ext cx="1554225" cy="1081951"/>
            <a:chOff x="1062658" y="3986014"/>
            <a:chExt cx="1728192" cy="1081951"/>
          </a:xfrm>
          <a:solidFill>
            <a:srgbClr val="57A7BD"/>
          </a:solidFill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955998AA-D3E0-4553-823A-008BF21DFCA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652D124-B8A1-4E78-A46E-62853BB61BD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D5BA6D32-8109-463B-A19E-CE740D2A749D}"/>
              </a:ext>
            </a:extLst>
          </p:cNvPr>
          <p:cNvGrpSpPr/>
          <p:nvPr/>
        </p:nvGrpSpPr>
        <p:grpSpPr>
          <a:xfrm>
            <a:off x="3059832" y="2570834"/>
            <a:ext cx="1554225" cy="1081951"/>
            <a:chOff x="1062658" y="3986014"/>
            <a:chExt cx="1728192" cy="1081951"/>
          </a:xfrm>
          <a:solidFill>
            <a:srgbClr val="57A7BD"/>
          </a:solidFill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DDE5C539-847E-4911-8800-CEA8312534A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2ED9908F-CF92-4416-A887-AAB846AAF1C5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D45E8CF3-39B2-441E-834A-C90B932AEE58}"/>
              </a:ext>
            </a:extLst>
          </p:cNvPr>
          <p:cNvGrpSpPr/>
          <p:nvPr/>
        </p:nvGrpSpPr>
        <p:grpSpPr>
          <a:xfrm>
            <a:off x="6228184" y="2558407"/>
            <a:ext cx="1554225" cy="1081951"/>
            <a:chOff x="1062658" y="3986014"/>
            <a:chExt cx="1728192" cy="1081951"/>
          </a:xfrm>
          <a:noFill/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CE5C8B99-323B-4AF5-932E-AE77CF37206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DC613467-7D26-4FE3-BAFA-D5787F6FC370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5969C614-5132-4EE3-AB38-90D410D516DE}"/>
              </a:ext>
            </a:extLst>
          </p:cNvPr>
          <p:cNvGrpSpPr/>
          <p:nvPr/>
        </p:nvGrpSpPr>
        <p:grpSpPr>
          <a:xfrm>
            <a:off x="1027530" y="1275123"/>
            <a:ext cx="3260669" cy="646331"/>
            <a:chOff x="1062658" y="3870236"/>
            <a:chExt cx="3625642" cy="646331"/>
          </a:xfrm>
          <a:noFill/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242B9610-4627-4FFE-8FED-60504793D185}"/>
                </a:ext>
              </a:extLst>
            </p:cNvPr>
            <p:cNvSpPr txBox="1"/>
            <p:nvPr/>
          </p:nvSpPr>
          <p:spPr>
            <a:xfrm>
              <a:off x="1062658" y="4039513"/>
              <a:ext cx="1303670" cy="307777"/>
            </a:xfrm>
            <a:prstGeom prst="rect">
              <a:avLst/>
            </a:prstGeom>
            <a:solidFill>
              <a:srgbClr val="C3E2EB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4A5E4A13-6601-4423-A2C8-F9046932F696}"/>
                </a:ext>
              </a:extLst>
            </p:cNvPr>
            <p:cNvSpPr txBox="1"/>
            <p:nvPr/>
          </p:nvSpPr>
          <p:spPr>
            <a:xfrm>
              <a:off x="2319564" y="3870236"/>
              <a:ext cx="236873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0" name="TextBox 23">
            <a:extLst>
              <a:ext uri="{FF2B5EF4-FFF2-40B4-BE49-F238E27FC236}">
                <a16:creationId xmlns:a16="http://schemas.microsoft.com/office/drawing/2014/main" id="{2CCD2337-CE8F-41D9-BF1F-147AFEBADE0C}"/>
              </a:ext>
            </a:extLst>
          </p:cNvPr>
          <p:cNvSpPr txBox="1"/>
          <p:nvPr/>
        </p:nvSpPr>
        <p:spPr>
          <a:xfrm>
            <a:off x="496119" y="408565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F5978D3-424B-4227-8204-7ACFEB23A93D}"/>
              </a:ext>
            </a:extLst>
          </p:cNvPr>
          <p:cNvGrpSpPr/>
          <p:nvPr/>
        </p:nvGrpSpPr>
        <p:grpSpPr>
          <a:xfrm>
            <a:off x="4389550" y="874722"/>
            <a:ext cx="3409198" cy="1384141"/>
            <a:chOff x="5025652" y="981372"/>
            <a:chExt cx="2592387" cy="1052514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182A4A2-A32A-47E4-8C99-1BF73521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652" y="981372"/>
              <a:ext cx="2405063" cy="977900"/>
            </a:xfrm>
            <a:custGeom>
              <a:avLst/>
              <a:gdLst>
                <a:gd name="T0" fmla="*/ 247 w 640"/>
                <a:gd name="T1" fmla="*/ 245 h 260"/>
                <a:gd name="T2" fmla="*/ 234 w 640"/>
                <a:gd name="T3" fmla="*/ 234 h 260"/>
                <a:gd name="T4" fmla="*/ 267 w 640"/>
                <a:gd name="T5" fmla="*/ 199 h 260"/>
                <a:gd name="T6" fmla="*/ 301 w 640"/>
                <a:gd name="T7" fmla="*/ 168 h 260"/>
                <a:gd name="T8" fmla="*/ 219 w 640"/>
                <a:gd name="T9" fmla="*/ 74 h 260"/>
                <a:gd name="T10" fmla="*/ 190 w 640"/>
                <a:gd name="T11" fmla="*/ 106 h 260"/>
                <a:gd name="T12" fmla="*/ 146 w 640"/>
                <a:gd name="T13" fmla="*/ 182 h 260"/>
                <a:gd name="T14" fmla="*/ 112 w 640"/>
                <a:gd name="T15" fmla="*/ 218 h 260"/>
                <a:gd name="T16" fmla="*/ 106 w 640"/>
                <a:gd name="T17" fmla="*/ 215 h 260"/>
                <a:gd name="T18" fmla="*/ 104 w 640"/>
                <a:gd name="T19" fmla="*/ 199 h 260"/>
                <a:gd name="T20" fmla="*/ 7 w 640"/>
                <a:gd name="T21" fmla="*/ 215 h 260"/>
                <a:gd name="T22" fmla="*/ 44 w 640"/>
                <a:gd name="T23" fmla="*/ 190 h 260"/>
                <a:gd name="T24" fmla="*/ 43 w 640"/>
                <a:gd name="T25" fmla="*/ 187 h 260"/>
                <a:gd name="T26" fmla="*/ 3 w 640"/>
                <a:gd name="T27" fmla="*/ 197 h 260"/>
                <a:gd name="T28" fmla="*/ 0 w 640"/>
                <a:gd name="T29" fmla="*/ 192 h 260"/>
                <a:gd name="T30" fmla="*/ 20 w 640"/>
                <a:gd name="T31" fmla="*/ 176 h 260"/>
                <a:gd name="T32" fmla="*/ 6 w 640"/>
                <a:gd name="T33" fmla="*/ 173 h 260"/>
                <a:gd name="T34" fmla="*/ 5 w 640"/>
                <a:gd name="T35" fmla="*/ 168 h 260"/>
                <a:gd name="T36" fmla="*/ 26 w 640"/>
                <a:gd name="T37" fmla="*/ 161 h 260"/>
                <a:gd name="T38" fmla="*/ 112 w 640"/>
                <a:gd name="T39" fmla="*/ 131 h 260"/>
                <a:gd name="T40" fmla="*/ 136 w 640"/>
                <a:gd name="T41" fmla="*/ 109 h 260"/>
                <a:gd name="T42" fmla="*/ 200 w 640"/>
                <a:gd name="T43" fmla="*/ 9 h 260"/>
                <a:gd name="T44" fmla="*/ 220 w 640"/>
                <a:gd name="T45" fmla="*/ 3 h 260"/>
                <a:gd name="T46" fmla="*/ 297 w 640"/>
                <a:gd name="T47" fmla="*/ 55 h 260"/>
                <a:gd name="T48" fmla="*/ 351 w 640"/>
                <a:gd name="T49" fmla="*/ 98 h 260"/>
                <a:gd name="T50" fmla="*/ 411 w 640"/>
                <a:gd name="T51" fmla="*/ 167 h 260"/>
                <a:gd name="T52" fmla="*/ 448 w 640"/>
                <a:gd name="T53" fmla="*/ 204 h 260"/>
                <a:gd name="T54" fmla="*/ 469 w 640"/>
                <a:gd name="T55" fmla="*/ 199 h 260"/>
                <a:gd name="T56" fmla="*/ 576 w 640"/>
                <a:gd name="T57" fmla="*/ 160 h 260"/>
                <a:gd name="T58" fmla="*/ 628 w 640"/>
                <a:gd name="T59" fmla="*/ 188 h 260"/>
                <a:gd name="T60" fmla="*/ 618 w 640"/>
                <a:gd name="T61" fmla="*/ 243 h 260"/>
                <a:gd name="T62" fmla="*/ 619 w 640"/>
                <a:gd name="T63" fmla="*/ 243 h 260"/>
                <a:gd name="T64" fmla="*/ 555 w 640"/>
                <a:gd name="T65" fmla="*/ 233 h 260"/>
                <a:gd name="T66" fmla="*/ 516 w 640"/>
                <a:gd name="T67" fmla="*/ 236 h 260"/>
                <a:gd name="T68" fmla="*/ 452 w 640"/>
                <a:gd name="T69" fmla="*/ 236 h 260"/>
                <a:gd name="T70" fmla="*/ 399 w 640"/>
                <a:gd name="T71" fmla="*/ 249 h 260"/>
                <a:gd name="T72" fmla="*/ 357 w 640"/>
                <a:gd name="T73" fmla="*/ 247 h 260"/>
                <a:gd name="T74" fmla="*/ 294 w 640"/>
                <a:gd name="T75" fmla="*/ 242 h 260"/>
                <a:gd name="T76" fmla="*/ 246 w 640"/>
                <a:gd name="T77" fmla="*/ 245 h 260"/>
                <a:gd name="T78" fmla="*/ 247 w 640"/>
                <a:gd name="T79" fmla="*/ 2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0" h="260">
                  <a:moveTo>
                    <a:pt x="247" y="245"/>
                  </a:moveTo>
                  <a:cubicBezTo>
                    <a:pt x="243" y="241"/>
                    <a:pt x="240" y="238"/>
                    <a:pt x="234" y="234"/>
                  </a:cubicBezTo>
                  <a:cubicBezTo>
                    <a:pt x="246" y="221"/>
                    <a:pt x="256" y="210"/>
                    <a:pt x="267" y="199"/>
                  </a:cubicBezTo>
                  <a:cubicBezTo>
                    <a:pt x="277" y="189"/>
                    <a:pt x="288" y="179"/>
                    <a:pt x="301" y="168"/>
                  </a:cubicBezTo>
                  <a:cubicBezTo>
                    <a:pt x="274" y="137"/>
                    <a:pt x="248" y="107"/>
                    <a:pt x="219" y="74"/>
                  </a:cubicBezTo>
                  <a:cubicBezTo>
                    <a:pt x="210" y="84"/>
                    <a:pt x="198" y="94"/>
                    <a:pt x="190" y="106"/>
                  </a:cubicBezTo>
                  <a:cubicBezTo>
                    <a:pt x="174" y="131"/>
                    <a:pt x="162" y="157"/>
                    <a:pt x="146" y="182"/>
                  </a:cubicBezTo>
                  <a:cubicBezTo>
                    <a:pt x="137" y="195"/>
                    <a:pt x="123" y="206"/>
                    <a:pt x="112" y="218"/>
                  </a:cubicBezTo>
                  <a:cubicBezTo>
                    <a:pt x="110" y="217"/>
                    <a:pt x="108" y="216"/>
                    <a:pt x="106" y="215"/>
                  </a:cubicBezTo>
                  <a:cubicBezTo>
                    <a:pt x="105" y="210"/>
                    <a:pt x="104" y="205"/>
                    <a:pt x="104" y="199"/>
                  </a:cubicBezTo>
                  <a:cubicBezTo>
                    <a:pt x="71" y="199"/>
                    <a:pt x="45" y="241"/>
                    <a:pt x="7" y="215"/>
                  </a:cubicBezTo>
                  <a:cubicBezTo>
                    <a:pt x="19" y="207"/>
                    <a:pt x="32" y="198"/>
                    <a:pt x="44" y="190"/>
                  </a:cubicBezTo>
                  <a:cubicBezTo>
                    <a:pt x="44" y="189"/>
                    <a:pt x="43" y="188"/>
                    <a:pt x="43" y="187"/>
                  </a:cubicBezTo>
                  <a:cubicBezTo>
                    <a:pt x="30" y="190"/>
                    <a:pt x="16" y="194"/>
                    <a:pt x="3" y="197"/>
                  </a:cubicBezTo>
                  <a:cubicBezTo>
                    <a:pt x="2" y="195"/>
                    <a:pt x="1" y="193"/>
                    <a:pt x="0" y="192"/>
                  </a:cubicBezTo>
                  <a:cubicBezTo>
                    <a:pt x="6" y="187"/>
                    <a:pt x="12" y="182"/>
                    <a:pt x="20" y="176"/>
                  </a:cubicBezTo>
                  <a:cubicBezTo>
                    <a:pt x="15" y="175"/>
                    <a:pt x="11" y="174"/>
                    <a:pt x="6" y="173"/>
                  </a:cubicBezTo>
                  <a:cubicBezTo>
                    <a:pt x="6" y="171"/>
                    <a:pt x="6" y="170"/>
                    <a:pt x="5" y="168"/>
                  </a:cubicBezTo>
                  <a:cubicBezTo>
                    <a:pt x="12" y="166"/>
                    <a:pt x="19" y="164"/>
                    <a:pt x="26" y="161"/>
                  </a:cubicBezTo>
                  <a:cubicBezTo>
                    <a:pt x="55" y="151"/>
                    <a:pt x="84" y="143"/>
                    <a:pt x="112" y="131"/>
                  </a:cubicBezTo>
                  <a:cubicBezTo>
                    <a:pt x="122" y="127"/>
                    <a:pt x="130" y="118"/>
                    <a:pt x="136" y="109"/>
                  </a:cubicBezTo>
                  <a:cubicBezTo>
                    <a:pt x="158" y="76"/>
                    <a:pt x="178" y="42"/>
                    <a:pt x="200" y="9"/>
                  </a:cubicBezTo>
                  <a:cubicBezTo>
                    <a:pt x="203" y="4"/>
                    <a:pt x="216" y="0"/>
                    <a:pt x="220" y="3"/>
                  </a:cubicBezTo>
                  <a:cubicBezTo>
                    <a:pt x="247" y="19"/>
                    <a:pt x="272" y="37"/>
                    <a:pt x="297" y="55"/>
                  </a:cubicBezTo>
                  <a:cubicBezTo>
                    <a:pt x="316" y="69"/>
                    <a:pt x="332" y="85"/>
                    <a:pt x="351" y="98"/>
                  </a:cubicBezTo>
                  <a:cubicBezTo>
                    <a:pt x="378" y="116"/>
                    <a:pt x="395" y="141"/>
                    <a:pt x="411" y="167"/>
                  </a:cubicBezTo>
                  <a:cubicBezTo>
                    <a:pt x="420" y="182"/>
                    <a:pt x="425" y="203"/>
                    <a:pt x="448" y="204"/>
                  </a:cubicBezTo>
                  <a:cubicBezTo>
                    <a:pt x="455" y="204"/>
                    <a:pt x="464" y="203"/>
                    <a:pt x="469" y="199"/>
                  </a:cubicBezTo>
                  <a:cubicBezTo>
                    <a:pt x="500" y="173"/>
                    <a:pt x="538" y="164"/>
                    <a:pt x="576" y="160"/>
                  </a:cubicBezTo>
                  <a:cubicBezTo>
                    <a:pt x="598" y="158"/>
                    <a:pt x="617" y="168"/>
                    <a:pt x="628" y="188"/>
                  </a:cubicBezTo>
                  <a:cubicBezTo>
                    <a:pt x="640" y="209"/>
                    <a:pt x="630" y="226"/>
                    <a:pt x="618" y="243"/>
                  </a:cubicBezTo>
                  <a:cubicBezTo>
                    <a:pt x="619" y="243"/>
                    <a:pt x="619" y="243"/>
                    <a:pt x="619" y="243"/>
                  </a:cubicBezTo>
                  <a:cubicBezTo>
                    <a:pt x="595" y="255"/>
                    <a:pt x="575" y="253"/>
                    <a:pt x="555" y="233"/>
                  </a:cubicBezTo>
                  <a:cubicBezTo>
                    <a:pt x="543" y="222"/>
                    <a:pt x="529" y="227"/>
                    <a:pt x="516" y="236"/>
                  </a:cubicBezTo>
                  <a:cubicBezTo>
                    <a:pt x="484" y="258"/>
                    <a:pt x="483" y="258"/>
                    <a:pt x="452" y="236"/>
                  </a:cubicBezTo>
                  <a:cubicBezTo>
                    <a:pt x="431" y="221"/>
                    <a:pt x="413" y="226"/>
                    <a:pt x="399" y="249"/>
                  </a:cubicBezTo>
                  <a:cubicBezTo>
                    <a:pt x="384" y="253"/>
                    <a:pt x="370" y="260"/>
                    <a:pt x="357" y="247"/>
                  </a:cubicBezTo>
                  <a:cubicBezTo>
                    <a:pt x="331" y="222"/>
                    <a:pt x="323" y="221"/>
                    <a:pt x="294" y="242"/>
                  </a:cubicBezTo>
                  <a:cubicBezTo>
                    <a:pt x="278" y="253"/>
                    <a:pt x="263" y="255"/>
                    <a:pt x="246" y="245"/>
                  </a:cubicBezTo>
                  <a:lnTo>
                    <a:pt x="247" y="24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3E1486E-3BBB-4092-BDBE-CDB0A90A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114" y="1838623"/>
              <a:ext cx="2193925" cy="195263"/>
            </a:xfrm>
            <a:custGeom>
              <a:avLst/>
              <a:gdLst>
                <a:gd name="T0" fmla="*/ 251 w 584"/>
                <a:gd name="T1" fmla="*/ 19 h 52"/>
                <a:gd name="T2" fmla="*/ 293 w 584"/>
                <a:gd name="T3" fmla="*/ 21 h 52"/>
                <a:gd name="T4" fmla="*/ 349 w 584"/>
                <a:gd name="T5" fmla="*/ 17 h 52"/>
                <a:gd name="T6" fmla="*/ 406 w 584"/>
                <a:gd name="T7" fmla="*/ 18 h 52"/>
                <a:gd name="T8" fmla="*/ 460 w 584"/>
                <a:gd name="T9" fmla="*/ 20 h 52"/>
                <a:gd name="T10" fmla="*/ 513 w 584"/>
                <a:gd name="T11" fmla="*/ 15 h 52"/>
                <a:gd name="T12" fmla="*/ 512 w 584"/>
                <a:gd name="T13" fmla="*/ 15 h 52"/>
                <a:gd name="T14" fmla="*/ 574 w 584"/>
                <a:gd name="T15" fmla="*/ 25 h 52"/>
                <a:gd name="T16" fmla="*/ 584 w 584"/>
                <a:gd name="T17" fmla="*/ 41 h 52"/>
                <a:gd name="T18" fmla="*/ 577 w 584"/>
                <a:gd name="T19" fmla="*/ 42 h 52"/>
                <a:gd name="T20" fmla="*/ 503 w 584"/>
                <a:gd name="T21" fmla="*/ 39 h 52"/>
                <a:gd name="T22" fmla="*/ 462 w 584"/>
                <a:gd name="T23" fmla="*/ 37 h 52"/>
                <a:gd name="T24" fmla="*/ 402 w 584"/>
                <a:gd name="T25" fmla="*/ 36 h 52"/>
                <a:gd name="T26" fmla="*/ 352 w 584"/>
                <a:gd name="T27" fmla="*/ 35 h 52"/>
                <a:gd name="T28" fmla="*/ 297 w 584"/>
                <a:gd name="T29" fmla="*/ 34 h 52"/>
                <a:gd name="T30" fmla="*/ 243 w 584"/>
                <a:gd name="T31" fmla="*/ 33 h 52"/>
                <a:gd name="T32" fmla="*/ 192 w 584"/>
                <a:gd name="T33" fmla="*/ 32 h 52"/>
                <a:gd name="T34" fmla="*/ 135 w 584"/>
                <a:gd name="T35" fmla="*/ 32 h 52"/>
                <a:gd name="T36" fmla="*/ 87 w 584"/>
                <a:gd name="T37" fmla="*/ 30 h 52"/>
                <a:gd name="T38" fmla="*/ 25 w 584"/>
                <a:gd name="T39" fmla="*/ 30 h 52"/>
                <a:gd name="T40" fmla="*/ 9 w 584"/>
                <a:gd name="T41" fmla="*/ 22 h 52"/>
                <a:gd name="T42" fmla="*/ 0 w 584"/>
                <a:gd name="T43" fmla="*/ 11 h 52"/>
                <a:gd name="T44" fmla="*/ 4 w 584"/>
                <a:gd name="T45" fmla="*/ 5 h 52"/>
                <a:gd name="T46" fmla="*/ 31 w 584"/>
                <a:gd name="T47" fmla="*/ 20 h 52"/>
                <a:gd name="T48" fmla="*/ 73 w 584"/>
                <a:gd name="T49" fmla="*/ 25 h 52"/>
                <a:gd name="T50" fmla="*/ 141 w 584"/>
                <a:gd name="T51" fmla="*/ 17 h 52"/>
                <a:gd name="T52" fmla="*/ 140 w 584"/>
                <a:gd name="T53" fmla="*/ 17 h 52"/>
                <a:gd name="T54" fmla="*/ 145 w 584"/>
                <a:gd name="T55" fmla="*/ 25 h 52"/>
                <a:gd name="T56" fmla="*/ 190 w 584"/>
                <a:gd name="T57" fmla="*/ 18 h 52"/>
                <a:gd name="T58" fmla="*/ 242 w 584"/>
                <a:gd name="T59" fmla="*/ 16 h 52"/>
                <a:gd name="T60" fmla="*/ 251 w 584"/>
                <a:gd name="T61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4" h="52">
                  <a:moveTo>
                    <a:pt x="251" y="19"/>
                  </a:moveTo>
                  <a:cubicBezTo>
                    <a:pt x="264" y="32"/>
                    <a:pt x="278" y="25"/>
                    <a:pt x="293" y="21"/>
                  </a:cubicBezTo>
                  <a:cubicBezTo>
                    <a:pt x="322" y="2"/>
                    <a:pt x="329" y="2"/>
                    <a:pt x="349" y="17"/>
                  </a:cubicBezTo>
                  <a:cubicBezTo>
                    <a:pt x="374" y="36"/>
                    <a:pt x="380" y="36"/>
                    <a:pt x="406" y="18"/>
                  </a:cubicBezTo>
                  <a:cubicBezTo>
                    <a:pt x="429" y="2"/>
                    <a:pt x="437" y="2"/>
                    <a:pt x="460" y="20"/>
                  </a:cubicBezTo>
                  <a:cubicBezTo>
                    <a:pt x="481" y="36"/>
                    <a:pt x="494" y="35"/>
                    <a:pt x="513" y="15"/>
                  </a:cubicBezTo>
                  <a:cubicBezTo>
                    <a:pt x="512" y="15"/>
                    <a:pt x="512" y="15"/>
                    <a:pt x="512" y="15"/>
                  </a:cubicBezTo>
                  <a:cubicBezTo>
                    <a:pt x="536" y="0"/>
                    <a:pt x="556" y="6"/>
                    <a:pt x="574" y="25"/>
                  </a:cubicBezTo>
                  <a:cubicBezTo>
                    <a:pt x="578" y="29"/>
                    <a:pt x="580" y="35"/>
                    <a:pt x="584" y="41"/>
                  </a:cubicBezTo>
                  <a:cubicBezTo>
                    <a:pt x="579" y="41"/>
                    <a:pt x="577" y="42"/>
                    <a:pt x="577" y="42"/>
                  </a:cubicBezTo>
                  <a:cubicBezTo>
                    <a:pt x="553" y="18"/>
                    <a:pt x="529" y="16"/>
                    <a:pt x="503" y="39"/>
                  </a:cubicBezTo>
                  <a:cubicBezTo>
                    <a:pt x="490" y="51"/>
                    <a:pt x="475" y="47"/>
                    <a:pt x="462" y="37"/>
                  </a:cubicBezTo>
                  <a:cubicBezTo>
                    <a:pt x="434" y="16"/>
                    <a:pt x="431" y="16"/>
                    <a:pt x="402" y="36"/>
                  </a:cubicBezTo>
                  <a:cubicBezTo>
                    <a:pt x="381" y="50"/>
                    <a:pt x="372" y="50"/>
                    <a:pt x="352" y="35"/>
                  </a:cubicBezTo>
                  <a:cubicBezTo>
                    <a:pt x="329" y="17"/>
                    <a:pt x="322" y="17"/>
                    <a:pt x="297" y="34"/>
                  </a:cubicBezTo>
                  <a:cubicBezTo>
                    <a:pt x="273" y="51"/>
                    <a:pt x="266" y="51"/>
                    <a:pt x="243" y="33"/>
                  </a:cubicBezTo>
                  <a:cubicBezTo>
                    <a:pt x="223" y="18"/>
                    <a:pt x="213" y="18"/>
                    <a:pt x="192" y="32"/>
                  </a:cubicBezTo>
                  <a:cubicBezTo>
                    <a:pt x="166" y="51"/>
                    <a:pt x="160" y="52"/>
                    <a:pt x="135" y="32"/>
                  </a:cubicBezTo>
                  <a:cubicBezTo>
                    <a:pt x="119" y="20"/>
                    <a:pt x="104" y="18"/>
                    <a:pt x="87" y="30"/>
                  </a:cubicBezTo>
                  <a:cubicBezTo>
                    <a:pt x="57" y="52"/>
                    <a:pt x="55" y="52"/>
                    <a:pt x="25" y="30"/>
                  </a:cubicBezTo>
                  <a:cubicBezTo>
                    <a:pt x="20" y="27"/>
                    <a:pt x="14" y="26"/>
                    <a:pt x="9" y="22"/>
                  </a:cubicBezTo>
                  <a:cubicBezTo>
                    <a:pt x="5" y="19"/>
                    <a:pt x="3" y="15"/>
                    <a:pt x="0" y="11"/>
                  </a:cubicBezTo>
                  <a:cubicBezTo>
                    <a:pt x="1" y="9"/>
                    <a:pt x="3" y="7"/>
                    <a:pt x="4" y="5"/>
                  </a:cubicBezTo>
                  <a:cubicBezTo>
                    <a:pt x="13" y="10"/>
                    <a:pt x="23" y="14"/>
                    <a:pt x="31" y="20"/>
                  </a:cubicBezTo>
                  <a:cubicBezTo>
                    <a:pt x="45" y="31"/>
                    <a:pt x="59" y="36"/>
                    <a:pt x="73" y="25"/>
                  </a:cubicBezTo>
                  <a:cubicBezTo>
                    <a:pt x="95" y="6"/>
                    <a:pt x="116" y="1"/>
                    <a:pt x="141" y="17"/>
                  </a:cubicBezTo>
                  <a:cubicBezTo>
                    <a:pt x="141" y="17"/>
                    <a:pt x="140" y="17"/>
                    <a:pt x="140" y="17"/>
                  </a:cubicBezTo>
                  <a:cubicBezTo>
                    <a:pt x="142" y="19"/>
                    <a:pt x="143" y="23"/>
                    <a:pt x="145" y="25"/>
                  </a:cubicBezTo>
                  <a:cubicBezTo>
                    <a:pt x="162" y="37"/>
                    <a:pt x="177" y="29"/>
                    <a:pt x="190" y="18"/>
                  </a:cubicBezTo>
                  <a:cubicBezTo>
                    <a:pt x="207" y="4"/>
                    <a:pt x="224" y="1"/>
                    <a:pt x="242" y="16"/>
                  </a:cubicBezTo>
                  <a:cubicBezTo>
                    <a:pt x="244" y="18"/>
                    <a:pt x="248" y="18"/>
                    <a:pt x="251" y="19"/>
                  </a:cubicBezTo>
                  <a:close/>
                </a:path>
              </a:pathLst>
            </a:custGeom>
            <a:solidFill>
              <a:srgbClr val="9ED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880C58A7-5C1F-4A65-8A7C-A0FE228A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69" y="4659982"/>
            <a:ext cx="2330831" cy="3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3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DE759-7657-4890-85A2-8DD2A900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097F1-04E3-4FCE-AA2B-F4DAE8256393}"/>
              </a:ext>
            </a:extLst>
          </p:cNvPr>
          <p:cNvSpPr txBox="1"/>
          <p:nvPr/>
        </p:nvSpPr>
        <p:spPr>
          <a:xfrm>
            <a:off x="4941344" y="4248423"/>
            <a:ext cx="36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900" dirty="0">
                <a:solidFill>
                  <a:srgbClr val="7F7F7F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900" dirty="0">
              <a:solidFill>
                <a:srgbClr val="7F7F7F"/>
              </a:solidFill>
              <a:cs typeface="Arial" pitchFamily="34" charset="0"/>
            </a:endParaRPr>
          </a:p>
        </p:txBody>
      </p:sp>
      <p:sp>
        <p:nvSpPr>
          <p:cNvPr id="4" name="TextBox 535">
            <a:extLst>
              <a:ext uri="{FF2B5EF4-FFF2-40B4-BE49-F238E27FC236}">
                <a16:creationId xmlns:a16="http://schemas.microsoft.com/office/drawing/2014/main" id="{B6594C1F-C6DD-4E34-B145-041845179236}"/>
              </a:ext>
            </a:extLst>
          </p:cNvPr>
          <p:cNvSpPr txBox="1"/>
          <p:nvPr/>
        </p:nvSpPr>
        <p:spPr>
          <a:xfrm>
            <a:off x="5655474" y="1346570"/>
            <a:ext cx="2887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" name="TextBox 535">
            <a:extLst>
              <a:ext uri="{FF2B5EF4-FFF2-40B4-BE49-F238E27FC236}">
                <a16:creationId xmlns:a16="http://schemas.microsoft.com/office/drawing/2014/main" id="{9FD1166C-1E56-49FF-8713-D71526D21058}"/>
              </a:ext>
            </a:extLst>
          </p:cNvPr>
          <p:cNvSpPr txBox="1"/>
          <p:nvPr/>
        </p:nvSpPr>
        <p:spPr>
          <a:xfrm>
            <a:off x="5655474" y="2286956"/>
            <a:ext cx="2887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35">
            <a:extLst>
              <a:ext uri="{FF2B5EF4-FFF2-40B4-BE49-F238E27FC236}">
                <a16:creationId xmlns:a16="http://schemas.microsoft.com/office/drawing/2014/main" id="{95C30235-90C0-41C4-8F28-340151D19E7B}"/>
              </a:ext>
            </a:extLst>
          </p:cNvPr>
          <p:cNvSpPr txBox="1"/>
          <p:nvPr/>
        </p:nvSpPr>
        <p:spPr>
          <a:xfrm>
            <a:off x="5655474" y="3227342"/>
            <a:ext cx="2887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F7F7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7861CAB-3CF2-4EAA-B78A-F5DA6C9D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40" y="1506929"/>
            <a:ext cx="3325320" cy="31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4">
            <a:extLst>
              <a:ext uri="{FF2B5EF4-FFF2-40B4-BE49-F238E27FC236}">
                <a16:creationId xmlns:a16="http://schemas.microsoft.com/office/drawing/2014/main" id="{D501CB4D-94A4-4BD1-ADC6-E263EA483348}"/>
              </a:ext>
            </a:extLst>
          </p:cNvPr>
          <p:cNvSpPr txBox="1"/>
          <p:nvPr/>
        </p:nvSpPr>
        <p:spPr>
          <a:xfrm>
            <a:off x="6617779" y="2747491"/>
            <a:ext cx="1165365" cy="384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Simply Impress</a:t>
            </a:r>
          </a:p>
          <a:p>
            <a:pPr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33A4CB15-9D1D-4239-BBE6-3F07A73B257A}"/>
              </a:ext>
            </a:extLst>
          </p:cNvPr>
          <p:cNvSpPr txBox="1"/>
          <p:nvPr/>
        </p:nvSpPr>
        <p:spPr>
          <a:xfrm>
            <a:off x="1124619" y="2747491"/>
            <a:ext cx="1215320" cy="384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Simply Impress</a:t>
            </a:r>
          </a:p>
          <a:p>
            <a:pPr algn="r"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735D189B-10D5-42AD-9BB4-E611E9DA2765}"/>
              </a:ext>
            </a:extLst>
          </p:cNvPr>
          <p:cNvSpPr txBox="1"/>
          <p:nvPr/>
        </p:nvSpPr>
        <p:spPr>
          <a:xfrm>
            <a:off x="1627116" y="4147045"/>
            <a:ext cx="1287241" cy="384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Simply Impress</a:t>
            </a:r>
          </a:p>
          <a:p>
            <a:pPr algn="r"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F3825991-7287-4224-9552-CB8D391440F9}"/>
              </a:ext>
            </a:extLst>
          </p:cNvPr>
          <p:cNvSpPr txBox="1"/>
          <p:nvPr/>
        </p:nvSpPr>
        <p:spPr>
          <a:xfrm>
            <a:off x="6137567" y="4147045"/>
            <a:ext cx="1165365" cy="384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Simply Impress</a:t>
            </a:r>
          </a:p>
          <a:p>
            <a:pPr>
              <a:buClrTx/>
              <a:buFontTx/>
              <a:buNone/>
            </a:pPr>
            <a:r>
              <a:rPr lang="en-US" altLang="ko-KR" kern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38" name="Group 28">
            <a:extLst>
              <a:ext uri="{FF2B5EF4-FFF2-40B4-BE49-F238E27FC236}">
                <a16:creationId xmlns:a16="http://schemas.microsoft.com/office/drawing/2014/main" id="{C35123B7-EF04-4DB0-BF50-F3921A616029}"/>
              </a:ext>
            </a:extLst>
          </p:cNvPr>
          <p:cNvGrpSpPr/>
          <p:nvPr/>
        </p:nvGrpSpPr>
        <p:grpSpPr>
          <a:xfrm>
            <a:off x="6177226" y="1353904"/>
            <a:ext cx="2249437" cy="751777"/>
            <a:chOff x="6760489" y="1552506"/>
            <a:chExt cx="1947202" cy="1022673"/>
          </a:xfrm>
        </p:grpSpPr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83EA2D08-13C1-428C-AA50-9750C474D606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2700" b="1" kern="1200" dirty="0">
                  <a:solidFill>
                    <a:srgbClr val="64C8F0"/>
                  </a:solidFill>
                  <a:cs typeface="Arial" pitchFamily="34" charset="0"/>
                </a:rPr>
                <a:t>Contents Here</a:t>
              </a:r>
              <a:endParaRPr lang="ko-KR" altLang="en-US" sz="2700" b="1" kern="1200" dirty="0">
                <a:solidFill>
                  <a:srgbClr val="64C8F0"/>
                </a:solidFill>
                <a:cs typeface="Arial" pitchFamily="34" charset="0"/>
              </a:endParaRPr>
            </a:p>
          </p:txBody>
        </p:sp>
        <p:sp>
          <p:nvSpPr>
            <p:cNvPr id="40" name="TextBox 30">
              <a:extLst>
                <a:ext uri="{FF2B5EF4-FFF2-40B4-BE49-F238E27FC236}">
                  <a16:creationId xmlns:a16="http://schemas.microsoft.com/office/drawing/2014/main" id="{0BB40F36-47A5-4863-AB62-6DD0B3241B75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1" name="Group 31">
            <a:extLst>
              <a:ext uri="{FF2B5EF4-FFF2-40B4-BE49-F238E27FC236}">
                <a16:creationId xmlns:a16="http://schemas.microsoft.com/office/drawing/2014/main" id="{059D5DF7-8E1C-461C-840E-F12CAB31F82D}"/>
              </a:ext>
            </a:extLst>
          </p:cNvPr>
          <p:cNvGrpSpPr/>
          <p:nvPr/>
        </p:nvGrpSpPr>
        <p:grpSpPr>
          <a:xfrm>
            <a:off x="547229" y="1359083"/>
            <a:ext cx="2249437" cy="746599"/>
            <a:chOff x="6760489" y="1552506"/>
            <a:chExt cx="1947202" cy="1015629"/>
          </a:xfrm>
        </p:grpSpPr>
        <p:sp>
          <p:nvSpPr>
            <p:cNvPr id="42" name="TextBox 32">
              <a:extLst>
                <a:ext uri="{FF2B5EF4-FFF2-40B4-BE49-F238E27FC236}">
                  <a16:creationId xmlns:a16="http://schemas.microsoft.com/office/drawing/2014/main" id="{8876253B-9FA0-4439-A4D9-49257AA1D2CE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2700" b="1" kern="1200" dirty="0">
                  <a:solidFill>
                    <a:srgbClr val="64C8F0"/>
                  </a:solidFill>
                  <a:cs typeface="Arial" pitchFamily="34" charset="0"/>
                </a:rPr>
                <a:t>Contents Here</a:t>
              </a:r>
              <a:endParaRPr lang="ko-KR" altLang="en-US" sz="2700" b="1" kern="1200" dirty="0">
                <a:solidFill>
                  <a:srgbClr val="64C8F0"/>
                </a:solidFill>
                <a:cs typeface="Arial" pitchFamily="34" charset="0"/>
              </a:endParaRPr>
            </a:p>
          </p:txBody>
        </p:sp>
        <p:sp>
          <p:nvSpPr>
            <p:cNvPr id="43" name="TextBox 33">
              <a:extLst>
                <a:ext uri="{FF2B5EF4-FFF2-40B4-BE49-F238E27FC236}">
                  <a16:creationId xmlns:a16="http://schemas.microsoft.com/office/drawing/2014/main" id="{E2004687-40EE-4840-AC11-A792F52F0C1D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1200" kern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4" name="L-Shape 34">
            <a:extLst>
              <a:ext uri="{FF2B5EF4-FFF2-40B4-BE49-F238E27FC236}">
                <a16:creationId xmlns:a16="http://schemas.microsoft.com/office/drawing/2014/main" id="{CB139E00-6DEB-476B-B225-81B6CD022A18}"/>
              </a:ext>
            </a:extLst>
          </p:cNvPr>
          <p:cNvSpPr/>
          <p:nvPr/>
        </p:nvSpPr>
        <p:spPr>
          <a:xfrm rot="2700000">
            <a:off x="5850104" y="1623385"/>
            <a:ext cx="276286" cy="276286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64C8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L-Shape 35">
            <a:extLst>
              <a:ext uri="{FF2B5EF4-FFF2-40B4-BE49-F238E27FC236}">
                <a16:creationId xmlns:a16="http://schemas.microsoft.com/office/drawing/2014/main" id="{6B61BAC8-4797-4D7E-BD41-BC387006B0DD}"/>
              </a:ext>
            </a:extLst>
          </p:cNvPr>
          <p:cNvSpPr/>
          <p:nvPr/>
        </p:nvSpPr>
        <p:spPr>
          <a:xfrm rot="13500000">
            <a:off x="2873620" y="1623386"/>
            <a:ext cx="276286" cy="276286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64C8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8D4382E4-AA9C-4DE4-A7C1-49B9B6A0C051}"/>
              </a:ext>
            </a:extLst>
          </p:cNvPr>
          <p:cNvSpPr/>
          <p:nvPr/>
        </p:nvSpPr>
        <p:spPr>
          <a:xfrm flipH="1">
            <a:off x="6190426" y="2850886"/>
            <a:ext cx="287929" cy="23752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5AF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Teardrop 1">
            <a:extLst>
              <a:ext uri="{FF2B5EF4-FFF2-40B4-BE49-F238E27FC236}">
                <a16:creationId xmlns:a16="http://schemas.microsoft.com/office/drawing/2014/main" id="{9F318000-9A7A-434A-A047-BD05E0B1BE9C}"/>
              </a:ext>
            </a:extLst>
          </p:cNvPr>
          <p:cNvSpPr/>
          <p:nvPr/>
        </p:nvSpPr>
        <p:spPr>
          <a:xfrm rot="18805991">
            <a:off x="2496865" y="2823915"/>
            <a:ext cx="277035" cy="27414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64C8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Donut 39">
            <a:extLst>
              <a:ext uri="{FF2B5EF4-FFF2-40B4-BE49-F238E27FC236}">
                <a16:creationId xmlns:a16="http://schemas.microsoft.com/office/drawing/2014/main" id="{B760ECE9-3D45-4F10-8E8E-1DEB347E5E76}"/>
              </a:ext>
            </a:extLst>
          </p:cNvPr>
          <p:cNvSpPr/>
          <p:nvPr/>
        </p:nvSpPr>
        <p:spPr>
          <a:xfrm>
            <a:off x="5688540" y="4206309"/>
            <a:ext cx="297081" cy="2970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AA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722E47EA-6F83-4C1F-A62A-67EAAA3B6E57}"/>
              </a:ext>
            </a:extLst>
          </p:cNvPr>
          <p:cNvSpPr/>
          <p:nvPr/>
        </p:nvSpPr>
        <p:spPr>
          <a:xfrm>
            <a:off x="3070356" y="4227114"/>
            <a:ext cx="268550" cy="2244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73CD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F0396BE2-BC5F-4685-BD57-2E281B7084F8}"/>
              </a:ext>
            </a:extLst>
          </p:cNvPr>
          <p:cNvGrpSpPr/>
          <p:nvPr/>
        </p:nvGrpSpPr>
        <p:grpSpPr>
          <a:xfrm>
            <a:off x="3665171" y="1566164"/>
            <a:ext cx="1690238" cy="2450857"/>
            <a:chOff x="5617400" y="794892"/>
            <a:chExt cx="1218085" cy="1766232"/>
          </a:xfrm>
        </p:grpSpPr>
        <p:sp>
          <p:nvSpPr>
            <p:cNvPr id="51" name="Freeform 833">
              <a:extLst>
                <a:ext uri="{FF2B5EF4-FFF2-40B4-BE49-F238E27FC236}">
                  <a16:creationId xmlns:a16="http://schemas.microsoft.com/office/drawing/2014/main" id="{E75891E3-26D5-4EED-9229-EACFD0EC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852" y="794892"/>
              <a:ext cx="776534" cy="1081055"/>
            </a:xfrm>
            <a:custGeom>
              <a:avLst/>
              <a:gdLst>
                <a:gd name="T0" fmla="*/ 177 w 242"/>
                <a:gd name="T1" fmla="*/ 0 h 337"/>
                <a:gd name="T2" fmla="*/ 82 w 242"/>
                <a:gd name="T3" fmla="*/ 151 h 337"/>
                <a:gd name="T4" fmla="*/ 28 w 242"/>
                <a:gd name="T5" fmla="*/ 249 h 337"/>
                <a:gd name="T6" fmla="*/ 0 w 242"/>
                <a:gd name="T7" fmla="*/ 336 h 337"/>
                <a:gd name="T8" fmla="*/ 54 w 242"/>
                <a:gd name="T9" fmla="*/ 336 h 337"/>
                <a:gd name="T10" fmla="*/ 67 w 242"/>
                <a:gd name="T11" fmla="*/ 328 h 337"/>
                <a:gd name="T12" fmla="*/ 67 w 242"/>
                <a:gd name="T13" fmla="*/ 321 h 337"/>
                <a:gd name="T14" fmla="*/ 57 w 242"/>
                <a:gd name="T15" fmla="*/ 311 h 337"/>
                <a:gd name="T16" fmla="*/ 53 w 242"/>
                <a:gd name="T17" fmla="*/ 293 h 337"/>
                <a:gd name="T18" fmla="*/ 62 w 242"/>
                <a:gd name="T19" fmla="*/ 276 h 337"/>
                <a:gd name="T20" fmla="*/ 83 w 242"/>
                <a:gd name="T21" fmla="*/ 272 h 337"/>
                <a:gd name="T22" fmla="*/ 107 w 242"/>
                <a:gd name="T23" fmla="*/ 273 h 337"/>
                <a:gd name="T24" fmla="*/ 118 w 242"/>
                <a:gd name="T25" fmla="*/ 282 h 337"/>
                <a:gd name="T26" fmla="*/ 121 w 242"/>
                <a:gd name="T27" fmla="*/ 301 h 337"/>
                <a:gd name="T28" fmla="*/ 118 w 242"/>
                <a:gd name="T29" fmla="*/ 310 h 337"/>
                <a:gd name="T30" fmla="*/ 108 w 242"/>
                <a:gd name="T31" fmla="*/ 322 h 337"/>
                <a:gd name="T32" fmla="*/ 110 w 242"/>
                <a:gd name="T33" fmla="*/ 334 h 337"/>
                <a:gd name="T34" fmla="*/ 123 w 242"/>
                <a:gd name="T35" fmla="*/ 336 h 337"/>
                <a:gd name="T36" fmla="*/ 178 w 242"/>
                <a:gd name="T37" fmla="*/ 336 h 337"/>
                <a:gd name="T38" fmla="*/ 178 w 242"/>
                <a:gd name="T39" fmla="*/ 275 h 337"/>
                <a:gd name="T40" fmla="*/ 182 w 242"/>
                <a:gd name="T41" fmla="*/ 263 h 337"/>
                <a:gd name="T42" fmla="*/ 193 w 242"/>
                <a:gd name="T43" fmla="*/ 256 h 337"/>
                <a:gd name="T44" fmla="*/ 207 w 242"/>
                <a:gd name="T45" fmla="*/ 258 h 337"/>
                <a:gd name="T46" fmla="*/ 217 w 242"/>
                <a:gd name="T47" fmla="*/ 266 h 337"/>
                <a:gd name="T48" fmla="*/ 230 w 242"/>
                <a:gd name="T49" fmla="*/ 270 h 337"/>
                <a:gd name="T50" fmla="*/ 239 w 242"/>
                <a:gd name="T51" fmla="*/ 265 h 337"/>
                <a:gd name="T52" fmla="*/ 241 w 242"/>
                <a:gd name="T53" fmla="*/ 256 h 337"/>
                <a:gd name="T54" fmla="*/ 241 w 242"/>
                <a:gd name="T55" fmla="*/ 235 h 337"/>
                <a:gd name="T56" fmla="*/ 236 w 242"/>
                <a:gd name="T57" fmla="*/ 225 h 337"/>
                <a:gd name="T58" fmla="*/ 225 w 242"/>
                <a:gd name="T59" fmla="*/ 222 h 337"/>
                <a:gd name="T60" fmla="*/ 216 w 242"/>
                <a:gd name="T61" fmla="*/ 228 h 337"/>
                <a:gd name="T62" fmla="*/ 208 w 242"/>
                <a:gd name="T63" fmla="*/ 236 h 337"/>
                <a:gd name="T64" fmla="*/ 186 w 242"/>
                <a:gd name="T65" fmla="*/ 235 h 337"/>
                <a:gd name="T66" fmla="*/ 180 w 242"/>
                <a:gd name="T67" fmla="*/ 229 h 337"/>
                <a:gd name="T68" fmla="*/ 178 w 242"/>
                <a:gd name="T69" fmla="*/ 214 h 337"/>
                <a:gd name="T70" fmla="*/ 177 w 242"/>
                <a:gd name="T7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337">
                  <a:moveTo>
                    <a:pt x="177" y="0"/>
                  </a:moveTo>
                  <a:cubicBezTo>
                    <a:pt x="134" y="69"/>
                    <a:pt x="103" y="118"/>
                    <a:pt x="82" y="151"/>
                  </a:cubicBezTo>
                  <a:cubicBezTo>
                    <a:pt x="61" y="183"/>
                    <a:pt x="44" y="209"/>
                    <a:pt x="28" y="249"/>
                  </a:cubicBezTo>
                  <a:cubicBezTo>
                    <a:pt x="13" y="284"/>
                    <a:pt x="5" y="315"/>
                    <a:pt x="0" y="336"/>
                  </a:cubicBezTo>
                  <a:cubicBezTo>
                    <a:pt x="18" y="336"/>
                    <a:pt x="36" y="336"/>
                    <a:pt x="54" y="336"/>
                  </a:cubicBezTo>
                  <a:cubicBezTo>
                    <a:pt x="60" y="337"/>
                    <a:pt x="66" y="333"/>
                    <a:pt x="67" y="328"/>
                  </a:cubicBezTo>
                  <a:cubicBezTo>
                    <a:pt x="68" y="325"/>
                    <a:pt x="67" y="323"/>
                    <a:pt x="67" y="321"/>
                  </a:cubicBezTo>
                  <a:cubicBezTo>
                    <a:pt x="64" y="320"/>
                    <a:pt x="60" y="317"/>
                    <a:pt x="57" y="311"/>
                  </a:cubicBezTo>
                  <a:cubicBezTo>
                    <a:pt x="56" y="309"/>
                    <a:pt x="52" y="302"/>
                    <a:pt x="53" y="293"/>
                  </a:cubicBezTo>
                  <a:cubicBezTo>
                    <a:pt x="54" y="290"/>
                    <a:pt x="55" y="282"/>
                    <a:pt x="62" y="276"/>
                  </a:cubicBezTo>
                  <a:cubicBezTo>
                    <a:pt x="71" y="269"/>
                    <a:pt x="81" y="271"/>
                    <a:pt x="83" y="272"/>
                  </a:cubicBezTo>
                  <a:cubicBezTo>
                    <a:pt x="91" y="272"/>
                    <a:pt x="99" y="272"/>
                    <a:pt x="107" y="273"/>
                  </a:cubicBezTo>
                  <a:cubicBezTo>
                    <a:pt x="110" y="274"/>
                    <a:pt x="115" y="276"/>
                    <a:pt x="118" y="282"/>
                  </a:cubicBezTo>
                  <a:cubicBezTo>
                    <a:pt x="123" y="290"/>
                    <a:pt x="122" y="298"/>
                    <a:pt x="121" y="301"/>
                  </a:cubicBezTo>
                  <a:cubicBezTo>
                    <a:pt x="121" y="302"/>
                    <a:pt x="120" y="306"/>
                    <a:pt x="118" y="310"/>
                  </a:cubicBezTo>
                  <a:cubicBezTo>
                    <a:pt x="114" y="317"/>
                    <a:pt x="109" y="318"/>
                    <a:pt x="108" y="322"/>
                  </a:cubicBezTo>
                  <a:cubicBezTo>
                    <a:pt x="107" y="325"/>
                    <a:pt x="107" y="328"/>
                    <a:pt x="110" y="334"/>
                  </a:cubicBezTo>
                  <a:cubicBezTo>
                    <a:pt x="115" y="335"/>
                    <a:pt x="119" y="335"/>
                    <a:pt x="123" y="336"/>
                  </a:cubicBezTo>
                  <a:cubicBezTo>
                    <a:pt x="142" y="336"/>
                    <a:pt x="160" y="336"/>
                    <a:pt x="178" y="336"/>
                  </a:cubicBezTo>
                  <a:cubicBezTo>
                    <a:pt x="178" y="315"/>
                    <a:pt x="178" y="295"/>
                    <a:pt x="178" y="275"/>
                  </a:cubicBezTo>
                  <a:cubicBezTo>
                    <a:pt x="178" y="274"/>
                    <a:pt x="178" y="268"/>
                    <a:pt x="182" y="263"/>
                  </a:cubicBezTo>
                  <a:cubicBezTo>
                    <a:pt x="185" y="258"/>
                    <a:pt x="190" y="257"/>
                    <a:pt x="193" y="256"/>
                  </a:cubicBezTo>
                  <a:cubicBezTo>
                    <a:pt x="194" y="256"/>
                    <a:pt x="201" y="254"/>
                    <a:pt x="207" y="258"/>
                  </a:cubicBezTo>
                  <a:cubicBezTo>
                    <a:pt x="212" y="260"/>
                    <a:pt x="212" y="263"/>
                    <a:pt x="217" y="266"/>
                  </a:cubicBezTo>
                  <a:cubicBezTo>
                    <a:pt x="219" y="268"/>
                    <a:pt x="224" y="270"/>
                    <a:pt x="230" y="270"/>
                  </a:cubicBezTo>
                  <a:cubicBezTo>
                    <a:pt x="232" y="269"/>
                    <a:pt x="236" y="269"/>
                    <a:pt x="239" y="265"/>
                  </a:cubicBezTo>
                  <a:cubicBezTo>
                    <a:pt x="242" y="261"/>
                    <a:pt x="241" y="256"/>
                    <a:pt x="241" y="256"/>
                  </a:cubicBezTo>
                  <a:cubicBezTo>
                    <a:pt x="241" y="249"/>
                    <a:pt x="241" y="242"/>
                    <a:pt x="241" y="235"/>
                  </a:cubicBezTo>
                  <a:cubicBezTo>
                    <a:pt x="241" y="234"/>
                    <a:pt x="241" y="229"/>
                    <a:pt x="236" y="225"/>
                  </a:cubicBezTo>
                  <a:cubicBezTo>
                    <a:pt x="231" y="221"/>
                    <a:pt x="226" y="222"/>
                    <a:pt x="225" y="222"/>
                  </a:cubicBezTo>
                  <a:cubicBezTo>
                    <a:pt x="222" y="223"/>
                    <a:pt x="220" y="225"/>
                    <a:pt x="216" y="228"/>
                  </a:cubicBezTo>
                  <a:cubicBezTo>
                    <a:pt x="211" y="232"/>
                    <a:pt x="210" y="234"/>
                    <a:pt x="208" y="236"/>
                  </a:cubicBezTo>
                  <a:cubicBezTo>
                    <a:pt x="204" y="238"/>
                    <a:pt x="198" y="240"/>
                    <a:pt x="186" y="235"/>
                  </a:cubicBezTo>
                  <a:cubicBezTo>
                    <a:pt x="185" y="234"/>
                    <a:pt x="182" y="232"/>
                    <a:pt x="180" y="229"/>
                  </a:cubicBezTo>
                  <a:cubicBezTo>
                    <a:pt x="177" y="223"/>
                    <a:pt x="178" y="216"/>
                    <a:pt x="178" y="214"/>
                  </a:cubicBezTo>
                  <a:cubicBezTo>
                    <a:pt x="178" y="143"/>
                    <a:pt x="178" y="72"/>
                    <a:pt x="177" y="0"/>
                  </a:cubicBezTo>
                  <a:close/>
                </a:path>
              </a:pathLst>
            </a:custGeom>
            <a:solidFill>
              <a:srgbClr val="2F9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2" name="Freeform 834">
              <a:extLst>
                <a:ext uri="{FF2B5EF4-FFF2-40B4-BE49-F238E27FC236}">
                  <a16:creationId xmlns:a16="http://schemas.microsoft.com/office/drawing/2014/main" id="{C459E83F-CF76-4A56-B7EF-9D9FDD5F7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895" y="794892"/>
              <a:ext cx="563369" cy="1294220"/>
            </a:xfrm>
            <a:custGeom>
              <a:avLst/>
              <a:gdLst>
                <a:gd name="T0" fmla="*/ 0 w 176"/>
                <a:gd name="T1" fmla="*/ 0 h 401"/>
                <a:gd name="T2" fmla="*/ 0 w 176"/>
                <a:gd name="T3" fmla="*/ 218 h 401"/>
                <a:gd name="T4" fmla="*/ 6 w 176"/>
                <a:gd name="T5" fmla="*/ 225 h 401"/>
                <a:gd name="T6" fmla="*/ 16 w 176"/>
                <a:gd name="T7" fmla="*/ 225 h 401"/>
                <a:gd name="T8" fmla="*/ 21 w 176"/>
                <a:gd name="T9" fmla="*/ 218 h 401"/>
                <a:gd name="T10" fmla="*/ 34 w 176"/>
                <a:gd name="T11" fmla="*/ 211 h 401"/>
                <a:gd name="T12" fmla="*/ 52 w 176"/>
                <a:gd name="T13" fmla="*/ 213 h 401"/>
                <a:gd name="T14" fmla="*/ 64 w 176"/>
                <a:gd name="T15" fmla="*/ 234 h 401"/>
                <a:gd name="T16" fmla="*/ 62 w 176"/>
                <a:gd name="T17" fmla="*/ 265 h 401"/>
                <a:gd name="T18" fmla="*/ 52 w 176"/>
                <a:gd name="T19" fmla="*/ 277 h 401"/>
                <a:gd name="T20" fmla="*/ 38 w 176"/>
                <a:gd name="T21" fmla="*/ 281 h 401"/>
                <a:gd name="T22" fmla="*/ 26 w 176"/>
                <a:gd name="T23" fmla="*/ 277 h 401"/>
                <a:gd name="T24" fmla="*/ 18 w 176"/>
                <a:gd name="T25" fmla="*/ 268 h 401"/>
                <a:gd name="T26" fmla="*/ 10 w 176"/>
                <a:gd name="T27" fmla="*/ 264 h 401"/>
                <a:gd name="T28" fmla="*/ 1 w 176"/>
                <a:gd name="T29" fmla="*/ 272 h 401"/>
                <a:gd name="T30" fmla="*/ 1 w 176"/>
                <a:gd name="T31" fmla="*/ 335 h 401"/>
                <a:gd name="T32" fmla="*/ 61 w 176"/>
                <a:gd name="T33" fmla="*/ 335 h 401"/>
                <a:gd name="T34" fmla="*/ 73 w 176"/>
                <a:gd name="T35" fmla="*/ 339 h 401"/>
                <a:gd name="T36" fmla="*/ 79 w 176"/>
                <a:gd name="T37" fmla="*/ 348 h 401"/>
                <a:gd name="T38" fmla="*/ 79 w 176"/>
                <a:gd name="T39" fmla="*/ 364 h 401"/>
                <a:gd name="T40" fmla="*/ 69 w 176"/>
                <a:gd name="T41" fmla="*/ 376 h 401"/>
                <a:gd name="T42" fmla="*/ 66 w 176"/>
                <a:gd name="T43" fmla="*/ 385 h 401"/>
                <a:gd name="T44" fmla="*/ 70 w 176"/>
                <a:gd name="T45" fmla="*/ 398 h 401"/>
                <a:gd name="T46" fmla="*/ 74 w 176"/>
                <a:gd name="T47" fmla="*/ 400 h 401"/>
                <a:gd name="T48" fmla="*/ 81 w 176"/>
                <a:gd name="T49" fmla="*/ 401 h 401"/>
                <a:gd name="T50" fmla="*/ 102 w 176"/>
                <a:gd name="T51" fmla="*/ 401 h 401"/>
                <a:gd name="T52" fmla="*/ 109 w 176"/>
                <a:gd name="T53" fmla="*/ 398 h 401"/>
                <a:gd name="T54" fmla="*/ 114 w 176"/>
                <a:gd name="T55" fmla="*/ 390 h 401"/>
                <a:gd name="T56" fmla="*/ 114 w 176"/>
                <a:gd name="T57" fmla="*/ 382 h 401"/>
                <a:gd name="T58" fmla="*/ 109 w 176"/>
                <a:gd name="T59" fmla="*/ 375 h 401"/>
                <a:gd name="T60" fmla="*/ 100 w 176"/>
                <a:gd name="T61" fmla="*/ 364 h 401"/>
                <a:gd name="T62" fmla="*/ 99 w 176"/>
                <a:gd name="T63" fmla="*/ 359 h 401"/>
                <a:gd name="T64" fmla="*/ 100 w 176"/>
                <a:gd name="T65" fmla="*/ 347 h 401"/>
                <a:gd name="T66" fmla="*/ 104 w 176"/>
                <a:gd name="T67" fmla="*/ 340 h 401"/>
                <a:gd name="T68" fmla="*/ 118 w 176"/>
                <a:gd name="T69" fmla="*/ 336 h 401"/>
                <a:gd name="T70" fmla="*/ 176 w 176"/>
                <a:gd name="T71" fmla="*/ 336 h 401"/>
                <a:gd name="T72" fmla="*/ 172 w 176"/>
                <a:gd name="T73" fmla="*/ 308 h 401"/>
                <a:gd name="T74" fmla="*/ 155 w 176"/>
                <a:gd name="T75" fmla="*/ 263 h 401"/>
                <a:gd name="T76" fmla="*/ 128 w 176"/>
                <a:gd name="T77" fmla="*/ 204 h 401"/>
                <a:gd name="T78" fmla="*/ 106 w 176"/>
                <a:gd name="T79" fmla="*/ 166 h 401"/>
                <a:gd name="T80" fmla="*/ 42 w 176"/>
                <a:gd name="T81" fmla="*/ 68 h 401"/>
                <a:gd name="T82" fmla="*/ 6 w 176"/>
                <a:gd name="T83" fmla="*/ 11 h 401"/>
                <a:gd name="T84" fmla="*/ 0 w 176"/>
                <a:gd name="T8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401">
                  <a:moveTo>
                    <a:pt x="0" y="0"/>
                  </a:moveTo>
                  <a:cubicBezTo>
                    <a:pt x="0" y="73"/>
                    <a:pt x="0" y="145"/>
                    <a:pt x="0" y="218"/>
                  </a:cubicBezTo>
                  <a:cubicBezTo>
                    <a:pt x="0" y="219"/>
                    <a:pt x="1" y="223"/>
                    <a:pt x="6" y="225"/>
                  </a:cubicBezTo>
                  <a:cubicBezTo>
                    <a:pt x="6" y="226"/>
                    <a:pt x="11" y="228"/>
                    <a:pt x="16" y="225"/>
                  </a:cubicBezTo>
                  <a:cubicBezTo>
                    <a:pt x="19" y="224"/>
                    <a:pt x="18" y="221"/>
                    <a:pt x="21" y="218"/>
                  </a:cubicBezTo>
                  <a:cubicBezTo>
                    <a:pt x="25" y="213"/>
                    <a:pt x="30" y="212"/>
                    <a:pt x="34" y="211"/>
                  </a:cubicBezTo>
                  <a:cubicBezTo>
                    <a:pt x="37" y="211"/>
                    <a:pt x="45" y="209"/>
                    <a:pt x="52" y="213"/>
                  </a:cubicBezTo>
                  <a:cubicBezTo>
                    <a:pt x="59" y="218"/>
                    <a:pt x="62" y="226"/>
                    <a:pt x="64" y="234"/>
                  </a:cubicBezTo>
                  <a:cubicBezTo>
                    <a:pt x="65" y="240"/>
                    <a:pt x="69" y="253"/>
                    <a:pt x="62" y="265"/>
                  </a:cubicBezTo>
                  <a:cubicBezTo>
                    <a:pt x="61" y="268"/>
                    <a:pt x="58" y="273"/>
                    <a:pt x="52" y="277"/>
                  </a:cubicBezTo>
                  <a:cubicBezTo>
                    <a:pt x="46" y="281"/>
                    <a:pt x="41" y="281"/>
                    <a:pt x="38" y="281"/>
                  </a:cubicBezTo>
                  <a:cubicBezTo>
                    <a:pt x="32" y="280"/>
                    <a:pt x="28" y="278"/>
                    <a:pt x="26" y="277"/>
                  </a:cubicBezTo>
                  <a:cubicBezTo>
                    <a:pt x="21" y="274"/>
                    <a:pt x="19" y="270"/>
                    <a:pt x="18" y="268"/>
                  </a:cubicBezTo>
                  <a:cubicBezTo>
                    <a:pt x="17" y="268"/>
                    <a:pt x="14" y="264"/>
                    <a:pt x="10" y="264"/>
                  </a:cubicBezTo>
                  <a:cubicBezTo>
                    <a:pt x="5" y="264"/>
                    <a:pt x="2" y="268"/>
                    <a:pt x="1" y="272"/>
                  </a:cubicBezTo>
                  <a:cubicBezTo>
                    <a:pt x="1" y="293"/>
                    <a:pt x="1" y="314"/>
                    <a:pt x="1" y="335"/>
                  </a:cubicBezTo>
                  <a:cubicBezTo>
                    <a:pt x="21" y="335"/>
                    <a:pt x="41" y="335"/>
                    <a:pt x="61" y="335"/>
                  </a:cubicBezTo>
                  <a:cubicBezTo>
                    <a:pt x="63" y="335"/>
                    <a:pt x="68" y="335"/>
                    <a:pt x="73" y="339"/>
                  </a:cubicBezTo>
                  <a:cubicBezTo>
                    <a:pt x="73" y="340"/>
                    <a:pt x="77" y="343"/>
                    <a:pt x="79" y="348"/>
                  </a:cubicBezTo>
                  <a:cubicBezTo>
                    <a:pt x="82" y="356"/>
                    <a:pt x="80" y="363"/>
                    <a:pt x="79" y="364"/>
                  </a:cubicBezTo>
                  <a:cubicBezTo>
                    <a:pt x="73" y="369"/>
                    <a:pt x="70" y="373"/>
                    <a:pt x="69" y="376"/>
                  </a:cubicBezTo>
                  <a:cubicBezTo>
                    <a:pt x="68" y="378"/>
                    <a:pt x="66" y="381"/>
                    <a:pt x="66" y="385"/>
                  </a:cubicBezTo>
                  <a:cubicBezTo>
                    <a:pt x="65" y="391"/>
                    <a:pt x="69" y="396"/>
                    <a:pt x="70" y="398"/>
                  </a:cubicBezTo>
                  <a:cubicBezTo>
                    <a:pt x="71" y="399"/>
                    <a:pt x="72" y="399"/>
                    <a:pt x="74" y="400"/>
                  </a:cubicBezTo>
                  <a:cubicBezTo>
                    <a:pt x="77" y="401"/>
                    <a:pt x="79" y="401"/>
                    <a:pt x="81" y="401"/>
                  </a:cubicBezTo>
                  <a:cubicBezTo>
                    <a:pt x="88" y="401"/>
                    <a:pt x="95" y="401"/>
                    <a:pt x="102" y="401"/>
                  </a:cubicBezTo>
                  <a:cubicBezTo>
                    <a:pt x="104" y="401"/>
                    <a:pt x="106" y="400"/>
                    <a:pt x="109" y="398"/>
                  </a:cubicBezTo>
                  <a:cubicBezTo>
                    <a:pt x="112" y="395"/>
                    <a:pt x="113" y="391"/>
                    <a:pt x="114" y="390"/>
                  </a:cubicBezTo>
                  <a:cubicBezTo>
                    <a:pt x="114" y="387"/>
                    <a:pt x="114" y="385"/>
                    <a:pt x="114" y="382"/>
                  </a:cubicBezTo>
                  <a:cubicBezTo>
                    <a:pt x="112" y="380"/>
                    <a:pt x="111" y="377"/>
                    <a:pt x="109" y="375"/>
                  </a:cubicBezTo>
                  <a:cubicBezTo>
                    <a:pt x="106" y="371"/>
                    <a:pt x="103" y="367"/>
                    <a:pt x="100" y="364"/>
                  </a:cubicBezTo>
                  <a:cubicBezTo>
                    <a:pt x="100" y="363"/>
                    <a:pt x="100" y="361"/>
                    <a:pt x="99" y="359"/>
                  </a:cubicBezTo>
                  <a:cubicBezTo>
                    <a:pt x="99" y="358"/>
                    <a:pt x="98" y="353"/>
                    <a:pt x="100" y="347"/>
                  </a:cubicBezTo>
                  <a:cubicBezTo>
                    <a:pt x="100" y="345"/>
                    <a:pt x="102" y="343"/>
                    <a:pt x="104" y="340"/>
                  </a:cubicBezTo>
                  <a:cubicBezTo>
                    <a:pt x="110" y="335"/>
                    <a:pt x="116" y="335"/>
                    <a:pt x="118" y="336"/>
                  </a:cubicBezTo>
                  <a:cubicBezTo>
                    <a:pt x="137" y="336"/>
                    <a:pt x="157" y="336"/>
                    <a:pt x="176" y="336"/>
                  </a:cubicBezTo>
                  <a:cubicBezTo>
                    <a:pt x="175" y="327"/>
                    <a:pt x="174" y="318"/>
                    <a:pt x="172" y="308"/>
                  </a:cubicBezTo>
                  <a:cubicBezTo>
                    <a:pt x="167" y="290"/>
                    <a:pt x="161" y="275"/>
                    <a:pt x="155" y="263"/>
                  </a:cubicBezTo>
                  <a:cubicBezTo>
                    <a:pt x="146" y="243"/>
                    <a:pt x="137" y="224"/>
                    <a:pt x="128" y="204"/>
                  </a:cubicBezTo>
                  <a:cubicBezTo>
                    <a:pt x="120" y="191"/>
                    <a:pt x="113" y="179"/>
                    <a:pt x="106" y="166"/>
                  </a:cubicBezTo>
                  <a:cubicBezTo>
                    <a:pt x="84" y="133"/>
                    <a:pt x="63" y="101"/>
                    <a:pt x="42" y="68"/>
                  </a:cubicBezTo>
                  <a:cubicBezTo>
                    <a:pt x="30" y="51"/>
                    <a:pt x="17" y="32"/>
                    <a:pt x="6" y="11"/>
                  </a:cubicBezTo>
                  <a:cubicBezTo>
                    <a:pt x="4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3" name="Freeform 835">
              <a:extLst>
                <a:ext uri="{FF2B5EF4-FFF2-40B4-BE49-F238E27FC236}">
                  <a16:creationId xmlns:a16="http://schemas.microsoft.com/office/drawing/2014/main" id="{C51D158E-094C-4FD6-983E-444055E3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400" y="1708456"/>
              <a:ext cx="609042" cy="852659"/>
            </a:xfrm>
            <a:custGeom>
              <a:avLst/>
              <a:gdLst>
                <a:gd name="T0" fmla="*/ 2 w 185"/>
                <a:gd name="T1" fmla="*/ 64 h 266"/>
                <a:gd name="T2" fmla="*/ 9 w 185"/>
                <a:gd name="T3" fmla="*/ 139 h 266"/>
                <a:gd name="T4" fmla="*/ 29 w 185"/>
                <a:gd name="T5" fmla="*/ 189 h 266"/>
                <a:gd name="T6" fmla="*/ 57 w 185"/>
                <a:gd name="T7" fmla="*/ 221 h 266"/>
                <a:gd name="T8" fmla="*/ 94 w 185"/>
                <a:gd name="T9" fmla="*/ 245 h 266"/>
                <a:gd name="T10" fmla="*/ 147 w 185"/>
                <a:gd name="T11" fmla="*/ 263 h 266"/>
                <a:gd name="T12" fmla="*/ 183 w 185"/>
                <a:gd name="T13" fmla="*/ 266 h 266"/>
                <a:gd name="T14" fmla="*/ 183 w 185"/>
                <a:gd name="T15" fmla="*/ 188 h 266"/>
                <a:gd name="T16" fmla="*/ 176 w 185"/>
                <a:gd name="T17" fmla="*/ 175 h 266"/>
                <a:gd name="T18" fmla="*/ 166 w 185"/>
                <a:gd name="T19" fmla="*/ 175 h 266"/>
                <a:gd name="T20" fmla="*/ 158 w 185"/>
                <a:gd name="T21" fmla="*/ 185 h 266"/>
                <a:gd name="T22" fmla="*/ 146 w 185"/>
                <a:gd name="T23" fmla="*/ 190 h 266"/>
                <a:gd name="T24" fmla="*/ 131 w 185"/>
                <a:gd name="T25" fmla="*/ 187 h 266"/>
                <a:gd name="T26" fmla="*/ 119 w 185"/>
                <a:gd name="T27" fmla="*/ 173 h 266"/>
                <a:gd name="T28" fmla="*/ 117 w 185"/>
                <a:gd name="T29" fmla="*/ 155 h 266"/>
                <a:gd name="T30" fmla="*/ 117 w 185"/>
                <a:gd name="T31" fmla="*/ 138 h 266"/>
                <a:gd name="T32" fmla="*/ 126 w 185"/>
                <a:gd name="T33" fmla="*/ 125 h 266"/>
                <a:gd name="T34" fmla="*/ 140 w 185"/>
                <a:gd name="T35" fmla="*/ 119 h 266"/>
                <a:gd name="T36" fmla="*/ 155 w 185"/>
                <a:gd name="T37" fmla="*/ 123 h 266"/>
                <a:gd name="T38" fmla="*/ 167 w 185"/>
                <a:gd name="T39" fmla="*/ 134 h 266"/>
                <a:gd name="T40" fmla="*/ 176 w 185"/>
                <a:gd name="T41" fmla="*/ 134 h 266"/>
                <a:gd name="T42" fmla="*/ 181 w 185"/>
                <a:gd name="T43" fmla="*/ 129 h 266"/>
                <a:gd name="T44" fmla="*/ 183 w 185"/>
                <a:gd name="T45" fmla="*/ 113 h 266"/>
                <a:gd name="T46" fmla="*/ 183 w 185"/>
                <a:gd name="T47" fmla="*/ 65 h 266"/>
                <a:gd name="T48" fmla="*/ 118 w 185"/>
                <a:gd name="T49" fmla="*/ 65 h 266"/>
                <a:gd name="T50" fmla="*/ 104 w 185"/>
                <a:gd name="T51" fmla="*/ 56 h 266"/>
                <a:gd name="T52" fmla="*/ 104 w 185"/>
                <a:gd name="T53" fmla="*/ 33 h 266"/>
                <a:gd name="T54" fmla="*/ 111 w 185"/>
                <a:gd name="T55" fmla="*/ 24 h 266"/>
                <a:gd name="T56" fmla="*/ 116 w 185"/>
                <a:gd name="T57" fmla="*/ 18 h 266"/>
                <a:gd name="T58" fmla="*/ 112 w 185"/>
                <a:gd name="T59" fmla="*/ 3 h 266"/>
                <a:gd name="T60" fmla="*/ 102 w 185"/>
                <a:gd name="T61" fmla="*/ 1 h 266"/>
                <a:gd name="T62" fmla="*/ 81 w 185"/>
                <a:gd name="T63" fmla="*/ 1 h 266"/>
                <a:gd name="T64" fmla="*/ 74 w 185"/>
                <a:gd name="T65" fmla="*/ 3 h 266"/>
                <a:gd name="T66" fmla="*/ 68 w 185"/>
                <a:gd name="T67" fmla="*/ 15 h 266"/>
                <a:gd name="T68" fmla="*/ 74 w 185"/>
                <a:gd name="T69" fmla="*/ 26 h 266"/>
                <a:gd name="T70" fmla="*/ 82 w 185"/>
                <a:gd name="T71" fmla="*/ 36 h 266"/>
                <a:gd name="T72" fmla="*/ 82 w 185"/>
                <a:gd name="T73" fmla="*/ 53 h 266"/>
                <a:gd name="T74" fmla="*/ 70 w 185"/>
                <a:gd name="T75" fmla="*/ 63 h 266"/>
                <a:gd name="T76" fmla="*/ 53 w 185"/>
                <a:gd name="T77" fmla="*/ 64 h 266"/>
                <a:gd name="T78" fmla="*/ 2 w 185"/>
                <a:gd name="T79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66">
                  <a:moveTo>
                    <a:pt x="2" y="64"/>
                  </a:moveTo>
                  <a:cubicBezTo>
                    <a:pt x="0" y="83"/>
                    <a:pt x="1" y="109"/>
                    <a:pt x="9" y="139"/>
                  </a:cubicBezTo>
                  <a:cubicBezTo>
                    <a:pt x="15" y="159"/>
                    <a:pt x="22" y="176"/>
                    <a:pt x="29" y="189"/>
                  </a:cubicBezTo>
                  <a:cubicBezTo>
                    <a:pt x="35" y="198"/>
                    <a:pt x="44" y="209"/>
                    <a:pt x="57" y="221"/>
                  </a:cubicBezTo>
                  <a:cubicBezTo>
                    <a:pt x="72" y="234"/>
                    <a:pt x="85" y="240"/>
                    <a:pt x="94" y="245"/>
                  </a:cubicBezTo>
                  <a:cubicBezTo>
                    <a:pt x="119" y="257"/>
                    <a:pt x="139" y="261"/>
                    <a:pt x="147" y="263"/>
                  </a:cubicBezTo>
                  <a:cubicBezTo>
                    <a:pt x="162" y="266"/>
                    <a:pt x="174" y="266"/>
                    <a:pt x="183" y="266"/>
                  </a:cubicBezTo>
                  <a:cubicBezTo>
                    <a:pt x="183" y="240"/>
                    <a:pt x="183" y="214"/>
                    <a:pt x="183" y="188"/>
                  </a:cubicBezTo>
                  <a:cubicBezTo>
                    <a:pt x="184" y="182"/>
                    <a:pt x="181" y="177"/>
                    <a:pt x="176" y="175"/>
                  </a:cubicBezTo>
                  <a:cubicBezTo>
                    <a:pt x="172" y="172"/>
                    <a:pt x="167" y="175"/>
                    <a:pt x="166" y="175"/>
                  </a:cubicBezTo>
                  <a:cubicBezTo>
                    <a:pt x="165" y="177"/>
                    <a:pt x="162" y="181"/>
                    <a:pt x="158" y="185"/>
                  </a:cubicBezTo>
                  <a:cubicBezTo>
                    <a:pt x="156" y="186"/>
                    <a:pt x="152" y="189"/>
                    <a:pt x="146" y="190"/>
                  </a:cubicBezTo>
                  <a:cubicBezTo>
                    <a:pt x="138" y="191"/>
                    <a:pt x="133" y="188"/>
                    <a:pt x="131" y="187"/>
                  </a:cubicBezTo>
                  <a:cubicBezTo>
                    <a:pt x="124" y="183"/>
                    <a:pt x="121" y="176"/>
                    <a:pt x="119" y="173"/>
                  </a:cubicBezTo>
                  <a:cubicBezTo>
                    <a:pt x="116" y="165"/>
                    <a:pt x="116" y="158"/>
                    <a:pt x="117" y="155"/>
                  </a:cubicBezTo>
                  <a:cubicBezTo>
                    <a:pt x="117" y="149"/>
                    <a:pt x="117" y="144"/>
                    <a:pt x="117" y="138"/>
                  </a:cubicBezTo>
                  <a:cubicBezTo>
                    <a:pt x="118" y="136"/>
                    <a:pt x="120" y="130"/>
                    <a:pt x="126" y="125"/>
                  </a:cubicBezTo>
                  <a:cubicBezTo>
                    <a:pt x="132" y="120"/>
                    <a:pt x="139" y="119"/>
                    <a:pt x="140" y="119"/>
                  </a:cubicBezTo>
                  <a:cubicBezTo>
                    <a:pt x="148" y="119"/>
                    <a:pt x="154" y="122"/>
                    <a:pt x="155" y="123"/>
                  </a:cubicBezTo>
                  <a:cubicBezTo>
                    <a:pt x="156" y="125"/>
                    <a:pt x="159" y="131"/>
                    <a:pt x="167" y="134"/>
                  </a:cubicBezTo>
                  <a:cubicBezTo>
                    <a:pt x="171" y="135"/>
                    <a:pt x="175" y="135"/>
                    <a:pt x="176" y="134"/>
                  </a:cubicBezTo>
                  <a:cubicBezTo>
                    <a:pt x="178" y="133"/>
                    <a:pt x="179" y="132"/>
                    <a:pt x="181" y="129"/>
                  </a:cubicBezTo>
                  <a:cubicBezTo>
                    <a:pt x="185" y="122"/>
                    <a:pt x="184" y="115"/>
                    <a:pt x="183" y="113"/>
                  </a:cubicBezTo>
                  <a:cubicBezTo>
                    <a:pt x="183" y="97"/>
                    <a:pt x="183" y="81"/>
                    <a:pt x="183" y="65"/>
                  </a:cubicBezTo>
                  <a:cubicBezTo>
                    <a:pt x="162" y="65"/>
                    <a:pt x="140" y="65"/>
                    <a:pt x="118" y="65"/>
                  </a:cubicBezTo>
                  <a:cubicBezTo>
                    <a:pt x="117" y="64"/>
                    <a:pt x="109" y="63"/>
                    <a:pt x="104" y="56"/>
                  </a:cubicBezTo>
                  <a:cubicBezTo>
                    <a:pt x="100" y="49"/>
                    <a:pt x="100" y="40"/>
                    <a:pt x="104" y="33"/>
                  </a:cubicBezTo>
                  <a:cubicBezTo>
                    <a:pt x="107" y="30"/>
                    <a:pt x="109" y="27"/>
                    <a:pt x="111" y="24"/>
                  </a:cubicBezTo>
                  <a:cubicBezTo>
                    <a:pt x="113" y="23"/>
                    <a:pt x="115" y="21"/>
                    <a:pt x="116" y="18"/>
                  </a:cubicBezTo>
                  <a:cubicBezTo>
                    <a:pt x="117" y="13"/>
                    <a:pt x="116" y="8"/>
                    <a:pt x="112" y="3"/>
                  </a:cubicBezTo>
                  <a:cubicBezTo>
                    <a:pt x="108" y="2"/>
                    <a:pt x="105" y="1"/>
                    <a:pt x="102" y="1"/>
                  </a:cubicBezTo>
                  <a:cubicBezTo>
                    <a:pt x="95" y="0"/>
                    <a:pt x="89" y="0"/>
                    <a:pt x="81" y="1"/>
                  </a:cubicBezTo>
                  <a:cubicBezTo>
                    <a:pt x="76" y="1"/>
                    <a:pt x="75" y="2"/>
                    <a:pt x="74" y="3"/>
                  </a:cubicBezTo>
                  <a:cubicBezTo>
                    <a:pt x="68" y="6"/>
                    <a:pt x="68" y="14"/>
                    <a:pt x="68" y="15"/>
                  </a:cubicBezTo>
                  <a:cubicBezTo>
                    <a:pt x="69" y="21"/>
                    <a:pt x="73" y="25"/>
                    <a:pt x="74" y="26"/>
                  </a:cubicBezTo>
                  <a:cubicBezTo>
                    <a:pt x="76" y="27"/>
                    <a:pt x="80" y="30"/>
                    <a:pt x="82" y="36"/>
                  </a:cubicBezTo>
                  <a:cubicBezTo>
                    <a:pt x="83" y="38"/>
                    <a:pt x="86" y="45"/>
                    <a:pt x="82" y="53"/>
                  </a:cubicBezTo>
                  <a:cubicBezTo>
                    <a:pt x="78" y="61"/>
                    <a:pt x="71" y="63"/>
                    <a:pt x="70" y="63"/>
                  </a:cubicBezTo>
                  <a:cubicBezTo>
                    <a:pt x="64" y="64"/>
                    <a:pt x="59" y="64"/>
                    <a:pt x="53" y="64"/>
                  </a:cubicBezTo>
                  <a:cubicBezTo>
                    <a:pt x="36" y="64"/>
                    <a:pt x="19" y="64"/>
                    <a:pt x="2" y="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54" name="Freeform 836">
              <a:extLst>
                <a:ext uri="{FF2B5EF4-FFF2-40B4-BE49-F238E27FC236}">
                  <a16:creationId xmlns:a16="http://schemas.microsoft.com/office/drawing/2014/main" id="{09603D20-28AC-4445-AA2D-93EA6996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730" y="1906399"/>
              <a:ext cx="791755" cy="654725"/>
            </a:xfrm>
            <a:custGeom>
              <a:avLst/>
              <a:gdLst>
                <a:gd name="T0" fmla="*/ 65 w 245"/>
                <a:gd name="T1" fmla="*/ 0 h 202"/>
                <a:gd name="T2" fmla="*/ 122 w 245"/>
                <a:gd name="T3" fmla="*/ 0 h 202"/>
                <a:gd name="T4" fmla="*/ 131 w 245"/>
                <a:gd name="T5" fmla="*/ 3 h 202"/>
                <a:gd name="T6" fmla="*/ 134 w 245"/>
                <a:gd name="T7" fmla="*/ 6 h 202"/>
                <a:gd name="T8" fmla="*/ 133 w 245"/>
                <a:gd name="T9" fmla="*/ 16 h 202"/>
                <a:gd name="T10" fmla="*/ 126 w 245"/>
                <a:gd name="T11" fmla="*/ 23 h 202"/>
                <a:gd name="T12" fmla="*/ 121 w 245"/>
                <a:gd name="T13" fmla="*/ 40 h 202"/>
                <a:gd name="T14" fmla="*/ 130 w 245"/>
                <a:gd name="T15" fmla="*/ 61 h 202"/>
                <a:gd name="T16" fmla="*/ 144 w 245"/>
                <a:gd name="T17" fmla="*/ 65 h 202"/>
                <a:gd name="T18" fmla="*/ 153 w 245"/>
                <a:gd name="T19" fmla="*/ 65 h 202"/>
                <a:gd name="T20" fmla="*/ 172 w 245"/>
                <a:gd name="T21" fmla="*/ 65 h 202"/>
                <a:gd name="T22" fmla="*/ 183 w 245"/>
                <a:gd name="T23" fmla="*/ 58 h 202"/>
                <a:gd name="T24" fmla="*/ 189 w 245"/>
                <a:gd name="T25" fmla="*/ 43 h 202"/>
                <a:gd name="T26" fmla="*/ 188 w 245"/>
                <a:gd name="T27" fmla="*/ 31 h 202"/>
                <a:gd name="T28" fmla="*/ 181 w 245"/>
                <a:gd name="T29" fmla="*/ 23 h 202"/>
                <a:gd name="T30" fmla="*/ 173 w 245"/>
                <a:gd name="T31" fmla="*/ 14 h 202"/>
                <a:gd name="T32" fmla="*/ 176 w 245"/>
                <a:gd name="T33" fmla="*/ 4 h 202"/>
                <a:gd name="T34" fmla="*/ 182 w 245"/>
                <a:gd name="T35" fmla="*/ 1 h 202"/>
                <a:gd name="T36" fmla="*/ 195 w 245"/>
                <a:gd name="T37" fmla="*/ 0 h 202"/>
                <a:gd name="T38" fmla="*/ 204 w 245"/>
                <a:gd name="T39" fmla="*/ 1 h 202"/>
                <a:gd name="T40" fmla="*/ 244 w 245"/>
                <a:gd name="T41" fmla="*/ 1 h 202"/>
                <a:gd name="T42" fmla="*/ 244 w 245"/>
                <a:gd name="T43" fmla="*/ 39 h 202"/>
                <a:gd name="T44" fmla="*/ 237 w 245"/>
                <a:gd name="T45" fmla="*/ 78 h 202"/>
                <a:gd name="T46" fmla="*/ 207 w 245"/>
                <a:gd name="T47" fmla="*/ 138 h 202"/>
                <a:gd name="T48" fmla="*/ 166 w 245"/>
                <a:gd name="T49" fmla="*/ 174 h 202"/>
                <a:gd name="T50" fmla="*/ 102 w 245"/>
                <a:gd name="T51" fmla="*/ 198 h 202"/>
                <a:gd name="T52" fmla="*/ 75 w 245"/>
                <a:gd name="T53" fmla="*/ 201 h 202"/>
                <a:gd name="T54" fmla="*/ 64 w 245"/>
                <a:gd name="T55" fmla="*/ 202 h 202"/>
                <a:gd name="T56" fmla="*/ 64 w 245"/>
                <a:gd name="T57" fmla="*/ 122 h 202"/>
                <a:gd name="T58" fmla="*/ 63 w 245"/>
                <a:gd name="T59" fmla="*/ 114 h 202"/>
                <a:gd name="T60" fmla="*/ 49 w 245"/>
                <a:gd name="T61" fmla="*/ 101 h 202"/>
                <a:gd name="T62" fmla="*/ 34 w 245"/>
                <a:gd name="T63" fmla="*/ 103 h 202"/>
                <a:gd name="T64" fmla="*/ 23 w 245"/>
                <a:gd name="T65" fmla="*/ 113 h 202"/>
                <a:gd name="T66" fmla="*/ 10 w 245"/>
                <a:gd name="T67" fmla="*/ 115 h 202"/>
                <a:gd name="T68" fmla="*/ 0 w 245"/>
                <a:gd name="T69" fmla="*/ 105 h 202"/>
                <a:gd name="T70" fmla="*/ 0 w 245"/>
                <a:gd name="T71" fmla="*/ 77 h 202"/>
                <a:gd name="T72" fmla="*/ 7 w 245"/>
                <a:gd name="T73" fmla="*/ 67 h 202"/>
                <a:gd name="T74" fmla="*/ 22 w 245"/>
                <a:gd name="T75" fmla="*/ 68 h 202"/>
                <a:gd name="T76" fmla="*/ 29 w 245"/>
                <a:gd name="T77" fmla="*/ 77 h 202"/>
                <a:gd name="T78" fmla="*/ 45 w 245"/>
                <a:gd name="T79" fmla="*/ 81 h 202"/>
                <a:gd name="T80" fmla="*/ 55 w 245"/>
                <a:gd name="T81" fmla="*/ 80 h 202"/>
                <a:gd name="T82" fmla="*/ 63 w 245"/>
                <a:gd name="T83" fmla="*/ 66 h 202"/>
                <a:gd name="T84" fmla="*/ 65 w 245"/>
                <a:gd name="T8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5" h="202">
                  <a:moveTo>
                    <a:pt x="65" y="0"/>
                  </a:moveTo>
                  <a:cubicBezTo>
                    <a:pt x="84" y="0"/>
                    <a:pt x="103" y="0"/>
                    <a:pt x="122" y="0"/>
                  </a:cubicBezTo>
                  <a:cubicBezTo>
                    <a:pt x="126" y="0"/>
                    <a:pt x="129" y="2"/>
                    <a:pt x="131" y="3"/>
                  </a:cubicBezTo>
                  <a:cubicBezTo>
                    <a:pt x="133" y="5"/>
                    <a:pt x="134" y="6"/>
                    <a:pt x="134" y="6"/>
                  </a:cubicBezTo>
                  <a:cubicBezTo>
                    <a:pt x="136" y="10"/>
                    <a:pt x="134" y="15"/>
                    <a:pt x="133" y="16"/>
                  </a:cubicBezTo>
                  <a:cubicBezTo>
                    <a:pt x="131" y="20"/>
                    <a:pt x="129" y="20"/>
                    <a:pt x="126" y="23"/>
                  </a:cubicBezTo>
                  <a:cubicBezTo>
                    <a:pt x="121" y="28"/>
                    <a:pt x="121" y="35"/>
                    <a:pt x="121" y="40"/>
                  </a:cubicBezTo>
                  <a:cubicBezTo>
                    <a:pt x="121" y="45"/>
                    <a:pt x="121" y="55"/>
                    <a:pt x="130" y="61"/>
                  </a:cubicBezTo>
                  <a:cubicBezTo>
                    <a:pt x="135" y="65"/>
                    <a:pt x="141" y="65"/>
                    <a:pt x="144" y="65"/>
                  </a:cubicBezTo>
                  <a:cubicBezTo>
                    <a:pt x="147" y="65"/>
                    <a:pt x="150" y="65"/>
                    <a:pt x="153" y="65"/>
                  </a:cubicBezTo>
                  <a:cubicBezTo>
                    <a:pt x="160" y="66"/>
                    <a:pt x="166" y="65"/>
                    <a:pt x="172" y="65"/>
                  </a:cubicBezTo>
                  <a:cubicBezTo>
                    <a:pt x="175" y="64"/>
                    <a:pt x="179" y="62"/>
                    <a:pt x="183" y="58"/>
                  </a:cubicBezTo>
                  <a:cubicBezTo>
                    <a:pt x="187" y="53"/>
                    <a:pt x="188" y="48"/>
                    <a:pt x="189" y="43"/>
                  </a:cubicBezTo>
                  <a:cubicBezTo>
                    <a:pt x="190" y="38"/>
                    <a:pt x="190" y="35"/>
                    <a:pt x="188" y="31"/>
                  </a:cubicBezTo>
                  <a:cubicBezTo>
                    <a:pt x="186" y="26"/>
                    <a:pt x="183" y="24"/>
                    <a:pt x="181" y="23"/>
                  </a:cubicBezTo>
                  <a:cubicBezTo>
                    <a:pt x="177" y="21"/>
                    <a:pt x="174" y="18"/>
                    <a:pt x="173" y="14"/>
                  </a:cubicBezTo>
                  <a:cubicBezTo>
                    <a:pt x="173" y="8"/>
                    <a:pt x="176" y="5"/>
                    <a:pt x="176" y="4"/>
                  </a:cubicBezTo>
                  <a:cubicBezTo>
                    <a:pt x="178" y="3"/>
                    <a:pt x="180" y="2"/>
                    <a:pt x="182" y="1"/>
                  </a:cubicBezTo>
                  <a:cubicBezTo>
                    <a:pt x="185" y="1"/>
                    <a:pt x="188" y="0"/>
                    <a:pt x="195" y="0"/>
                  </a:cubicBezTo>
                  <a:cubicBezTo>
                    <a:pt x="199" y="0"/>
                    <a:pt x="201" y="0"/>
                    <a:pt x="204" y="1"/>
                  </a:cubicBezTo>
                  <a:cubicBezTo>
                    <a:pt x="210" y="1"/>
                    <a:pt x="221" y="1"/>
                    <a:pt x="244" y="1"/>
                  </a:cubicBezTo>
                  <a:cubicBezTo>
                    <a:pt x="245" y="11"/>
                    <a:pt x="245" y="24"/>
                    <a:pt x="244" y="39"/>
                  </a:cubicBezTo>
                  <a:cubicBezTo>
                    <a:pt x="243" y="59"/>
                    <a:pt x="238" y="74"/>
                    <a:pt x="237" y="78"/>
                  </a:cubicBezTo>
                  <a:cubicBezTo>
                    <a:pt x="234" y="89"/>
                    <a:pt x="227" y="113"/>
                    <a:pt x="207" y="138"/>
                  </a:cubicBezTo>
                  <a:cubicBezTo>
                    <a:pt x="191" y="158"/>
                    <a:pt x="174" y="170"/>
                    <a:pt x="166" y="174"/>
                  </a:cubicBezTo>
                  <a:cubicBezTo>
                    <a:pt x="166" y="174"/>
                    <a:pt x="141" y="190"/>
                    <a:pt x="102" y="198"/>
                  </a:cubicBezTo>
                  <a:cubicBezTo>
                    <a:pt x="89" y="200"/>
                    <a:pt x="75" y="201"/>
                    <a:pt x="75" y="201"/>
                  </a:cubicBezTo>
                  <a:cubicBezTo>
                    <a:pt x="71" y="202"/>
                    <a:pt x="67" y="202"/>
                    <a:pt x="64" y="202"/>
                  </a:cubicBezTo>
                  <a:cubicBezTo>
                    <a:pt x="64" y="175"/>
                    <a:pt x="64" y="148"/>
                    <a:pt x="64" y="122"/>
                  </a:cubicBezTo>
                  <a:cubicBezTo>
                    <a:pt x="64" y="120"/>
                    <a:pt x="64" y="117"/>
                    <a:pt x="63" y="114"/>
                  </a:cubicBezTo>
                  <a:cubicBezTo>
                    <a:pt x="61" y="108"/>
                    <a:pt x="56" y="103"/>
                    <a:pt x="49" y="101"/>
                  </a:cubicBezTo>
                  <a:cubicBezTo>
                    <a:pt x="42" y="99"/>
                    <a:pt x="36" y="102"/>
                    <a:pt x="34" y="103"/>
                  </a:cubicBezTo>
                  <a:cubicBezTo>
                    <a:pt x="28" y="106"/>
                    <a:pt x="29" y="110"/>
                    <a:pt x="23" y="113"/>
                  </a:cubicBezTo>
                  <a:cubicBezTo>
                    <a:pt x="21" y="114"/>
                    <a:pt x="16" y="116"/>
                    <a:pt x="10" y="115"/>
                  </a:cubicBezTo>
                  <a:cubicBezTo>
                    <a:pt x="3" y="113"/>
                    <a:pt x="0" y="106"/>
                    <a:pt x="0" y="105"/>
                  </a:cubicBezTo>
                  <a:cubicBezTo>
                    <a:pt x="0" y="96"/>
                    <a:pt x="0" y="86"/>
                    <a:pt x="0" y="77"/>
                  </a:cubicBezTo>
                  <a:cubicBezTo>
                    <a:pt x="0" y="76"/>
                    <a:pt x="1" y="70"/>
                    <a:pt x="7" y="67"/>
                  </a:cubicBezTo>
                  <a:cubicBezTo>
                    <a:pt x="14" y="63"/>
                    <a:pt x="21" y="68"/>
                    <a:pt x="22" y="68"/>
                  </a:cubicBezTo>
                  <a:cubicBezTo>
                    <a:pt x="26" y="71"/>
                    <a:pt x="25" y="74"/>
                    <a:pt x="29" y="77"/>
                  </a:cubicBezTo>
                  <a:cubicBezTo>
                    <a:pt x="34" y="81"/>
                    <a:pt x="40" y="81"/>
                    <a:pt x="45" y="81"/>
                  </a:cubicBezTo>
                  <a:cubicBezTo>
                    <a:pt x="50" y="81"/>
                    <a:pt x="52" y="81"/>
                    <a:pt x="55" y="80"/>
                  </a:cubicBezTo>
                  <a:cubicBezTo>
                    <a:pt x="62" y="77"/>
                    <a:pt x="63" y="67"/>
                    <a:pt x="63" y="66"/>
                  </a:cubicBezTo>
                  <a:cubicBezTo>
                    <a:pt x="64" y="44"/>
                    <a:pt x="65" y="22"/>
                    <a:pt x="65" y="0"/>
                  </a:cubicBezTo>
                  <a:close/>
                </a:path>
              </a:pathLst>
            </a:custGeom>
            <a:solidFill>
              <a:srgbClr val="329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F4AEE-A7CF-4F69-9A74-AACA2A1E5334}"/>
              </a:ext>
            </a:extLst>
          </p:cNvPr>
          <p:cNvGrpSpPr/>
          <p:nvPr/>
        </p:nvGrpSpPr>
        <p:grpSpPr>
          <a:xfrm>
            <a:off x="7878999" y="4035050"/>
            <a:ext cx="743082" cy="754011"/>
            <a:chOff x="4642932" y="2698154"/>
            <a:chExt cx="1035373" cy="1050602"/>
          </a:xfrm>
        </p:grpSpPr>
        <p:sp>
          <p:nvSpPr>
            <p:cNvPr id="66" name="Freeform 825">
              <a:extLst>
                <a:ext uri="{FF2B5EF4-FFF2-40B4-BE49-F238E27FC236}">
                  <a16:creationId xmlns:a16="http://schemas.microsoft.com/office/drawing/2014/main" id="{54786457-A8B6-4679-A585-0C1BC5C0E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223" y="2896088"/>
              <a:ext cx="426330" cy="639494"/>
            </a:xfrm>
            <a:custGeom>
              <a:avLst/>
              <a:gdLst>
                <a:gd name="T0" fmla="*/ 67 w 133"/>
                <a:gd name="T1" fmla="*/ 0 h 195"/>
                <a:gd name="T2" fmla="*/ 18 w 133"/>
                <a:gd name="T3" fmla="*/ 75 h 195"/>
                <a:gd name="T4" fmla="*/ 5 w 133"/>
                <a:gd name="T5" fmla="*/ 108 h 195"/>
                <a:gd name="T6" fmla="*/ 5 w 133"/>
                <a:gd name="T7" fmla="*/ 148 h 195"/>
                <a:gd name="T8" fmla="*/ 41 w 133"/>
                <a:gd name="T9" fmla="*/ 185 h 195"/>
                <a:gd name="T10" fmla="*/ 88 w 133"/>
                <a:gd name="T11" fmla="*/ 188 h 195"/>
                <a:gd name="T12" fmla="*/ 121 w 133"/>
                <a:gd name="T13" fmla="*/ 166 h 195"/>
                <a:gd name="T14" fmla="*/ 133 w 133"/>
                <a:gd name="T15" fmla="*/ 130 h 195"/>
                <a:gd name="T16" fmla="*/ 125 w 133"/>
                <a:gd name="T17" fmla="*/ 93 h 195"/>
                <a:gd name="T18" fmla="*/ 93 w 133"/>
                <a:gd name="T19" fmla="*/ 38 h 195"/>
                <a:gd name="T20" fmla="*/ 67 w 133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95">
                  <a:moveTo>
                    <a:pt x="67" y="0"/>
                  </a:moveTo>
                  <a:cubicBezTo>
                    <a:pt x="53" y="19"/>
                    <a:pt x="35" y="46"/>
                    <a:pt x="18" y="75"/>
                  </a:cubicBezTo>
                  <a:cubicBezTo>
                    <a:pt x="15" y="82"/>
                    <a:pt x="9" y="92"/>
                    <a:pt x="5" y="108"/>
                  </a:cubicBezTo>
                  <a:cubicBezTo>
                    <a:pt x="3" y="119"/>
                    <a:pt x="0" y="132"/>
                    <a:pt x="5" y="148"/>
                  </a:cubicBezTo>
                  <a:cubicBezTo>
                    <a:pt x="14" y="173"/>
                    <a:pt x="37" y="183"/>
                    <a:pt x="41" y="185"/>
                  </a:cubicBezTo>
                  <a:cubicBezTo>
                    <a:pt x="62" y="195"/>
                    <a:pt x="82" y="189"/>
                    <a:pt x="88" y="188"/>
                  </a:cubicBezTo>
                  <a:cubicBezTo>
                    <a:pt x="94" y="186"/>
                    <a:pt x="110" y="181"/>
                    <a:pt x="121" y="166"/>
                  </a:cubicBezTo>
                  <a:cubicBezTo>
                    <a:pt x="131" y="152"/>
                    <a:pt x="132" y="137"/>
                    <a:pt x="133" y="130"/>
                  </a:cubicBezTo>
                  <a:cubicBezTo>
                    <a:pt x="133" y="115"/>
                    <a:pt x="129" y="105"/>
                    <a:pt x="125" y="93"/>
                  </a:cubicBezTo>
                  <a:cubicBezTo>
                    <a:pt x="119" y="78"/>
                    <a:pt x="113" y="69"/>
                    <a:pt x="93" y="38"/>
                  </a:cubicBezTo>
                  <a:cubicBezTo>
                    <a:pt x="83" y="23"/>
                    <a:pt x="74" y="10"/>
                    <a:pt x="6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7" name="Freeform 826">
              <a:extLst>
                <a:ext uri="{FF2B5EF4-FFF2-40B4-BE49-F238E27FC236}">
                  <a16:creationId xmlns:a16="http://schemas.microsoft.com/office/drawing/2014/main" id="{1171FE7D-7DDC-43EC-AFBA-EAA274CF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8810" y="3017896"/>
              <a:ext cx="76135" cy="106587"/>
            </a:xfrm>
            <a:custGeom>
              <a:avLst/>
              <a:gdLst>
                <a:gd name="T0" fmla="*/ 1 w 22"/>
                <a:gd name="T1" fmla="*/ 34 h 34"/>
                <a:gd name="T2" fmla="*/ 0 w 22"/>
                <a:gd name="T3" fmla="*/ 29 h 34"/>
                <a:gd name="T4" fmla="*/ 5 w 22"/>
                <a:gd name="T5" fmla="*/ 18 h 34"/>
                <a:gd name="T6" fmla="*/ 14 w 22"/>
                <a:gd name="T7" fmla="*/ 4 h 34"/>
                <a:gd name="T8" fmla="*/ 20 w 22"/>
                <a:gd name="T9" fmla="*/ 1 h 34"/>
                <a:gd name="T10" fmla="*/ 21 w 22"/>
                <a:gd name="T11" fmla="*/ 2 h 34"/>
                <a:gd name="T12" fmla="*/ 17 w 22"/>
                <a:gd name="T13" fmla="*/ 13 h 34"/>
                <a:gd name="T14" fmla="*/ 10 w 22"/>
                <a:gd name="T15" fmla="*/ 25 h 34"/>
                <a:gd name="T16" fmla="*/ 1 w 2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4">
                  <a:moveTo>
                    <a:pt x="1" y="34"/>
                  </a:moveTo>
                  <a:cubicBezTo>
                    <a:pt x="1" y="33"/>
                    <a:pt x="0" y="32"/>
                    <a:pt x="0" y="29"/>
                  </a:cubicBezTo>
                  <a:cubicBezTo>
                    <a:pt x="1" y="26"/>
                    <a:pt x="2" y="23"/>
                    <a:pt x="5" y="18"/>
                  </a:cubicBezTo>
                  <a:cubicBezTo>
                    <a:pt x="9" y="12"/>
                    <a:pt x="10" y="10"/>
                    <a:pt x="14" y="4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2" y="6"/>
                    <a:pt x="20" y="8"/>
                    <a:pt x="17" y="13"/>
                  </a:cubicBezTo>
                  <a:cubicBezTo>
                    <a:pt x="12" y="22"/>
                    <a:pt x="13" y="20"/>
                    <a:pt x="10" y="25"/>
                  </a:cubicBezTo>
                  <a:cubicBezTo>
                    <a:pt x="7" y="29"/>
                    <a:pt x="6" y="34"/>
                    <a:pt x="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8" name="Freeform 827">
              <a:extLst>
                <a:ext uri="{FF2B5EF4-FFF2-40B4-BE49-F238E27FC236}">
                  <a16:creationId xmlns:a16="http://schemas.microsoft.com/office/drawing/2014/main" id="{741CEEAD-0515-49C8-84FC-B2FB43B95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32" y="2789510"/>
              <a:ext cx="289300" cy="426330"/>
            </a:xfrm>
            <a:custGeom>
              <a:avLst/>
              <a:gdLst>
                <a:gd name="T0" fmla="*/ 25 w 92"/>
                <a:gd name="T1" fmla="*/ 126 h 130"/>
                <a:gd name="T2" fmla="*/ 38 w 92"/>
                <a:gd name="T3" fmla="*/ 74 h 130"/>
                <a:gd name="T4" fmla="*/ 88 w 92"/>
                <a:gd name="T5" fmla="*/ 18 h 130"/>
                <a:gd name="T6" fmla="*/ 92 w 92"/>
                <a:gd name="T7" fmla="*/ 3 h 130"/>
                <a:gd name="T8" fmla="*/ 73 w 92"/>
                <a:gd name="T9" fmla="*/ 0 h 130"/>
                <a:gd name="T10" fmla="*/ 19 w 92"/>
                <a:gd name="T11" fmla="*/ 58 h 130"/>
                <a:gd name="T12" fmla="*/ 3 w 92"/>
                <a:gd name="T13" fmla="*/ 100 h 130"/>
                <a:gd name="T14" fmla="*/ 0 w 92"/>
                <a:gd name="T15" fmla="*/ 128 h 130"/>
                <a:gd name="T16" fmla="*/ 12 w 92"/>
                <a:gd name="T17" fmla="*/ 115 h 130"/>
                <a:gd name="T18" fmla="*/ 25 w 92"/>
                <a:gd name="T19" fmla="*/ 130 h 130"/>
                <a:gd name="T20" fmla="*/ 25 w 92"/>
                <a:gd name="T21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30">
                  <a:moveTo>
                    <a:pt x="25" y="126"/>
                  </a:moveTo>
                  <a:cubicBezTo>
                    <a:pt x="26" y="114"/>
                    <a:pt x="28" y="95"/>
                    <a:pt x="38" y="74"/>
                  </a:cubicBezTo>
                  <a:cubicBezTo>
                    <a:pt x="53" y="42"/>
                    <a:pt x="77" y="25"/>
                    <a:pt x="88" y="18"/>
                  </a:cubicBezTo>
                  <a:cubicBezTo>
                    <a:pt x="89" y="13"/>
                    <a:pt x="90" y="8"/>
                    <a:pt x="92" y="3"/>
                  </a:cubicBezTo>
                  <a:cubicBezTo>
                    <a:pt x="86" y="2"/>
                    <a:pt x="79" y="1"/>
                    <a:pt x="73" y="0"/>
                  </a:cubicBezTo>
                  <a:cubicBezTo>
                    <a:pt x="59" y="9"/>
                    <a:pt x="36" y="28"/>
                    <a:pt x="19" y="58"/>
                  </a:cubicBezTo>
                  <a:cubicBezTo>
                    <a:pt x="16" y="64"/>
                    <a:pt x="8" y="79"/>
                    <a:pt x="3" y="100"/>
                  </a:cubicBezTo>
                  <a:cubicBezTo>
                    <a:pt x="1" y="111"/>
                    <a:pt x="1" y="121"/>
                    <a:pt x="0" y="128"/>
                  </a:cubicBezTo>
                  <a:cubicBezTo>
                    <a:pt x="4" y="124"/>
                    <a:pt x="8" y="120"/>
                    <a:pt x="12" y="115"/>
                  </a:cubicBezTo>
                  <a:cubicBezTo>
                    <a:pt x="16" y="120"/>
                    <a:pt x="21" y="125"/>
                    <a:pt x="25" y="130"/>
                  </a:cubicBezTo>
                  <a:cubicBezTo>
                    <a:pt x="25" y="129"/>
                    <a:pt x="25" y="127"/>
                    <a:pt x="25" y="1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69" name="Freeform 828">
              <a:extLst>
                <a:ext uri="{FF2B5EF4-FFF2-40B4-BE49-F238E27FC236}">
                  <a16:creationId xmlns:a16="http://schemas.microsoft.com/office/drawing/2014/main" id="{D4F587FE-7EB9-4F12-A79D-70FD3C2B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002" y="2698154"/>
              <a:ext cx="502465" cy="137039"/>
            </a:xfrm>
            <a:custGeom>
              <a:avLst/>
              <a:gdLst>
                <a:gd name="T0" fmla="*/ 14 w 154"/>
                <a:gd name="T1" fmla="*/ 40 h 42"/>
                <a:gd name="T2" fmla="*/ 65 w 154"/>
                <a:gd name="T3" fmla="*/ 25 h 42"/>
                <a:gd name="T4" fmla="*/ 139 w 154"/>
                <a:gd name="T5" fmla="*/ 40 h 42"/>
                <a:gd name="T6" fmla="*/ 154 w 154"/>
                <a:gd name="T7" fmla="*/ 35 h 42"/>
                <a:gd name="T8" fmla="*/ 147 w 154"/>
                <a:gd name="T9" fmla="*/ 18 h 42"/>
                <a:gd name="T10" fmla="*/ 70 w 154"/>
                <a:gd name="T11" fmla="*/ 1 h 42"/>
                <a:gd name="T12" fmla="*/ 25 w 154"/>
                <a:gd name="T13" fmla="*/ 9 h 42"/>
                <a:gd name="T14" fmla="*/ 0 w 154"/>
                <a:gd name="T15" fmla="*/ 20 h 42"/>
                <a:gd name="T16" fmla="*/ 17 w 154"/>
                <a:gd name="T17" fmla="*/ 24 h 42"/>
                <a:gd name="T18" fmla="*/ 10 w 154"/>
                <a:gd name="T19" fmla="*/ 42 h 42"/>
                <a:gd name="T20" fmla="*/ 14 w 154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42">
                  <a:moveTo>
                    <a:pt x="14" y="40"/>
                  </a:moveTo>
                  <a:cubicBezTo>
                    <a:pt x="25" y="35"/>
                    <a:pt x="42" y="27"/>
                    <a:pt x="65" y="25"/>
                  </a:cubicBezTo>
                  <a:cubicBezTo>
                    <a:pt x="100" y="22"/>
                    <a:pt x="127" y="34"/>
                    <a:pt x="139" y="40"/>
                  </a:cubicBezTo>
                  <a:cubicBezTo>
                    <a:pt x="144" y="38"/>
                    <a:pt x="149" y="37"/>
                    <a:pt x="154" y="35"/>
                  </a:cubicBezTo>
                  <a:cubicBezTo>
                    <a:pt x="152" y="30"/>
                    <a:pt x="150" y="24"/>
                    <a:pt x="147" y="18"/>
                  </a:cubicBezTo>
                  <a:cubicBezTo>
                    <a:pt x="132" y="11"/>
                    <a:pt x="104" y="0"/>
                    <a:pt x="70" y="1"/>
                  </a:cubicBezTo>
                  <a:cubicBezTo>
                    <a:pt x="62" y="1"/>
                    <a:pt x="46" y="2"/>
                    <a:pt x="25" y="9"/>
                  </a:cubicBezTo>
                  <a:cubicBezTo>
                    <a:pt x="15" y="12"/>
                    <a:pt x="6" y="17"/>
                    <a:pt x="0" y="20"/>
                  </a:cubicBezTo>
                  <a:cubicBezTo>
                    <a:pt x="6" y="21"/>
                    <a:pt x="11" y="23"/>
                    <a:pt x="17" y="24"/>
                  </a:cubicBezTo>
                  <a:cubicBezTo>
                    <a:pt x="15" y="30"/>
                    <a:pt x="13" y="36"/>
                    <a:pt x="10" y="42"/>
                  </a:cubicBezTo>
                  <a:cubicBezTo>
                    <a:pt x="12" y="42"/>
                    <a:pt x="13" y="41"/>
                    <a:pt x="14" y="40"/>
                  </a:cubicBezTo>
                  <a:close/>
                </a:path>
              </a:pathLst>
            </a:custGeom>
            <a:solidFill>
              <a:srgbClr val="359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0" name="Freeform 829">
              <a:extLst>
                <a:ext uri="{FF2B5EF4-FFF2-40B4-BE49-F238E27FC236}">
                  <a16:creationId xmlns:a16="http://schemas.microsoft.com/office/drawing/2014/main" id="{8A0AF47C-2631-48E4-8BD9-17B8F4CC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005" y="2789510"/>
              <a:ext cx="289300" cy="456782"/>
            </a:xfrm>
            <a:custGeom>
              <a:avLst/>
              <a:gdLst>
                <a:gd name="T0" fmla="*/ 4 w 89"/>
                <a:gd name="T1" fmla="*/ 22 h 142"/>
                <a:gd name="T2" fmla="*/ 42 w 89"/>
                <a:gd name="T3" fmla="*/ 59 h 142"/>
                <a:gd name="T4" fmla="*/ 66 w 89"/>
                <a:gd name="T5" fmla="*/ 131 h 142"/>
                <a:gd name="T6" fmla="*/ 77 w 89"/>
                <a:gd name="T7" fmla="*/ 142 h 142"/>
                <a:gd name="T8" fmla="*/ 89 w 89"/>
                <a:gd name="T9" fmla="*/ 127 h 142"/>
                <a:gd name="T10" fmla="*/ 66 w 89"/>
                <a:gd name="T11" fmla="*/ 52 h 142"/>
                <a:gd name="T12" fmla="*/ 37 w 89"/>
                <a:gd name="T13" fmla="*/ 16 h 142"/>
                <a:gd name="T14" fmla="*/ 15 w 89"/>
                <a:gd name="T15" fmla="*/ 0 h 142"/>
                <a:gd name="T16" fmla="*/ 20 w 89"/>
                <a:gd name="T17" fmla="*/ 16 h 142"/>
                <a:gd name="T18" fmla="*/ 0 w 89"/>
                <a:gd name="T19" fmla="*/ 20 h 142"/>
                <a:gd name="T20" fmla="*/ 4 w 89"/>
                <a:gd name="T21" fmla="*/ 2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2">
                  <a:moveTo>
                    <a:pt x="4" y="22"/>
                  </a:moveTo>
                  <a:cubicBezTo>
                    <a:pt x="14" y="29"/>
                    <a:pt x="29" y="40"/>
                    <a:pt x="42" y="59"/>
                  </a:cubicBezTo>
                  <a:cubicBezTo>
                    <a:pt x="62" y="88"/>
                    <a:pt x="65" y="118"/>
                    <a:pt x="66" y="131"/>
                  </a:cubicBezTo>
                  <a:cubicBezTo>
                    <a:pt x="69" y="135"/>
                    <a:pt x="73" y="138"/>
                    <a:pt x="77" y="142"/>
                  </a:cubicBezTo>
                  <a:cubicBezTo>
                    <a:pt x="81" y="137"/>
                    <a:pt x="85" y="132"/>
                    <a:pt x="89" y="127"/>
                  </a:cubicBezTo>
                  <a:cubicBezTo>
                    <a:pt x="88" y="111"/>
                    <a:pt x="83" y="81"/>
                    <a:pt x="66" y="52"/>
                  </a:cubicBezTo>
                  <a:cubicBezTo>
                    <a:pt x="62" y="45"/>
                    <a:pt x="53" y="31"/>
                    <a:pt x="37" y="16"/>
                  </a:cubicBezTo>
                  <a:cubicBezTo>
                    <a:pt x="29" y="9"/>
                    <a:pt x="21" y="4"/>
                    <a:pt x="15" y="0"/>
                  </a:cubicBezTo>
                  <a:cubicBezTo>
                    <a:pt x="16" y="5"/>
                    <a:pt x="18" y="11"/>
                    <a:pt x="20" y="16"/>
                  </a:cubicBezTo>
                  <a:cubicBezTo>
                    <a:pt x="13" y="18"/>
                    <a:pt x="7" y="19"/>
                    <a:pt x="0" y="20"/>
                  </a:cubicBezTo>
                  <a:cubicBezTo>
                    <a:pt x="2" y="21"/>
                    <a:pt x="3" y="21"/>
                    <a:pt x="4" y="22"/>
                  </a:cubicBezTo>
                  <a:close/>
                </a:path>
              </a:pathLst>
            </a:custGeom>
            <a:solidFill>
              <a:srgbClr val="52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1" name="Freeform 830">
              <a:extLst>
                <a:ext uri="{FF2B5EF4-FFF2-40B4-BE49-F238E27FC236}">
                  <a16:creationId xmlns:a16="http://schemas.microsoft.com/office/drawing/2014/main" id="{0881C25E-FDC4-4FD4-8463-8732F20C8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005" y="3246292"/>
              <a:ext cx="289300" cy="426330"/>
            </a:xfrm>
            <a:custGeom>
              <a:avLst/>
              <a:gdLst>
                <a:gd name="T0" fmla="*/ 68 w 92"/>
                <a:gd name="T1" fmla="*/ 4 h 130"/>
                <a:gd name="T2" fmla="*/ 55 w 92"/>
                <a:gd name="T3" fmla="*/ 56 h 130"/>
                <a:gd name="T4" fmla="*/ 4 w 92"/>
                <a:gd name="T5" fmla="*/ 112 h 130"/>
                <a:gd name="T6" fmla="*/ 0 w 92"/>
                <a:gd name="T7" fmla="*/ 127 h 130"/>
                <a:gd name="T8" fmla="*/ 19 w 92"/>
                <a:gd name="T9" fmla="*/ 130 h 130"/>
                <a:gd name="T10" fmla="*/ 73 w 92"/>
                <a:gd name="T11" fmla="*/ 73 h 130"/>
                <a:gd name="T12" fmla="*/ 89 w 92"/>
                <a:gd name="T13" fmla="*/ 30 h 130"/>
                <a:gd name="T14" fmla="*/ 92 w 92"/>
                <a:gd name="T15" fmla="*/ 2 h 130"/>
                <a:gd name="T16" fmla="*/ 80 w 92"/>
                <a:gd name="T17" fmla="*/ 15 h 130"/>
                <a:gd name="T18" fmla="*/ 68 w 92"/>
                <a:gd name="T19" fmla="*/ 0 h 130"/>
                <a:gd name="T20" fmla="*/ 68 w 92"/>
                <a:gd name="T21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30">
                  <a:moveTo>
                    <a:pt x="68" y="4"/>
                  </a:moveTo>
                  <a:cubicBezTo>
                    <a:pt x="67" y="16"/>
                    <a:pt x="65" y="35"/>
                    <a:pt x="55" y="56"/>
                  </a:cubicBezTo>
                  <a:cubicBezTo>
                    <a:pt x="40" y="88"/>
                    <a:pt x="16" y="105"/>
                    <a:pt x="4" y="112"/>
                  </a:cubicBezTo>
                  <a:cubicBezTo>
                    <a:pt x="3" y="117"/>
                    <a:pt x="2" y="122"/>
                    <a:pt x="0" y="127"/>
                  </a:cubicBezTo>
                  <a:cubicBezTo>
                    <a:pt x="7" y="128"/>
                    <a:pt x="13" y="129"/>
                    <a:pt x="19" y="130"/>
                  </a:cubicBezTo>
                  <a:cubicBezTo>
                    <a:pt x="33" y="121"/>
                    <a:pt x="56" y="102"/>
                    <a:pt x="73" y="73"/>
                  </a:cubicBezTo>
                  <a:cubicBezTo>
                    <a:pt x="77" y="66"/>
                    <a:pt x="85" y="51"/>
                    <a:pt x="89" y="30"/>
                  </a:cubicBezTo>
                  <a:cubicBezTo>
                    <a:pt x="92" y="19"/>
                    <a:pt x="92" y="9"/>
                    <a:pt x="92" y="2"/>
                  </a:cubicBezTo>
                  <a:cubicBezTo>
                    <a:pt x="88" y="6"/>
                    <a:pt x="84" y="11"/>
                    <a:pt x="80" y="15"/>
                  </a:cubicBezTo>
                  <a:cubicBezTo>
                    <a:pt x="76" y="10"/>
                    <a:pt x="72" y="5"/>
                    <a:pt x="68" y="0"/>
                  </a:cubicBezTo>
                  <a:cubicBezTo>
                    <a:pt x="68" y="1"/>
                    <a:pt x="68" y="3"/>
                    <a:pt x="68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2" name="Freeform 831">
              <a:extLst>
                <a:ext uri="{FF2B5EF4-FFF2-40B4-BE49-F238E27FC236}">
                  <a16:creationId xmlns:a16="http://schemas.microsoft.com/office/drawing/2014/main" id="{59E59B46-F9EC-4046-A8B7-777CF232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771" y="3611717"/>
              <a:ext cx="502465" cy="137039"/>
            </a:xfrm>
            <a:custGeom>
              <a:avLst/>
              <a:gdLst>
                <a:gd name="T0" fmla="*/ 141 w 155"/>
                <a:gd name="T1" fmla="*/ 1 h 41"/>
                <a:gd name="T2" fmla="*/ 89 w 155"/>
                <a:gd name="T3" fmla="*/ 16 h 41"/>
                <a:gd name="T4" fmla="*/ 16 w 155"/>
                <a:gd name="T5" fmla="*/ 1 h 41"/>
                <a:gd name="T6" fmla="*/ 0 w 155"/>
                <a:gd name="T7" fmla="*/ 5 h 41"/>
                <a:gd name="T8" fmla="*/ 7 w 155"/>
                <a:gd name="T9" fmla="*/ 23 h 41"/>
                <a:gd name="T10" fmla="*/ 84 w 155"/>
                <a:gd name="T11" fmla="*/ 41 h 41"/>
                <a:gd name="T12" fmla="*/ 129 w 155"/>
                <a:gd name="T13" fmla="*/ 33 h 41"/>
                <a:gd name="T14" fmla="*/ 155 w 155"/>
                <a:gd name="T15" fmla="*/ 22 h 41"/>
                <a:gd name="T16" fmla="*/ 138 w 155"/>
                <a:gd name="T17" fmla="*/ 18 h 41"/>
                <a:gd name="T18" fmla="*/ 144 w 155"/>
                <a:gd name="T19" fmla="*/ 0 h 41"/>
                <a:gd name="T20" fmla="*/ 141 w 155"/>
                <a:gd name="T2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41">
                  <a:moveTo>
                    <a:pt x="141" y="1"/>
                  </a:moveTo>
                  <a:cubicBezTo>
                    <a:pt x="130" y="7"/>
                    <a:pt x="112" y="15"/>
                    <a:pt x="89" y="16"/>
                  </a:cubicBezTo>
                  <a:cubicBezTo>
                    <a:pt x="54" y="19"/>
                    <a:pt x="27" y="7"/>
                    <a:pt x="16" y="1"/>
                  </a:cubicBezTo>
                  <a:cubicBezTo>
                    <a:pt x="11" y="2"/>
                    <a:pt x="5" y="4"/>
                    <a:pt x="0" y="5"/>
                  </a:cubicBezTo>
                  <a:cubicBezTo>
                    <a:pt x="3" y="11"/>
                    <a:pt x="5" y="17"/>
                    <a:pt x="7" y="23"/>
                  </a:cubicBezTo>
                  <a:cubicBezTo>
                    <a:pt x="22" y="30"/>
                    <a:pt x="50" y="41"/>
                    <a:pt x="84" y="41"/>
                  </a:cubicBezTo>
                  <a:cubicBezTo>
                    <a:pt x="92" y="40"/>
                    <a:pt x="109" y="40"/>
                    <a:pt x="129" y="33"/>
                  </a:cubicBezTo>
                  <a:cubicBezTo>
                    <a:pt x="140" y="30"/>
                    <a:pt x="148" y="25"/>
                    <a:pt x="155" y="22"/>
                  </a:cubicBezTo>
                  <a:cubicBezTo>
                    <a:pt x="149" y="21"/>
                    <a:pt x="143" y="19"/>
                    <a:pt x="138" y="18"/>
                  </a:cubicBezTo>
                  <a:cubicBezTo>
                    <a:pt x="140" y="12"/>
                    <a:pt x="142" y="6"/>
                    <a:pt x="144" y="0"/>
                  </a:cubicBezTo>
                  <a:cubicBezTo>
                    <a:pt x="143" y="0"/>
                    <a:pt x="142" y="1"/>
                    <a:pt x="141" y="1"/>
                  </a:cubicBezTo>
                  <a:close/>
                </a:path>
              </a:pathLst>
            </a:custGeom>
            <a:solidFill>
              <a:srgbClr val="27A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73" name="Freeform 832">
              <a:extLst>
                <a:ext uri="{FF2B5EF4-FFF2-40B4-BE49-F238E27FC236}">
                  <a16:creationId xmlns:a16="http://schemas.microsoft.com/office/drawing/2014/main" id="{813FF515-B925-471E-A866-6EEC1351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932" y="3200609"/>
              <a:ext cx="274069" cy="456782"/>
            </a:xfrm>
            <a:custGeom>
              <a:avLst/>
              <a:gdLst>
                <a:gd name="T0" fmla="*/ 85 w 88"/>
                <a:gd name="T1" fmla="*/ 120 h 143"/>
                <a:gd name="T2" fmla="*/ 46 w 88"/>
                <a:gd name="T3" fmla="*/ 83 h 143"/>
                <a:gd name="T4" fmla="*/ 24 w 88"/>
                <a:gd name="T5" fmla="*/ 11 h 143"/>
                <a:gd name="T6" fmla="*/ 13 w 88"/>
                <a:gd name="T7" fmla="*/ 0 h 143"/>
                <a:gd name="T8" fmla="*/ 0 w 88"/>
                <a:gd name="T9" fmla="*/ 15 h 143"/>
                <a:gd name="T10" fmla="*/ 23 w 88"/>
                <a:gd name="T11" fmla="*/ 90 h 143"/>
                <a:gd name="T12" fmla="*/ 51 w 88"/>
                <a:gd name="T13" fmla="*/ 126 h 143"/>
                <a:gd name="T14" fmla="*/ 74 w 88"/>
                <a:gd name="T15" fmla="*/ 143 h 143"/>
                <a:gd name="T16" fmla="*/ 69 w 88"/>
                <a:gd name="T17" fmla="*/ 126 h 143"/>
                <a:gd name="T18" fmla="*/ 88 w 88"/>
                <a:gd name="T19" fmla="*/ 123 h 143"/>
                <a:gd name="T20" fmla="*/ 85 w 88"/>
                <a:gd name="T21" fmla="*/ 12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43">
                  <a:moveTo>
                    <a:pt x="85" y="120"/>
                  </a:moveTo>
                  <a:cubicBezTo>
                    <a:pt x="75" y="114"/>
                    <a:pt x="59" y="102"/>
                    <a:pt x="46" y="83"/>
                  </a:cubicBezTo>
                  <a:cubicBezTo>
                    <a:pt x="27" y="54"/>
                    <a:pt x="24" y="24"/>
                    <a:pt x="24" y="11"/>
                  </a:cubicBezTo>
                  <a:cubicBezTo>
                    <a:pt x="20" y="7"/>
                    <a:pt x="16" y="4"/>
                    <a:pt x="13" y="0"/>
                  </a:cubicBezTo>
                  <a:cubicBezTo>
                    <a:pt x="9" y="5"/>
                    <a:pt x="5" y="10"/>
                    <a:pt x="0" y="15"/>
                  </a:cubicBezTo>
                  <a:cubicBezTo>
                    <a:pt x="2" y="31"/>
                    <a:pt x="6" y="61"/>
                    <a:pt x="23" y="90"/>
                  </a:cubicBezTo>
                  <a:cubicBezTo>
                    <a:pt x="27" y="97"/>
                    <a:pt x="35" y="111"/>
                    <a:pt x="51" y="126"/>
                  </a:cubicBezTo>
                  <a:cubicBezTo>
                    <a:pt x="60" y="133"/>
                    <a:pt x="68" y="139"/>
                    <a:pt x="74" y="143"/>
                  </a:cubicBezTo>
                  <a:cubicBezTo>
                    <a:pt x="72" y="137"/>
                    <a:pt x="70" y="132"/>
                    <a:pt x="69" y="126"/>
                  </a:cubicBezTo>
                  <a:cubicBezTo>
                    <a:pt x="75" y="125"/>
                    <a:pt x="82" y="124"/>
                    <a:pt x="88" y="123"/>
                  </a:cubicBezTo>
                  <a:cubicBezTo>
                    <a:pt x="87" y="122"/>
                    <a:pt x="86" y="121"/>
                    <a:pt x="85" y="120"/>
                  </a:cubicBezTo>
                  <a:close/>
                </a:path>
              </a:pathLst>
            </a:custGeom>
            <a:solidFill>
              <a:srgbClr val="598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</p:grpSp>
      <p:sp>
        <p:nvSpPr>
          <p:cNvPr id="74" name="Título 1">
            <a:extLst>
              <a:ext uri="{FF2B5EF4-FFF2-40B4-BE49-F238E27FC236}">
                <a16:creationId xmlns:a16="http://schemas.microsoft.com/office/drawing/2014/main" id="{0878A56E-457B-4A09-8C19-478C3D14623A}"/>
              </a:ext>
            </a:extLst>
          </p:cNvPr>
          <p:cNvSpPr txBox="1">
            <a:spLocks/>
          </p:cNvSpPr>
          <p:nvPr/>
        </p:nvSpPr>
        <p:spPr>
          <a:xfrm>
            <a:off x="505897" y="264653"/>
            <a:ext cx="7886700" cy="5731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B0F0"/>
                </a:solidFill>
                <a:latin typeface="Anton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Enter the title text here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459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72820593-E0A3-435D-8311-6F65AF07F126}"/>
              </a:ext>
            </a:extLst>
          </p:cNvPr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 altLang="ko-KR"/>
              <a:t>Infographic Style</a:t>
            </a:r>
            <a:endParaRPr lang="ko-KR" alt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10FC9F6-7D56-4D6E-BEA7-73CDEB647307}"/>
              </a:ext>
            </a:extLst>
          </p:cNvPr>
          <p:cNvSpPr txBox="1">
            <a:spLocks/>
          </p:cNvSpPr>
          <p:nvPr/>
        </p:nvSpPr>
        <p:spPr>
          <a:xfrm>
            <a:off x="0" y="684063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 altLang="ko-KR"/>
              <a:t>Insert the title of your subtitle Here</a:t>
            </a:r>
            <a:endParaRPr lang="en-US" altLang="ko-KR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C1949685-EC57-47D7-BEDA-337D7AC7E45A}"/>
              </a:ext>
            </a:extLst>
          </p:cNvPr>
          <p:cNvGrpSpPr/>
          <p:nvPr/>
        </p:nvGrpSpPr>
        <p:grpSpPr>
          <a:xfrm>
            <a:off x="2868665" y="1646530"/>
            <a:ext cx="3406670" cy="2425961"/>
            <a:chOff x="2771799" y="1672408"/>
            <a:chExt cx="3406670" cy="2425961"/>
          </a:xfrm>
        </p:grpSpPr>
        <p:sp>
          <p:nvSpPr>
            <p:cNvPr id="38" name="Block Arc 3">
              <a:extLst>
                <a:ext uri="{FF2B5EF4-FFF2-40B4-BE49-F238E27FC236}">
                  <a16:creationId xmlns:a16="http://schemas.microsoft.com/office/drawing/2014/main" id="{71FF86C2-DBB6-4B85-B9E7-BA3D22A79D25}"/>
                </a:ext>
              </a:extLst>
            </p:cNvPr>
            <p:cNvSpPr/>
            <p:nvPr/>
          </p:nvSpPr>
          <p:spPr>
            <a:xfrm>
              <a:off x="2771799" y="1672408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72580" y="5"/>
                  </a:move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Block Arc 8">
              <a:extLst>
                <a:ext uri="{FF2B5EF4-FFF2-40B4-BE49-F238E27FC236}">
                  <a16:creationId xmlns:a16="http://schemas.microsoft.com/office/drawing/2014/main" id="{7D8D634B-A862-4C82-8A61-4B5B97E38839}"/>
                </a:ext>
              </a:extLst>
            </p:cNvPr>
            <p:cNvSpPr/>
            <p:nvPr/>
          </p:nvSpPr>
          <p:spPr>
            <a:xfrm rot="10800000">
              <a:off x="3563888" y="1672454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59335" y="2138490"/>
                  </a:move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5">
            <a:extLst>
              <a:ext uri="{FF2B5EF4-FFF2-40B4-BE49-F238E27FC236}">
                <a16:creationId xmlns:a16="http://schemas.microsoft.com/office/drawing/2014/main" id="{E2C0293A-0874-4A26-B512-2F5E8D9E7CA5}"/>
              </a:ext>
            </a:extLst>
          </p:cNvPr>
          <p:cNvSpPr/>
          <p:nvPr/>
        </p:nvSpPr>
        <p:spPr>
          <a:xfrm>
            <a:off x="413544" y="2121021"/>
            <a:ext cx="108000" cy="165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6">
            <a:extLst>
              <a:ext uri="{FF2B5EF4-FFF2-40B4-BE49-F238E27FC236}">
                <a16:creationId xmlns:a16="http://schemas.microsoft.com/office/drawing/2014/main" id="{64B3DA46-0E9D-4271-ABAD-6060206B6C77}"/>
              </a:ext>
            </a:extLst>
          </p:cNvPr>
          <p:cNvGrpSpPr/>
          <p:nvPr/>
        </p:nvGrpSpPr>
        <p:grpSpPr>
          <a:xfrm>
            <a:off x="597764" y="2227009"/>
            <a:ext cx="2030020" cy="1417356"/>
            <a:chOff x="803640" y="3362835"/>
            <a:chExt cx="2059657" cy="1417356"/>
          </a:xfrm>
        </p:grpSpPr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86C1E823-1F5C-4A7B-9BA9-13587FA189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F3563684-CC6C-4FA6-967B-BD27EA6998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A437AB24-5A64-4B48-A7B2-4AC566E171E9}"/>
              </a:ext>
            </a:extLst>
          </p:cNvPr>
          <p:cNvSpPr/>
          <p:nvPr/>
        </p:nvSpPr>
        <p:spPr>
          <a:xfrm>
            <a:off x="8622456" y="2121021"/>
            <a:ext cx="108000" cy="165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5" name="Group 8">
            <a:extLst>
              <a:ext uri="{FF2B5EF4-FFF2-40B4-BE49-F238E27FC236}">
                <a16:creationId xmlns:a16="http://schemas.microsoft.com/office/drawing/2014/main" id="{750D717A-E8E1-4461-BC76-72BEB0F8FD7C}"/>
              </a:ext>
            </a:extLst>
          </p:cNvPr>
          <p:cNvGrpSpPr/>
          <p:nvPr/>
        </p:nvGrpSpPr>
        <p:grpSpPr>
          <a:xfrm>
            <a:off x="6516216" y="2227009"/>
            <a:ext cx="2034232" cy="1417356"/>
            <a:chOff x="803640" y="3362835"/>
            <a:chExt cx="2059657" cy="1417356"/>
          </a:xfrm>
        </p:grpSpPr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0FABE421-D7C5-4095-A299-BE215F99C40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933F6E66-E5C5-4F79-B084-F08FD034B0F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1FF12159-CBE1-495B-A300-9AF18E45D570}"/>
              </a:ext>
            </a:extLst>
          </p:cNvPr>
          <p:cNvGrpSpPr/>
          <p:nvPr/>
        </p:nvGrpSpPr>
        <p:grpSpPr>
          <a:xfrm>
            <a:off x="6156176" y="3824590"/>
            <a:ext cx="2060712" cy="776499"/>
            <a:chOff x="1047750" y="711201"/>
            <a:chExt cx="547688" cy="206375"/>
          </a:xfrm>
        </p:grpSpPr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1A240808-AEB7-4BB2-A5C2-41E42BE73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" y="833438"/>
              <a:ext cx="547688" cy="84138"/>
            </a:xfrm>
            <a:custGeom>
              <a:avLst/>
              <a:gdLst>
                <a:gd name="T0" fmla="*/ 1717 w 1732"/>
                <a:gd name="T1" fmla="*/ 127 h 264"/>
                <a:gd name="T2" fmla="*/ 1445 w 1732"/>
                <a:gd name="T3" fmla="*/ 200 h 264"/>
                <a:gd name="T4" fmla="*/ 961 w 1732"/>
                <a:gd name="T5" fmla="*/ 108 h 264"/>
                <a:gd name="T6" fmla="*/ 550 w 1732"/>
                <a:gd name="T7" fmla="*/ 10 h 264"/>
                <a:gd name="T8" fmla="*/ 0 w 1732"/>
                <a:gd name="T9" fmla="*/ 93 h 264"/>
                <a:gd name="T10" fmla="*/ 0 w 1732"/>
                <a:gd name="T11" fmla="*/ 149 h 264"/>
                <a:gd name="T12" fmla="*/ 366 w 1732"/>
                <a:gd name="T13" fmla="*/ 67 h 264"/>
                <a:gd name="T14" fmla="*/ 884 w 1732"/>
                <a:gd name="T15" fmla="*/ 134 h 264"/>
                <a:gd name="T16" fmla="*/ 1280 w 1732"/>
                <a:gd name="T17" fmla="*/ 251 h 264"/>
                <a:gd name="T18" fmla="*/ 1664 w 1732"/>
                <a:gd name="T19" fmla="*/ 209 h 264"/>
                <a:gd name="T20" fmla="*/ 1732 w 1732"/>
                <a:gd name="T21" fmla="*/ 181 h 264"/>
                <a:gd name="T22" fmla="*/ 1732 w 1732"/>
                <a:gd name="T23" fmla="*/ 183 h 264"/>
                <a:gd name="T24" fmla="*/ 1732 w 1732"/>
                <a:gd name="T25" fmla="*/ 132 h 264"/>
                <a:gd name="T26" fmla="*/ 1731 w 1732"/>
                <a:gd name="T27" fmla="*/ 120 h 264"/>
                <a:gd name="T28" fmla="*/ 1717 w 1732"/>
                <a:gd name="T29" fmla="*/ 12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2" h="264">
                  <a:moveTo>
                    <a:pt x="1717" y="127"/>
                  </a:moveTo>
                  <a:cubicBezTo>
                    <a:pt x="1632" y="172"/>
                    <a:pt x="1540" y="194"/>
                    <a:pt x="1445" y="200"/>
                  </a:cubicBezTo>
                  <a:cubicBezTo>
                    <a:pt x="1276" y="211"/>
                    <a:pt x="1115" y="175"/>
                    <a:pt x="961" y="108"/>
                  </a:cubicBezTo>
                  <a:cubicBezTo>
                    <a:pt x="830" y="50"/>
                    <a:pt x="693" y="17"/>
                    <a:pt x="550" y="10"/>
                  </a:cubicBezTo>
                  <a:cubicBezTo>
                    <a:pt x="361" y="0"/>
                    <a:pt x="178" y="28"/>
                    <a:pt x="0" y="93"/>
                  </a:cubicBezTo>
                  <a:cubicBezTo>
                    <a:pt x="0" y="111"/>
                    <a:pt x="0" y="130"/>
                    <a:pt x="0" y="149"/>
                  </a:cubicBezTo>
                  <a:cubicBezTo>
                    <a:pt x="119" y="107"/>
                    <a:pt x="240" y="78"/>
                    <a:pt x="366" y="67"/>
                  </a:cubicBezTo>
                  <a:cubicBezTo>
                    <a:pt x="543" y="52"/>
                    <a:pt x="717" y="67"/>
                    <a:pt x="884" y="134"/>
                  </a:cubicBezTo>
                  <a:cubicBezTo>
                    <a:pt x="1012" y="186"/>
                    <a:pt x="1141" y="236"/>
                    <a:pt x="1280" y="251"/>
                  </a:cubicBezTo>
                  <a:cubicBezTo>
                    <a:pt x="1411" y="264"/>
                    <a:pt x="1540" y="257"/>
                    <a:pt x="1664" y="209"/>
                  </a:cubicBezTo>
                  <a:cubicBezTo>
                    <a:pt x="1687" y="200"/>
                    <a:pt x="1709" y="191"/>
                    <a:pt x="1732" y="181"/>
                  </a:cubicBezTo>
                  <a:cubicBezTo>
                    <a:pt x="1732" y="182"/>
                    <a:pt x="1732" y="182"/>
                    <a:pt x="1732" y="183"/>
                  </a:cubicBezTo>
                  <a:cubicBezTo>
                    <a:pt x="1732" y="132"/>
                    <a:pt x="1732" y="132"/>
                    <a:pt x="1732" y="132"/>
                  </a:cubicBezTo>
                  <a:cubicBezTo>
                    <a:pt x="1732" y="129"/>
                    <a:pt x="1731" y="125"/>
                    <a:pt x="1731" y="120"/>
                  </a:cubicBezTo>
                  <a:cubicBezTo>
                    <a:pt x="1725" y="123"/>
                    <a:pt x="1721" y="125"/>
                    <a:pt x="1717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6D322E7B-D146-47EC-B0C0-3661C36B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711201"/>
              <a:ext cx="296863" cy="149225"/>
            </a:xfrm>
            <a:custGeom>
              <a:avLst/>
              <a:gdLst>
                <a:gd name="T0" fmla="*/ 6 w 938"/>
                <a:gd name="T1" fmla="*/ 181 h 470"/>
                <a:gd name="T2" fmla="*/ 24 w 938"/>
                <a:gd name="T3" fmla="*/ 239 h 470"/>
                <a:gd name="T4" fmla="*/ 84 w 938"/>
                <a:gd name="T5" fmla="*/ 245 h 470"/>
                <a:gd name="T6" fmla="*/ 254 w 938"/>
                <a:gd name="T7" fmla="*/ 168 h 470"/>
                <a:gd name="T8" fmla="*/ 535 w 938"/>
                <a:gd name="T9" fmla="*/ 117 h 470"/>
                <a:gd name="T10" fmla="*/ 790 w 938"/>
                <a:gd name="T11" fmla="*/ 267 h 470"/>
                <a:gd name="T12" fmla="*/ 782 w 938"/>
                <a:gd name="T13" fmla="*/ 371 h 470"/>
                <a:gd name="T14" fmla="*/ 731 w 938"/>
                <a:gd name="T15" fmla="*/ 432 h 470"/>
                <a:gd name="T16" fmla="*/ 824 w 938"/>
                <a:gd name="T17" fmla="*/ 468 h 470"/>
                <a:gd name="T18" fmla="*/ 841 w 938"/>
                <a:gd name="T19" fmla="*/ 465 h 470"/>
                <a:gd name="T20" fmla="*/ 887 w 938"/>
                <a:gd name="T21" fmla="*/ 223 h 470"/>
                <a:gd name="T22" fmla="*/ 619 w 938"/>
                <a:gd name="T23" fmla="*/ 21 h 470"/>
                <a:gd name="T24" fmla="*/ 362 w 938"/>
                <a:gd name="T25" fmla="*/ 26 h 470"/>
                <a:gd name="T26" fmla="*/ 50 w 938"/>
                <a:gd name="T27" fmla="*/ 141 h 470"/>
                <a:gd name="T28" fmla="*/ 6 w 938"/>
                <a:gd name="T29" fmla="*/ 1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470">
                  <a:moveTo>
                    <a:pt x="6" y="181"/>
                  </a:moveTo>
                  <a:cubicBezTo>
                    <a:pt x="0" y="204"/>
                    <a:pt x="5" y="224"/>
                    <a:pt x="24" y="239"/>
                  </a:cubicBezTo>
                  <a:cubicBezTo>
                    <a:pt x="42" y="253"/>
                    <a:pt x="62" y="255"/>
                    <a:pt x="84" y="245"/>
                  </a:cubicBezTo>
                  <a:cubicBezTo>
                    <a:pt x="140" y="218"/>
                    <a:pt x="196" y="190"/>
                    <a:pt x="254" y="168"/>
                  </a:cubicBezTo>
                  <a:cubicBezTo>
                    <a:pt x="345" y="134"/>
                    <a:pt x="438" y="110"/>
                    <a:pt x="535" y="117"/>
                  </a:cubicBezTo>
                  <a:cubicBezTo>
                    <a:pt x="644" y="124"/>
                    <a:pt x="731" y="173"/>
                    <a:pt x="790" y="267"/>
                  </a:cubicBezTo>
                  <a:cubicBezTo>
                    <a:pt x="814" y="305"/>
                    <a:pt x="811" y="335"/>
                    <a:pt x="782" y="371"/>
                  </a:cubicBezTo>
                  <a:cubicBezTo>
                    <a:pt x="765" y="391"/>
                    <a:pt x="748" y="412"/>
                    <a:pt x="731" y="432"/>
                  </a:cubicBezTo>
                  <a:cubicBezTo>
                    <a:pt x="757" y="442"/>
                    <a:pt x="790" y="456"/>
                    <a:pt x="824" y="468"/>
                  </a:cubicBezTo>
                  <a:cubicBezTo>
                    <a:pt x="829" y="470"/>
                    <a:pt x="838" y="468"/>
                    <a:pt x="841" y="465"/>
                  </a:cubicBezTo>
                  <a:cubicBezTo>
                    <a:pt x="912" y="390"/>
                    <a:pt x="938" y="317"/>
                    <a:pt x="887" y="223"/>
                  </a:cubicBezTo>
                  <a:cubicBezTo>
                    <a:pt x="829" y="115"/>
                    <a:pt x="736" y="51"/>
                    <a:pt x="619" y="21"/>
                  </a:cubicBezTo>
                  <a:cubicBezTo>
                    <a:pt x="533" y="0"/>
                    <a:pt x="447" y="8"/>
                    <a:pt x="362" y="26"/>
                  </a:cubicBezTo>
                  <a:cubicBezTo>
                    <a:pt x="252" y="49"/>
                    <a:pt x="149" y="89"/>
                    <a:pt x="50" y="141"/>
                  </a:cubicBezTo>
                  <a:cubicBezTo>
                    <a:pt x="32" y="150"/>
                    <a:pt x="12" y="159"/>
                    <a:pt x="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CDEFCF4A-9BF1-41EF-9D64-FBB4E17A0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744538"/>
              <a:ext cx="119063" cy="120650"/>
            </a:xfrm>
            <a:custGeom>
              <a:avLst/>
              <a:gdLst>
                <a:gd name="T0" fmla="*/ 187 w 377"/>
                <a:gd name="T1" fmla="*/ 1 h 378"/>
                <a:gd name="T2" fmla="*/ 0 w 377"/>
                <a:gd name="T3" fmla="*/ 191 h 378"/>
                <a:gd name="T4" fmla="*/ 189 w 377"/>
                <a:gd name="T5" fmla="*/ 378 h 378"/>
                <a:gd name="T6" fmla="*/ 377 w 377"/>
                <a:gd name="T7" fmla="*/ 191 h 378"/>
                <a:gd name="T8" fmla="*/ 187 w 377"/>
                <a:gd name="T9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378">
                  <a:moveTo>
                    <a:pt x="187" y="1"/>
                  </a:moveTo>
                  <a:cubicBezTo>
                    <a:pt x="83" y="1"/>
                    <a:pt x="0" y="86"/>
                    <a:pt x="0" y="191"/>
                  </a:cubicBezTo>
                  <a:cubicBezTo>
                    <a:pt x="0" y="296"/>
                    <a:pt x="84" y="378"/>
                    <a:pt x="189" y="378"/>
                  </a:cubicBezTo>
                  <a:cubicBezTo>
                    <a:pt x="294" y="378"/>
                    <a:pt x="377" y="295"/>
                    <a:pt x="377" y="191"/>
                  </a:cubicBezTo>
                  <a:cubicBezTo>
                    <a:pt x="377" y="84"/>
                    <a:pt x="294" y="0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02459923-BF30-481A-90CF-0221D9834FCF}"/>
              </a:ext>
            </a:extLst>
          </p:cNvPr>
          <p:cNvGrpSpPr/>
          <p:nvPr/>
        </p:nvGrpSpPr>
        <p:grpSpPr>
          <a:xfrm>
            <a:off x="788227" y="3657851"/>
            <a:ext cx="2315278" cy="879136"/>
            <a:chOff x="1047750" y="446088"/>
            <a:chExt cx="547688" cy="207963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A4F93179-FB6E-4B66-BC83-05A084A2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606426"/>
              <a:ext cx="0" cy="12700"/>
            </a:xfrm>
            <a:custGeom>
              <a:avLst/>
              <a:gdLst>
                <a:gd name="T0" fmla="*/ 1 w 1"/>
                <a:gd name="T1" fmla="*/ 23 h 38"/>
                <a:gd name="T2" fmla="*/ 1 w 1"/>
                <a:gd name="T3" fmla="*/ 0 h 38"/>
                <a:gd name="T4" fmla="*/ 0 w 1"/>
                <a:gd name="T5" fmla="*/ 0 h 38"/>
                <a:gd name="T6" fmla="*/ 0 w 1"/>
                <a:gd name="T7" fmla="*/ 38 h 38"/>
                <a:gd name="T8" fmla="*/ 1 w 1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8">
                  <a:moveTo>
                    <a:pt x="1" y="23"/>
                  </a:moveTo>
                  <a:cubicBezTo>
                    <a:pt x="1" y="15"/>
                    <a:pt x="1" y="7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4"/>
                    <a:pt x="1" y="29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FAC78232-C2E7-42FA-B160-CEC479ED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" y="565151"/>
              <a:ext cx="547688" cy="65088"/>
            </a:xfrm>
            <a:custGeom>
              <a:avLst/>
              <a:gdLst>
                <a:gd name="T0" fmla="*/ 1559 w 1732"/>
                <a:gd name="T1" fmla="*/ 68 h 204"/>
                <a:gd name="T2" fmla="*/ 1215 w 1732"/>
                <a:gd name="T3" fmla="*/ 67 h 204"/>
                <a:gd name="T4" fmla="*/ 1100 w 1732"/>
                <a:gd name="T5" fmla="*/ 121 h 204"/>
                <a:gd name="T6" fmla="*/ 869 w 1732"/>
                <a:gd name="T7" fmla="*/ 70 h 204"/>
                <a:gd name="T8" fmla="*/ 718 w 1732"/>
                <a:gd name="T9" fmla="*/ 20 h 204"/>
                <a:gd name="T10" fmla="*/ 506 w 1732"/>
                <a:gd name="T11" fmla="*/ 77 h 204"/>
                <a:gd name="T12" fmla="*/ 231 w 1732"/>
                <a:gd name="T13" fmla="*/ 101 h 204"/>
                <a:gd name="T14" fmla="*/ 166 w 1732"/>
                <a:gd name="T15" fmla="*/ 63 h 204"/>
                <a:gd name="T16" fmla="*/ 0 w 1732"/>
                <a:gd name="T17" fmla="*/ 21 h 204"/>
                <a:gd name="T18" fmla="*/ 0 w 1732"/>
                <a:gd name="T19" fmla="*/ 73 h 204"/>
                <a:gd name="T20" fmla="*/ 123 w 1732"/>
                <a:gd name="T21" fmla="*/ 100 h 204"/>
                <a:gd name="T22" fmla="*/ 232 w 1732"/>
                <a:gd name="T23" fmla="*/ 159 h 204"/>
                <a:gd name="T24" fmla="*/ 536 w 1732"/>
                <a:gd name="T25" fmla="*/ 121 h 204"/>
                <a:gd name="T26" fmla="*/ 847 w 1732"/>
                <a:gd name="T27" fmla="*/ 119 h 204"/>
                <a:gd name="T28" fmla="*/ 1240 w 1732"/>
                <a:gd name="T29" fmla="*/ 115 h 204"/>
                <a:gd name="T30" fmla="*/ 1534 w 1732"/>
                <a:gd name="T31" fmla="*/ 115 h 204"/>
                <a:gd name="T32" fmla="*/ 1702 w 1732"/>
                <a:gd name="T33" fmla="*/ 180 h 204"/>
                <a:gd name="T34" fmla="*/ 1732 w 1732"/>
                <a:gd name="T35" fmla="*/ 168 h 204"/>
                <a:gd name="T36" fmla="*/ 1732 w 1732"/>
                <a:gd name="T37" fmla="*/ 130 h 204"/>
                <a:gd name="T38" fmla="*/ 1697 w 1732"/>
                <a:gd name="T39" fmla="*/ 127 h 204"/>
                <a:gd name="T40" fmla="*/ 1559 w 1732"/>
                <a:gd name="T41" fmla="*/ 6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2" h="204">
                  <a:moveTo>
                    <a:pt x="1559" y="68"/>
                  </a:moveTo>
                  <a:cubicBezTo>
                    <a:pt x="1445" y="0"/>
                    <a:pt x="1329" y="0"/>
                    <a:pt x="1215" y="67"/>
                  </a:cubicBezTo>
                  <a:cubicBezTo>
                    <a:pt x="1178" y="89"/>
                    <a:pt x="1142" y="112"/>
                    <a:pt x="1100" y="121"/>
                  </a:cubicBezTo>
                  <a:cubicBezTo>
                    <a:pt x="1015" y="139"/>
                    <a:pt x="939" y="119"/>
                    <a:pt x="869" y="70"/>
                  </a:cubicBezTo>
                  <a:cubicBezTo>
                    <a:pt x="824" y="38"/>
                    <a:pt x="772" y="24"/>
                    <a:pt x="718" y="20"/>
                  </a:cubicBezTo>
                  <a:cubicBezTo>
                    <a:pt x="641" y="15"/>
                    <a:pt x="571" y="33"/>
                    <a:pt x="506" y="77"/>
                  </a:cubicBezTo>
                  <a:cubicBezTo>
                    <a:pt x="420" y="135"/>
                    <a:pt x="327" y="145"/>
                    <a:pt x="231" y="101"/>
                  </a:cubicBezTo>
                  <a:cubicBezTo>
                    <a:pt x="208" y="91"/>
                    <a:pt x="188" y="76"/>
                    <a:pt x="166" y="63"/>
                  </a:cubicBezTo>
                  <a:cubicBezTo>
                    <a:pt x="115" y="33"/>
                    <a:pt x="60" y="16"/>
                    <a:pt x="0" y="21"/>
                  </a:cubicBezTo>
                  <a:cubicBezTo>
                    <a:pt x="0" y="38"/>
                    <a:pt x="0" y="55"/>
                    <a:pt x="0" y="73"/>
                  </a:cubicBezTo>
                  <a:cubicBezTo>
                    <a:pt x="44" y="71"/>
                    <a:pt x="85" y="80"/>
                    <a:pt x="123" y="100"/>
                  </a:cubicBezTo>
                  <a:cubicBezTo>
                    <a:pt x="160" y="120"/>
                    <a:pt x="194" y="145"/>
                    <a:pt x="232" y="159"/>
                  </a:cubicBezTo>
                  <a:cubicBezTo>
                    <a:pt x="339" y="199"/>
                    <a:pt x="440" y="183"/>
                    <a:pt x="536" y="121"/>
                  </a:cubicBezTo>
                  <a:cubicBezTo>
                    <a:pt x="639" y="54"/>
                    <a:pt x="743" y="52"/>
                    <a:pt x="847" y="119"/>
                  </a:cubicBezTo>
                  <a:cubicBezTo>
                    <a:pt x="979" y="204"/>
                    <a:pt x="1108" y="200"/>
                    <a:pt x="1240" y="115"/>
                  </a:cubicBezTo>
                  <a:cubicBezTo>
                    <a:pt x="1336" y="53"/>
                    <a:pt x="1437" y="55"/>
                    <a:pt x="1534" y="115"/>
                  </a:cubicBezTo>
                  <a:cubicBezTo>
                    <a:pt x="1587" y="148"/>
                    <a:pt x="1640" y="172"/>
                    <a:pt x="1702" y="180"/>
                  </a:cubicBezTo>
                  <a:cubicBezTo>
                    <a:pt x="1724" y="182"/>
                    <a:pt x="1730" y="182"/>
                    <a:pt x="1732" y="168"/>
                  </a:cubicBezTo>
                  <a:cubicBezTo>
                    <a:pt x="1732" y="130"/>
                    <a:pt x="1732" y="130"/>
                    <a:pt x="1732" y="130"/>
                  </a:cubicBezTo>
                  <a:cubicBezTo>
                    <a:pt x="1719" y="129"/>
                    <a:pt x="1708" y="129"/>
                    <a:pt x="1697" y="127"/>
                  </a:cubicBezTo>
                  <a:cubicBezTo>
                    <a:pt x="1646" y="120"/>
                    <a:pt x="1603" y="94"/>
                    <a:pt x="155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A32B7E67-9320-4133-84D1-516AB5F2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" y="625476"/>
              <a:ext cx="76200" cy="28575"/>
            </a:xfrm>
            <a:custGeom>
              <a:avLst/>
              <a:gdLst>
                <a:gd name="T0" fmla="*/ 238 w 238"/>
                <a:gd name="T1" fmla="*/ 89 h 89"/>
                <a:gd name="T2" fmla="*/ 144 w 238"/>
                <a:gd name="T3" fmla="*/ 35 h 89"/>
                <a:gd name="T4" fmla="*/ 0 w 238"/>
                <a:gd name="T5" fmla="*/ 4 h 89"/>
                <a:gd name="T6" fmla="*/ 0 w 238"/>
                <a:gd name="T7" fmla="*/ 56 h 89"/>
                <a:gd name="T8" fmla="*/ 103 w 238"/>
                <a:gd name="T9" fmla="*/ 66 h 89"/>
                <a:gd name="T10" fmla="*/ 238 w 238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89">
                  <a:moveTo>
                    <a:pt x="238" y="89"/>
                  </a:moveTo>
                  <a:cubicBezTo>
                    <a:pt x="205" y="70"/>
                    <a:pt x="175" y="51"/>
                    <a:pt x="144" y="35"/>
                  </a:cubicBezTo>
                  <a:cubicBezTo>
                    <a:pt x="100" y="11"/>
                    <a:pt x="51" y="0"/>
                    <a:pt x="0" y="4"/>
                  </a:cubicBezTo>
                  <a:cubicBezTo>
                    <a:pt x="0" y="21"/>
                    <a:pt x="0" y="38"/>
                    <a:pt x="0" y="56"/>
                  </a:cubicBezTo>
                  <a:cubicBezTo>
                    <a:pt x="35" y="59"/>
                    <a:pt x="69" y="61"/>
                    <a:pt x="103" y="66"/>
                  </a:cubicBezTo>
                  <a:cubicBezTo>
                    <a:pt x="147" y="73"/>
                    <a:pt x="191" y="81"/>
                    <a:pt x="238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ADCE3462-6CA4-496F-B567-C5E0DC55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075" y="446088"/>
              <a:ext cx="233363" cy="111125"/>
            </a:xfrm>
            <a:custGeom>
              <a:avLst/>
              <a:gdLst>
                <a:gd name="T0" fmla="*/ 139 w 739"/>
                <a:gd name="T1" fmla="*/ 332 h 350"/>
                <a:gd name="T2" fmla="*/ 277 w 739"/>
                <a:gd name="T3" fmla="*/ 124 h 350"/>
                <a:gd name="T4" fmla="*/ 307 w 739"/>
                <a:gd name="T5" fmla="*/ 107 h 350"/>
                <a:gd name="T6" fmla="*/ 679 w 739"/>
                <a:gd name="T7" fmla="*/ 107 h 350"/>
                <a:gd name="T8" fmla="*/ 739 w 739"/>
                <a:gd name="T9" fmla="*/ 53 h 350"/>
                <a:gd name="T10" fmla="*/ 679 w 739"/>
                <a:gd name="T11" fmla="*/ 0 h 350"/>
                <a:gd name="T12" fmla="*/ 567 w 739"/>
                <a:gd name="T13" fmla="*/ 0 h 350"/>
                <a:gd name="T14" fmla="*/ 266 w 739"/>
                <a:gd name="T15" fmla="*/ 0 h 350"/>
                <a:gd name="T16" fmla="*/ 211 w 739"/>
                <a:gd name="T17" fmla="*/ 30 h 350"/>
                <a:gd name="T18" fmla="*/ 172 w 739"/>
                <a:gd name="T19" fmla="*/ 88 h 350"/>
                <a:gd name="T20" fmla="*/ 0 w 739"/>
                <a:gd name="T21" fmla="*/ 350 h 350"/>
                <a:gd name="T22" fmla="*/ 123 w 739"/>
                <a:gd name="T23" fmla="*/ 342 h 350"/>
                <a:gd name="T24" fmla="*/ 139 w 739"/>
                <a:gd name="T25" fmla="*/ 3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350">
                  <a:moveTo>
                    <a:pt x="139" y="332"/>
                  </a:moveTo>
                  <a:cubicBezTo>
                    <a:pt x="186" y="263"/>
                    <a:pt x="232" y="193"/>
                    <a:pt x="277" y="124"/>
                  </a:cubicBezTo>
                  <a:cubicBezTo>
                    <a:pt x="285" y="112"/>
                    <a:pt x="293" y="107"/>
                    <a:pt x="307" y="107"/>
                  </a:cubicBezTo>
                  <a:cubicBezTo>
                    <a:pt x="431" y="108"/>
                    <a:pt x="555" y="107"/>
                    <a:pt x="679" y="107"/>
                  </a:cubicBezTo>
                  <a:cubicBezTo>
                    <a:pt x="717" y="107"/>
                    <a:pt x="739" y="86"/>
                    <a:pt x="739" y="53"/>
                  </a:cubicBezTo>
                  <a:cubicBezTo>
                    <a:pt x="738" y="21"/>
                    <a:pt x="715" y="0"/>
                    <a:pt x="679" y="0"/>
                  </a:cubicBezTo>
                  <a:cubicBezTo>
                    <a:pt x="642" y="0"/>
                    <a:pt x="605" y="0"/>
                    <a:pt x="567" y="0"/>
                  </a:cubicBezTo>
                  <a:cubicBezTo>
                    <a:pt x="467" y="0"/>
                    <a:pt x="366" y="0"/>
                    <a:pt x="266" y="0"/>
                  </a:cubicBezTo>
                  <a:cubicBezTo>
                    <a:pt x="242" y="0"/>
                    <a:pt x="224" y="9"/>
                    <a:pt x="211" y="30"/>
                  </a:cubicBezTo>
                  <a:cubicBezTo>
                    <a:pt x="199" y="50"/>
                    <a:pt x="185" y="69"/>
                    <a:pt x="172" y="88"/>
                  </a:cubicBezTo>
                  <a:cubicBezTo>
                    <a:pt x="114" y="176"/>
                    <a:pt x="57" y="264"/>
                    <a:pt x="0" y="350"/>
                  </a:cubicBezTo>
                  <a:cubicBezTo>
                    <a:pt x="41" y="347"/>
                    <a:pt x="82" y="345"/>
                    <a:pt x="123" y="342"/>
                  </a:cubicBezTo>
                  <a:cubicBezTo>
                    <a:pt x="129" y="341"/>
                    <a:pt x="136" y="337"/>
                    <a:pt x="139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14A82F3-B41C-4457-8F50-A08A38151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738" y="498476"/>
              <a:ext cx="92075" cy="92075"/>
            </a:xfrm>
            <a:custGeom>
              <a:avLst/>
              <a:gdLst>
                <a:gd name="T0" fmla="*/ 149 w 295"/>
                <a:gd name="T1" fmla="*/ 1 h 294"/>
                <a:gd name="T2" fmla="*/ 0 w 295"/>
                <a:gd name="T3" fmla="*/ 145 h 294"/>
                <a:gd name="T4" fmla="*/ 147 w 295"/>
                <a:gd name="T5" fmla="*/ 294 h 294"/>
                <a:gd name="T6" fmla="*/ 295 w 295"/>
                <a:gd name="T7" fmla="*/ 149 h 294"/>
                <a:gd name="T8" fmla="*/ 149 w 295"/>
                <a:gd name="T9" fmla="*/ 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94">
                  <a:moveTo>
                    <a:pt x="149" y="1"/>
                  </a:moveTo>
                  <a:cubicBezTo>
                    <a:pt x="67" y="0"/>
                    <a:pt x="1" y="65"/>
                    <a:pt x="0" y="145"/>
                  </a:cubicBezTo>
                  <a:cubicBezTo>
                    <a:pt x="0" y="228"/>
                    <a:pt x="65" y="294"/>
                    <a:pt x="147" y="294"/>
                  </a:cubicBezTo>
                  <a:cubicBezTo>
                    <a:pt x="228" y="294"/>
                    <a:pt x="294" y="229"/>
                    <a:pt x="295" y="149"/>
                  </a:cubicBezTo>
                  <a:cubicBezTo>
                    <a:pt x="295" y="68"/>
                    <a:pt x="230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B445FF8F-CD1A-441C-BD31-76D8C2252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88" y="611188"/>
              <a:ext cx="150813" cy="42863"/>
            </a:xfrm>
            <a:custGeom>
              <a:avLst/>
              <a:gdLst>
                <a:gd name="T0" fmla="*/ 473 w 473"/>
                <a:gd name="T1" fmla="*/ 135 h 135"/>
                <a:gd name="T2" fmla="*/ 0 w 473"/>
                <a:gd name="T3" fmla="*/ 135 h 135"/>
                <a:gd name="T4" fmla="*/ 473 w 473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3" h="135">
                  <a:moveTo>
                    <a:pt x="473" y="135"/>
                  </a:moveTo>
                  <a:cubicBezTo>
                    <a:pt x="281" y="0"/>
                    <a:pt x="149" y="30"/>
                    <a:pt x="0" y="135"/>
                  </a:cubicBezTo>
                  <a:cubicBezTo>
                    <a:pt x="158" y="90"/>
                    <a:pt x="316" y="90"/>
                    <a:pt x="473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23C3BD1A-E73C-442E-BFF6-B1CB463D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213" y="609601"/>
              <a:ext cx="149225" cy="44450"/>
            </a:xfrm>
            <a:custGeom>
              <a:avLst/>
              <a:gdLst>
                <a:gd name="T0" fmla="*/ 470 w 470"/>
                <a:gd name="T1" fmla="*/ 139 h 140"/>
                <a:gd name="T2" fmla="*/ 0 w 470"/>
                <a:gd name="T3" fmla="*/ 140 h 140"/>
                <a:gd name="T4" fmla="*/ 470 w 470"/>
                <a:gd name="T5" fmla="*/ 1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0" h="140">
                  <a:moveTo>
                    <a:pt x="470" y="139"/>
                  </a:moveTo>
                  <a:cubicBezTo>
                    <a:pt x="292" y="0"/>
                    <a:pt x="133" y="44"/>
                    <a:pt x="0" y="140"/>
                  </a:cubicBezTo>
                  <a:cubicBezTo>
                    <a:pt x="157" y="94"/>
                    <a:pt x="314" y="95"/>
                    <a:pt x="470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AD8912AF-77C6-4EF1-8B0D-010091DFBCB7}"/>
              </a:ext>
            </a:extLst>
          </p:cNvPr>
          <p:cNvGrpSpPr/>
          <p:nvPr/>
        </p:nvGrpSpPr>
        <p:grpSpPr>
          <a:xfrm>
            <a:off x="6156176" y="1184117"/>
            <a:ext cx="2220757" cy="691496"/>
            <a:chOff x="1057275" y="944563"/>
            <a:chExt cx="530226" cy="165101"/>
          </a:xfrm>
        </p:grpSpPr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BB356D4-8010-48BF-8E9F-49D1FF10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5" y="944563"/>
              <a:ext cx="201613" cy="131763"/>
            </a:xfrm>
            <a:custGeom>
              <a:avLst/>
              <a:gdLst>
                <a:gd name="T0" fmla="*/ 236 w 636"/>
                <a:gd name="T1" fmla="*/ 387 h 418"/>
                <a:gd name="T2" fmla="*/ 410 w 636"/>
                <a:gd name="T3" fmla="*/ 386 h 418"/>
                <a:gd name="T4" fmla="*/ 636 w 636"/>
                <a:gd name="T5" fmla="*/ 373 h 418"/>
                <a:gd name="T6" fmla="*/ 635 w 636"/>
                <a:gd name="T7" fmla="*/ 363 h 418"/>
                <a:gd name="T8" fmla="*/ 596 w 636"/>
                <a:gd name="T9" fmla="*/ 212 h 418"/>
                <a:gd name="T10" fmla="*/ 554 w 636"/>
                <a:gd name="T11" fmla="*/ 54 h 418"/>
                <a:gd name="T12" fmla="*/ 476 w 636"/>
                <a:gd name="T13" fmla="*/ 13 h 418"/>
                <a:gd name="T14" fmla="*/ 454 w 636"/>
                <a:gd name="T15" fmla="*/ 22 h 418"/>
                <a:gd name="T16" fmla="*/ 197 w 636"/>
                <a:gd name="T17" fmla="*/ 115 h 418"/>
                <a:gd name="T18" fmla="*/ 165 w 636"/>
                <a:gd name="T19" fmla="*/ 182 h 418"/>
                <a:gd name="T20" fmla="*/ 224 w 636"/>
                <a:gd name="T21" fmla="*/ 215 h 418"/>
                <a:gd name="T22" fmla="*/ 343 w 636"/>
                <a:gd name="T23" fmla="*/ 176 h 418"/>
                <a:gd name="T24" fmla="*/ 464 w 636"/>
                <a:gd name="T25" fmla="*/ 133 h 418"/>
                <a:gd name="T26" fmla="*/ 503 w 636"/>
                <a:gd name="T27" fmla="*/ 286 h 418"/>
                <a:gd name="T28" fmla="*/ 0 w 636"/>
                <a:gd name="T29" fmla="*/ 372 h 418"/>
                <a:gd name="T30" fmla="*/ 55 w 636"/>
                <a:gd name="T31" fmla="*/ 387 h 418"/>
                <a:gd name="T32" fmla="*/ 236 w 636"/>
                <a:gd name="T33" fmla="*/ 38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6" h="418">
                  <a:moveTo>
                    <a:pt x="236" y="387"/>
                  </a:moveTo>
                  <a:cubicBezTo>
                    <a:pt x="293" y="365"/>
                    <a:pt x="353" y="363"/>
                    <a:pt x="410" y="386"/>
                  </a:cubicBezTo>
                  <a:cubicBezTo>
                    <a:pt x="488" y="418"/>
                    <a:pt x="562" y="402"/>
                    <a:pt x="636" y="373"/>
                  </a:cubicBezTo>
                  <a:cubicBezTo>
                    <a:pt x="636" y="369"/>
                    <a:pt x="636" y="366"/>
                    <a:pt x="635" y="363"/>
                  </a:cubicBezTo>
                  <a:cubicBezTo>
                    <a:pt x="622" y="313"/>
                    <a:pt x="609" y="263"/>
                    <a:pt x="596" y="212"/>
                  </a:cubicBezTo>
                  <a:cubicBezTo>
                    <a:pt x="582" y="160"/>
                    <a:pt x="568" y="107"/>
                    <a:pt x="554" y="54"/>
                  </a:cubicBezTo>
                  <a:cubicBezTo>
                    <a:pt x="544" y="15"/>
                    <a:pt x="514" y="0"/>
                    <a:pt x="476" y="13"/>
                  </a:cubicBezTo>
                  <a:cubicBezTo>
                    <a:pt x="468" y="16"/>
                    <a:pt x="461" y="19"/>
                    <a:pt x="454" y="22"/>
                  </a:cubicBezTo>
                  <a:cubicBezTo>
                    <a:pt x="368" y="53"/>
                    <a:pt x="283" y="84"/>
                    <a:pt x="197" y="115"/>
                  </a:cubicBezTo>
                  <a:cubicBezTo>
                    <a:pt x="175" y="123"/>
                    <a:pt x="158" y="157"/>
                    <a:pt x="165" y="182"/>
                  </a:cubicBezTo>
                  <a:cubicBezTo>
                    <a:pt x="171" y="206"/>
                    <a:pt x="198" y="223"/>
                    <a:pt x="224" y="215"/>
                  </a:cubicBezTo>
                  <a:cubicBezTo>
                    <a:pt x="264" y="203"/>
                    <a:pt x="303" y="190"/>
                    <a:pt x="343" y="176"/>
                  </a:cubicBezTo>
                  <a:cubicBezTo>
                    <a:pt x="383" y="162"/>
                    <a:pt x="422" y="147"/>
                    <a:pt x="464" y="133"/>
                  </a:cubicBezTo>
                  <a:cubicBezTo>
                    <a:pt x="477" y="185"/>
                    <a:pt x="490" y="235"/>
                    <a:pt x="503" y="286"/>
                  </a:cubicBezTo>
                  <a:cubicBezTo>
                    <a:pt x="334" y="315"/>
                    <a:pt x="168" y="343"/>
                    <a:pt x="0" y="372"/>
                  </a:cubicBezTo>
                  <a:cubicBezTo>
                    <a:pt x="20" y="377"/>
                    <a:pt x="38" y="380"/>
                    <a:pt x="55" y="387"/>
                  </a:cubicBezTo>
                  <a:cubicBezTo>
                    <a:pt x="115" y="410"/>
                    <a:pt x="175" y="409"/>
                    <a:pt x="236" y="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8E4A480C-5ECC-4673-BB7D-ACD4A2EB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1076326"/>
              <a:ext cx="355600" cy="33338"/>
            </a:xfrm>
            <a:custGeom>
              <a:avLst/>
              <a:gdLst>
                <a:gd name="T0" fmla="*/ 29 w 1122"/>
                <a:gd name="T1" fmla="*/ 61 h 102"/>
                <a:gd name="T2" fmla="*/ 106 w 1122"/>
                <a:gd name="T3" fmla="*/ 76 h 102"/>
                <a:gd name="T4" fmla="*/ 312 w 1122"/>
                <a:gd name="T5" fmla="*/ 74 h 102"/>
                <a:gd name="T6" fmla="*/ 458 w 1122"/>
                <a:gd name="T7" fmla="*/ 73 h 102"/>
                <a:gd name="T8" fmla="*/ 671 w 1122"/>
                <a:gd name="T9" fmla="*/ 74 h 102"/>
                <a:gd name="T10" fmla="*/ 819 w 1122"/>
                <a:gd name="T11" fmla="*/ 74 h 102"/>
                <a:gd name="T12" fmla="*/ 1005 w 1122"/>
                <a:gd name="T13" fmla="*/ 82 h 102"/>
                <a:gd name="T14" fmla="*/ 1122 w 1122"/>
                <a:gd name="T15" fmla="*/ 61 h 102"/>
                <a:gd name="T16" fmla="*/ 1104 w 1122"/>
                <a:gd name="T17" fmla="*/ 40 h 102"/>
                <a:gd name="T18" fmla="*/ 1022 w 1122"/>
                <a:gd name="T19" fmla="*/ 21 h 102"/>
                <a:gd name="T20" fmla="*/ 1009 w 1122"/>
                <a:gd name="T21" fmla="*/ 25 h 102"/>
                <a:gd name="T22" fmla="*/ 839 w 1122"/>
                <a:gd name="T23" fmla="*/ 25 h 102"/>
                <a:gd name="T24" fmla="*/ 652 w 1122"/>
                <a:gd name="T25" fmla="*/ 24 h 102"/>
                <a:gd name="T26" fmla="*/ 482 w 1122"/>
                <a:gd name="T27" fmla="*/ 25 h 102"/>
                <a:gd name="T28" fmla="*/ 292 w 1122"/>
                <a:gd name="T29" fmla="*/ 24 h 102"/>
                <a:gd name="T30" fmla="*/ 113 w 1122"/>
                <a:gd name="T31" fmla="*/ 23 h 102"/>
                <a:gd name="T32" fmla="*/ 29 w 1122"/>
                <a:gd name="T33" fmla="*/ 8 h 102"/>
                <a:gd name="T34" fmla="*/ 0 w 1122"/>
                <a:gd name="T35" fmla="*/ 34 h 102"/>
                <a:gd name="T36" fmla="*/ 29 w 1122"/>
                <a:gd name="T37" fmla="*/ 6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2" h="102">
                  <a:moveTo>
                    <a:pt x="29" y="61"/>
                  </a:moveTo>
                  <a:cubicBezTo>
                    <a:pt x="55" y="65"/>
                    <a:pt x="82" y="68"/>
                    <a:pt x="106" y="76"/>
                  </a:cubicBezTo>
                  <a:cubicBezTo>
                    <a:pt x="176" y="100"/>
                    <a:pt x="244" y="99"/>
                    <a:pt x="312" y="74"/>
                  </a:cubicBezTo>
                  <a:cubicBezTo>
                    <a:pt x="360" y="56"/>
                    <a:pt x="409" y="55"/>
                    <a:pt x="458" y="73"/>
                  </a:cubicBezTo>
                  <a:cubicBezTo>
                    <a:pt x="529" y="100"/>
                    <a:pt x="600" y="101"/>
                    <a:pt x="671" y="74"/>
                  </a:cubicBezTo>
                  <a:cubicBezTo>
                    <a:pt x="720" y="56"/>
                    <a:pt x="770" y="56"/>
                    <a:pt x="819" y="74"/>
                  </a:cubicBezTo>
                  <a:cubicBezTo>
                    <a:pt x="880" y="96"/>
                    <a:pt x="943" y="102"/>
                    <a:pt x="1005" y="82"/>
                  </a:cubicBezTo>
                  <a:cubicBezTo>
                    <a:pt x="1043" y="70"/>
                    <a:pt x="1081" y="58"/>
                    <a:pt x="1122" y="61"/>
                  </a:cubicBezTo>
                  <a:cubicBezTo>
                    <a:pt x="1115" y="53"/>
                    <a:pt x="1108" y="47"/>
                    <a:pt x="1104" y="40"/>
                  </a:cubicBezTo>
                  <a:cubicBezTo>
                    <a:pt x="1084" y="0"/>
                    <a:pt x="1053" y="10"/>
                    <a:pt x="1022" y="21"/>
                  </a:cubicBezTo>
                  <a:cubicBezTo>
                    <a:pt x="1018" y="22"/>
                    <a:pt x="1013" y="23"/>
                    <a:pt x="1009" y="25"/>
                  </a:cubicBezTo>
                  <a:cubicBezTo>
                    <a:pt x="952" y="47"/>
                    <a:pt x="896" y="46"/>
                    <a:pt x="839" y="25"/>
                  </a:cubicBezTo>
                  <a:cubicBezTo>
                    <a:pt x="777" y="1"/>
                    <a:pt x="714" y="1"/>
                    <a:pt x="652" y="24"/>
                  </a:cubicBezTo>
                  <a:cubicBezTo>
                    <a:pt x="595" y="46"/>
                    <a:pt x="539" y="46"/>
                    <a:pt x="482" y="25"/>
                  </a:cubicBezTo>
                  <a:cubicBezTo>
                    <a:pt x="419" y="2"/>
                    <a:pt x="355" y="1"/>
                    <a:pt x="292" y="24"/>
                  </a:cubicBezTo>
                  <a:cubicBezTo>
                    <a:pt x="232" y="47"/>
                    <a:pt x="173" y="44"/>
                    <a:pt x="113" y="23"/>
                  </a:cubicBezTo>
                  <a:cubicBezTo>
                    <a:pt x="87" y="13"/>
                    <a:pt x="57" y="11"/>
                    <a:pt x="29" y="8"/>
                  </a:cubicBezTo>
                  <a:cubicBezTo>
                    <a:pt x="12" y="7"/>
                    <a:pt x="1" y="18"/>
                    <a:pt x="0" y="34"/>
                  </a:cubicBezTo>
                  <a:cubicBezTo>
                    <a:pt x="0" y="50"/>
                    <a:pt x="10" y="58"/>
                    <a:pt x="29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29DBB8B1-42CB-44F3-B91A-913FEC42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113" y="1004888"/>
              <a:ext cx="85725" cy="87313"/>
            </a:xfrm>
            <a:custGeom>
              <a:avLst/>
              <a:gdLst>
                <a:gd name="T0" fmla="*/ 134 w 273"/>
                <a:gd name="T1" fmla="*/ 271 h 272"/>
                <a:gd name="T2" fmla="*/ 271 w 273"/>
                <a:gd name="T3" fmla="*/ 139 h 272"/>
                <a:gd name="T4" fmla="*/ 139 w 273"/>
                <a:gd name="T5" fmla="*/ 1 h 272"/>
                <a:gd name="T6" fmla="*/ 1 w 273"/>
                <a:gd name="T7" fmla="*/ 136 h 272"/>
                <a:gd name="T8" fmla="*/ 134 w 273"/>
                <a:gd name="T9" fmla="*/ 2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72">
                  <a:moveTo>
                    <a:pt x="134" y="271"/>
                  </a:moveTo>
                  <a:cubicBezTo>
                    <a:pt x="209" y="272"/>
                    <a:pt x="270" y="214"/>
                    <a:pt x="271" y="139"/>
                  </a:cubicBezTo>
                  <a:cubicBezTo>
                    <a:pt x="273" y="62"/>
                    <a:pt x="215" y="2"/>
                    <a:pt x="139" y="1"/>
                  </a:cubicBezTo>
                  <a:cubicBezTo>
                    <a:pt x="62" y="0"/>
                    <a:pt x="1" y="59"/>
                    <a:pt x="1" y="136"/>
                  </a:cubicBezTo>
                  <a:cubicBezTo>
                    <a:pt x="0" y="209"/>
                    <a:pt x="60" y="269"/>
                    <a:pt x="134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6092CEEF-62F8-4303-894D-E4368663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613" y="1077913"/>
              <a:ext cx="115888" cy="28575"/>
            </a:xfrm>
            <a:custGeom>
              <a:avLst/>
              <a:gdLst>
                <a:gd name="T0" fmla="*/ 2 w 366"/>
                <a:gd name="T1" fmla="*/ 91 h 91"/>
                <a:gd name="T2" fmla="*/ 82 w 366"/>
                <a:gd name="T3" fmla="*/ 69 h 91"/>
                <a:gd name="T4" fmla="*/ 234 w 366"/>
                <a:gd name="T5" fmla="*/ 69 h 91"/>
                <a:gd name="T6" fmla="*/ 332 w 366"/>
                <a:gd name="T7" fmla="*/ 88 h 91"/>
                <a:gd name="T8" fmla="*/ 365 w 366"/>
                <a:gd name="T9" fmla="*/ 62 h 91"/>
                <a:gd name="T10" fmla="*/ 333 w 366"/>
                <a:gd name="T11" fmla="*/ 35 h 91"/>
                <a:gd name="T12" fmla="*/ 257 w 366"/>
                <a:gd name="T13" fmla="*/ 20 h 91"/>
                <a:gd name="T14" fmla="*/ 135 w 366"/>
                <a:gd name="T15" fmla="*/ 4 h 91"/>
                <a:gd name="T16" fmla="*/ 92 w 366"/>
                <a:gd name="T17" fmla="*/ 14 h 91"/>
                <a:gd name="T18" fmla="*/ 0 w 366"/>
                <a:gd name="T19" fmla="*/ 84 h 91"/>
                <a:gd name="T20" fmla="*/ 2 w 366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" h="91">
                  <a:moveTo>
                    <a:pt x="2" y="91"/>
                  </a:moveTo>
                  <a:cubicBezTo>
                    <a:pt x="29" y="84"/>
                    <a:pt x="56" y="78"/>
                    <a:pt x="82" y="69"/>
                  </a:cubicBezTo>
                  <a:cubicBezTo>
                    <a:pt x="133" y="51"/>
                    <a:pt x="183" y="52"/>
                    <a:pt x="234" y="69"/>
                  </a:cubicBezTo>
                  <a:cubicBezTo>
                    <a:pt x="266" y="79"/>
                    <a:pt x="299" y="84"/>
                    <a:pt x="332" y="88"/>
                  </a:cubicBezTo>
                  <a:cubicBezTo>
                    <a:pt x="352" y="91"/>
                    <a:pt x="365" y="79"/>
                    <a:pt x="365" y="62"/>
                  </a:cubicBezTo>
                  <a:cubicBezTo>
                    <a:pt x="366" y="47"/>
                    <a:pt x="353" y="38"/>
                    <a:pt x="333" y="35"/>
                  </a:cubicBezTo>
                  <a:cubicBezTo>
                    <a:pt x="307" y="32"/>
                    <a:pt x="281" y="28"/>
                    <a:pt x="257" y="20"/>
                  </a:cubicBezTo>
                  <a:cubicBezTo>
                    <a:pt x="217" y="7"/>
                    <a:pt x="177" y="0"/>
                    <a:pt x="135" y="4"/>
                  </a:cubicBezTo>
                  <a:cubicBezTo>
                    <a:pt x="120" y="5"/>
                    <a:pt x="100" y="5"/>
                    <a:pt x="92" y="14"/>
                  </a:cubicBezTo>
                  <a:cubicBezTo>
                    <a:pt x="66" y="45"/>
                    <a:pt x="37" y="69"/>
                    <a:pt x="0" y="84"/>
                  </a:cubicBezTo>
                  <a:cubicBezTo>
                    <a:pt x="0" y="86"/>
                    <a:pt x="1" y="88"/>
                    <a:pt x="2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0BCE0D42-C083-439B-B6AF-12581D1A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600" y="1006476"/>
              <a:ext cx="60325" cy="41275"/>
            </a:xfrm>
            <a:custGeom>
              <a:avLst/>
              <a:gdLst>
                <a:gd name="T0" fmla="*/ 51 w 187"/>
                <a:gd name="T1" fmla="*/ 129 h 131"/>
                <a:gd name="T2" fmla="*/ 62 w 187"/>
                <a:gd name="T3" fmla="*/ 129 h 131"/>
                <a:gd name="T4" fmla="*/ 187 w 187"/>
                <a:gd name="T5" fmla="*/ 108 h 131"/>
                <a:gd name="T6" fmla="*/ 88 w 187"/>
                <a:gd name="T7" fmla="*/ 16 h 131"/>
                <a:gd name="T8" fmla="*/ 28 w 187"/>
                <a:gd name="T9" fmla="*/ 13 h 131"/>
                <a:gd name="T10" fmla="*/ 3 w 187"/>
                <a:gd name="T11" fmla="*/ 65 h 131"/>
                <a:gd name="T12" fmla="*/ 51 w 187"/>
                <a:gd name="T13" fmla="*/ 12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31">
                  <a:moveTo>
                    <a:pt x="51" y="129"/>
                  </a:moveTo>
                  <a:cubicBezTo>
                    <a:pt x="53" y="131"/>
                    <a:pt x="58" y="130"/>
                    <a:pt x="62" y="129"/>
                  </a:cubicBezTo>
                  <a:cubicBezTo>
                    <a:pt x="102" y="122"/>
                    <a:pt x="142" y="116"/>
                    <a:pt x="187" y="108"/>
                  </a:cubicBezTo>
                  <a:cubicBezTo>
                    <a:pt x="152" y="75"/>
                    <a:pt x="121" y="44"/>
                    <a:pt x="88" y="16"/>
                  </a:cubicBezTo>
                  <a:cubicBezTo>
                    <a:pt x="71" y="0"/>
                    <a:pt x="49" y="1"/>
                    <a:pt x="28" y="13"/>
                  </a:cubicBezTo>
                  <a:cubicBezTo>
                    <a:pt x="9" y="24"/>
                    <a:pt x="0" y="42"/>
                    <a:pt x="3" y="65"/>
                  </a:cubicBezTo>
                  <a:cubicBezTo>
                    <a:pt x="7" y="95"/>
                    <a:pt x="32" y="109"/>
                    <a:pt x="51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E52FA065-F01D-4382-9846-C05ED32CD6AA}"/>
              </a:ext>
            </a:extLst>
          </p:cNvPr>
          <p:cNvGrpSpPr/>
          <p:nvPr/>
        </p:nvGrpSpPr>
        <p:grpSpPr>
          <a:xfrm>
            <a:off x="680616" y="1166800"/>
            <a:ext cx="2537838" cy="865504"/>
            <a:chOff x="1047750" y="1146176"/>
            <a:chExt cx="549276" cy="187325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4AEA978B-49F3-4758-BC61-02B990270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750" y="1252538"/>
              <a:ext cx="547688" cy="17463"/>
            </a:xfrm>
            <a:custGeom>
              <a:avLst/>
              <a:gdLst>
                <a:gd name="T0" fmla="*/ 1602 w 1732"/>
                <a:gd name="T1" fmla="*/ 2 h 56"/>
                <a:gd name="T2" fmla="*/ 742 w 1732"/>
                <a:gd name="T3" fmla="*/ 1 h 56"/>
                <a:gd name="T4" fmla="*/ 26 w 1732"/>
                <a:gd name="T5" fmla="*/ 1 h 56"/>
                <a:gd name="T6" fmla="*/ 0 w 1732"/>
                <a:gd name="T7" fmla="*/ 0 h 56"/>
                <a:gd name="T8" fmla="*/ 0 w 1732"/>
                <a:gd name="T9" fmla="*/ 56 h 56"/>
                <a:gd name="T10" fmla="*/ 14 w 1732"/>
                <a:gd name="T11" fmla="*/ 55 h 56"/>
                <a:gd name="T12" fmla="*/ 838 w 1732"/>
                <a:gd name="T13" fmla="*/ 54 h 56"/>
                <a:gd name="T14" fmla="*/ 1712 w 1732"/>
                <a:gd name="T15" fmla="*/ 55 h 56"/>
                <a:gd name="T16" fmla="*/ 1732 w 1732"/>
                <a:gd name="T17" fmla="*/ 55 h 56"/>
                <a:gd name="T18" fmla="*/ 1732 w 1732"/>
                <a:gd name="T19" fmla="*/ 49 h 56"/>
                <a:gd name="T20" fmla="*/ 1732 w 1732"/>
                <a:gd name="T21" fmla="*/ 2 h 56"/>
                <a:gd name="T22" fmla="*/ 1602 w 1732"/>
                <a:gd name="T23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2" h="56">
                  <a:moveTo>
                    <a:pt x="1602" y="2"/>
                  </a:moveTo>
                  <a:cubicBezTo>
                    <a:pt x="1315" y="2"/>
                    <a:pt x="1029" y="1"/>
                    <a:pt x="742" y="1"/>
                  </a:cubicBezTo>
                  <a:cubicBezTo>
                    <a:pt x="503" y="1"/>
                    <a:pt x="265" y="1"/>
                    <a:pt x="26" y="1"/>
                  </a:cubicBezTo>
                  <a:cubicBezTo>
                    <a:pt x="18" y="1"/>
                    <a:pt x="9" y="0"/>
                    <a:pt x="0" y="0"/>
                  </a:cubicBezTo>
                  <a:cubicBezTo>
                    <a:pt x="0" y="18"/>
                    <a:pt x="0" y="37"/>
                    <a:pt x="0" y="56"/>
                  </a:cubicBezTo>
                  <a:cubicBezTo>
                    <a:pt x="5" y="55"/>
                    <a:pt x="10" y="55"/>
                    <a:pt x="14" y="55"/>
                  </a:cubicBezTo>
                  <a:cubicBezTo>
                    <a:pt x="289" y="55"/>
                    <a:pt x="564" y="54"/>
                    <a:pt x="838" y="54"/>
                  </a:cubicBezTo>
                  <a:cubicBezTo>
                    <a:pt x="1129" y="54"/>
                    <a:pt x="1421" y="55"/>
                    <a:pt x="1712" y="55"/>
                  </a:cubicBezTo>
                  <a:cubicBezTo>
                    <a:pt x="1718" y="55"/>
                    <a:pt x="1725" y="55"/>
                    <a:pt x="1732" y="55"/>
                  </a:cubicBezTo>
                  <a:cubicBezTo>
                    <a:pt x="1732" y="53"/>
                    <a:pt x="1732" y="51"/>
                    <a:pt x="1732" y="49"/>
                  </a:cubicBezTo>
                  <a:cubicBezTo>
                    <a:pt x="1732" y="2"/>
                    <a:pt x="1732" y="2"/>
                    <a:pt x="1732" y="2"/>
                  </a:cubicBezTo>
                  <a:cubicBezTo>
                    <a:pt x="1687" y="2"/>
                    <a:pt x="1645" y="2"/>
                    <a:pt x="160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0A829C9A-6FC6-494D-BCFB-57D4E5FDB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1146176"/>
              <a:ext cx="288925" cy="88900"/>
            </a:xfrm>
            <a:custGeom>
              <a:avLst/>
              <a:gdLst>
                <a:gd name="T0" fmla="*/ 899 w 915"/>
                <a:gd name="T1" fmla="*/ 95 h 282"/>
                <a:gd name="T2" fmla="*/ 915 w 915"/>
                <a:gd name="T3" fmla="*/ 84 h 282"/>
                <a:gd name="T4" fmla="*/ 831 w 915"/>
                <a:gd name="T5" fmla="*/ 90 h 282"/>
                <a:gd name="T6" fmla="*/ 756 w 915"/>
                <a:gd name="T7" fmla="*/ 197 h 282"/>
                <a:gd name="T8" fmla="*/ 710 w 915"/>
                <a:gd name="T9" fmla="*/ 168 h 282"/>
                <a:gd name="T10" fmla="*/ 471 w 915"/>
                <a:gd name="T11" fmla="*/ 35 h 282"/>
                <a:gd name="T12" fmla="*/ 367 w 915"/>
                <a:gd name="T13" fmla="*/ 5 h 282"/>
                <a:gd name="T14" fmla="*/ 175 w 915"/>
                <a:gd name="T15" fmla="*/ 4 h 282"/>
                <a:gd name="T16" fmla="*/ 119 w 915"/>
                <a:gd name="T17" fmla="*/ 57 h 282"/>
                <a:gd name="T18" fmla="*/ 176 w 915"/>
                <a:gd name="T19" fmla="*/ 111 h 282"/>
                <a:gd name="T20" fmla="*/ 328 w 915"/>
                <a:gd name="T21" fmla="*/ 110 h 282"/>
                <a:gd name="T22" fmla="*/ 503 w 915"/>
                <a:gd name="T23" fmla="*/ 171 h 282"/>
                <a:gd name="T24" fmla="*/ 503 w 915"/>
                <a:gd name="T25" fmla="*/ 176 h 282"/>
                <a:gd name="T26" fmla="*/ 355 w 915"/>
                <a:gd name="T27" fmla="*/ 176 h 282"/>
                <a:gd name="T28" fmla="*/ 300 w 915"/>
                <a:gd name="T29" fmla="*/ 183 h 282"/>
                <a:gd name="T30" fmla="*/ 55 w 915"/>
                <a:gd name="T31" fmla="*/ 237 h 282"/>
                <a:gd name="T32" fmla="*/ 0 w 915"/>
                <a:gd name="T33" fmla="*/ 282 h 282"/>
                <a:gd name="T34" fmla="*/ 884 w 915"/>
                <a:gd name="T35" fmla="*/ 282 h 282"/>
                <a:gd name="T36" fmla="*/ 885 w 915"/>
                <a:gd name="T37" fmla="*/ 225 h 282"/>
                <a:gd name="T38" fmla="*/ 867 w 915"/>
                <a:gd name="T39" fmla="*/ 172 h 282"/>
                <a:gd name="T40" fmla="*/ 860 w 915"/>
                <a:gd name="T41" fmla="*/ 149 h 282"/>
                <a:gd name="T42" fmla="*/ 899 w 915"/>
                <a:gd name="T43" fmla="*/ 9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5" h="282">
                  <a:moveTo>
                    <a:pt x="899" y="95"/>
                  </a:moveTo>
                  <a:cubicBezTo>
                    <a:pt x="905" y="94"/>
                    <a:pt x="910" y="88"/>
                    <a:pt x="915" y="84"/>
                  </a:cubicBezTo>
                  <a:cubicBezTo>
                    <a:pt x="883" y="72"/>
                    <a:pt x="856" y="77"/>
                    <a:pt x="831" y="90"/>
                  </a:cubicBezTo>
                  <a:cubicBezTo>
                    <a:pt x="788" y="112"/>
                    <a:pt x="765" y="148"/>
                    <a:pt x="756" y="197"/>
                  </a:cubicBezTo>
                  <a:cubicBezTo>
                    <a:pt x="739" y="186"/>
                    <a:pt x="725" y="177"/>
                    <a:pt x="710" y="168"/>
                  </a:cubicBezTo>
                  <a:cubicBezTo>
                    <a:pt x="630" y="123"/>
                    <a:pt x="552" y="76"/>
                    <a:pt x="471" y="35"/>
                  </a:cubicBezTo>
                  <a:cubicBezTo>
                    <a:pt x="440" y="18"/>
                    <a:pt x="402" y="8"/>
                    <a:pt x="367" y="5"/>
                  </a:cubicBezTo>
                  <a:cubicBezTo>
                    <a:pt x="303" y="0"/>
                    <a:pt x="239" y="4"/>
                    <a:pt x="175" y="4"/>
                  </a:cubicBezTo>
                  <a:cubicBezTo>
                    <a:pt x="143" y="4"/>
                    <a:pt x="119" y="27"/>
                    <a:pt x="119" y="57"/>
                  </a:cubicBezTo>
                  <a:cubicBezTo>
                    <a:pt x="119" y="88"/>
                    <a:pt x="142" y="111"/>
                    <a:pt x="176" y="111"/>
                  </a:cubicBezTo>
                  <a:cubicBezTo>
                    <a:pt x="226" y="111"/>
                    <a:pt x="277" y="113"/>
                    <a:pt x="328" y="110"/>
                  </a:cubicBezTo>
                  <a:cubicBezTo>
                    <a:pt x="396" y="106"/>
                    <a:pt x="449" y="140"/>
                    <a:pt x="503" y="171"/>
                  </a:cubicBezTo>
                  <a:cubicBezTo>
                    <a:pt x="504" y="172"/>
                    <a:pt x="503" y="174"/>
                    <a:pt x="503" y="176"/>
                  </a:cubicBezTo>
                  <a:cubicBezTo>
                    <a:pt x="454" y="176"/>
                    <a:pt x="404" y="175"/>
                    <a:pt x="355" y="176"/>
                  </a:cubicBezTo>
                  <a:cubicBezTo>
                    <a:pt x="337" y="176"/>
                    <a:pt x="318" y="179"/>
                    <a:pt x="300" y="183"/>
                  </a:cubicBezTo>
                  <a:cubicBezTo>
                    <a:pt x="218" y="200"/>
                    <a:pt x="137" y="221"/>
                    <a:pt x="55" y="237"/>
                  </a:cubicBezTo>
                  <a:cubicBezTo>
                    <a:pt x="27" y="243"/>
                    <a:pt x="17" y="263"/>
                    <a:pt x="0" y="282"/>
                  </a:cubicBezTo>
                  <a:cubicBezTo>
                    <a:pt x="298" y="282"/>
                    <a:pt x="592" y="282"/>
                    <a:pt x="884" y="282"/>
                  </a:cubicBezTo>
                  <a:cubicBezTo>
                    <a:pt x="884" y="262"/>
                    <a:pt x="882" y="243"/>
                    <a:pt x="885" y="225"/>
                  </a:cubicBezTo>
                  <a:cubicBezTo>
                    <a:pt x="889" y="203"/>
                    <a:pt x="874" y="190"/>
                    <a:pt x="867" y="172"/>
                  </a:cubicBezTo>
                  <a:cubicBezTo>
                    <a:pt x="864" y="165"/>
                    <a:pt x="862" y="157"/>
                    <a:pt x="860" y="149"/>
                  </a:cubicBezTo>
                  <a:cubicBezTo>
                    <a:pt x="854" y="116"/>
                    <a:pt x="866" y="101"/>
                    <a:pt x="899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C21D8D6C-EC20-45AB-9698-BBCF264E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1201738"/>
              <a:ext cx="133350" cy="34925"/>
            </a:xfrm>
            <a:custGeom>
              <a:avLst/>
              <a:gdLst>
                <a:gd name="T0" fmla="*/ 423 w 423"/>
                <a:gd name="T1" fmla="*/ 6 h 111"/>
                <a:gd name="T2" fmla="*/ 422 w 423"/>
                <a:gd name="T3" fmla="*/ 1 h 111"/>
                <a:gd name="T4" fmla="*/ 54 w 423"/>
                <a:gd name="T5" fmla="*/ 2 h 111"/>
                <a:gd name="T6" fmla="*/ 14 w 423"/>
                <a:gd name="T7" fmla="*/ 24 h 111"/>
                <a:gd name="T8" fmla="*/ 11 w 423"/>
                <a:gd name="T9" fmla="*/ 79 h 111"/>
                <a:gd name="T10" fmla="*/ 59 w 423"/>
                <a:gd name="T11" fmla="*/ 108 h 111"/>
                <a:gd name="T12" fmla="*/ 229 w 423"/>
                <a:gd name="T13" fmla="*/ 109 h 111"/>
                <a:gd name="T14" fmla="*/ 317 w 423"/>
                <a:gd name="T15" fmla="*/ 70 h 111"/>
                <a:gd name="T16" fmla="*/ 423 w 423"/>
                <a:gd name="T17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111">
                  <a:moveTo>
                    <a:pt x="423" y="6"/>
                  </a:moveTo>
                  <a:cubicBezTo>
                    <a:pt x="423" y="5"/>
                    <a:pt x="422" y="3"/>
                    <a:pt x="422" y="1"/>
                  </a:cubicBezTo>
                  <a:cubicBezTo>
                    <a:pt x="299" y="1"/>
                    <a:pt x="176" y="0"/>
                    <a:pt x="54" y="2"/>
                  </a:cubicBezTo>
                  <a:cubicBezTo>
                    <a:pt x="40" y="2"/>
                    <a:pt x="24" y="14"/>
                    <a:pt x="14" y="24"/>
                  </a:cubicBezTo>
                  <a:cubicBezTo>
                    <a:pt x="0" y="40"/>
                    <a:pt x="1" y="60"/>
                    <a:pt x="11" y="79"/>
                  </a:cubicBezTo>
                  <a:cubicBezTo>
                    <a:pt x="21" y="98"/>
                    <a:pt x="38" y="108"/>
                    <a:pt x="59" y="108"/>
                  </a:cubicBezTo>
                  <a:cubicBezTo>
                    <a:pt x="116" y="108"/>
                    <a:pt x="173" y="106"/>
                    <a:pt x="229" y="109"/>
                  </a:cubicBezTo>
                  <a:cubicBezTo>
                    <a:pt x="268" y="111"/>
                    <a:pt x="295" y="102"/>
                    <a:pt x="317" y="70"/>
                  </a:cubicBezTo>
                  <a:cubicBezTo>
                    <a:pt x="342" y="34"/>
                    <a:pt x="372" y="2"/>
                    <a:pt x="4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403297DD-650E-47AA-9A90-257E1FAFB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1174751"/>
              <a:ext cx="47625" cy="61913"/>
            </a:xfrm>
            <a:custGeom>
              <a:avLst/>
              <a:gdLst>
                <a:gd name="T0" fmla="*/ 39 w 148"/>
                <a:gd name="T1" fmla="*/ 0 h 197"/>
                <a:gd name="T2" fmla="*/ 0 w 148"/>
                <a:gd name="T3" fmla="*/ 196 h 197"/>
                <a:gd name="T4" fmla="*/ 95 w 148"/>
                <a:gd name="T5" fmla="*/ 196 h 197"/>
                <a:gd name="T6" fmla="*/ 110 w 148"/>
                <a:gd name="T7" fmla="*/ 186 h 197"/>
                <a:gd name="T8" fmla="*/ 39 w 148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97">
                  <a:moveTo>
                    <a:pt x="39" y="0"/>
                  </a:moveTo>
                  <a:cubicBezTo>
                    <a:pt x="26" y="66"/>
                    <a:pt x="13" y="130"/>
                    <a:pt x="0" y="196"/>
                  </a:cubicBezTo>
                  <a:cubicBezTo>
                    <a:pt x="31" y="196"/>
                    <a:pt x="63" y="197"/>
                    <a:pt x="95" y="196"/>
                  </a:cubicBezTo>
                  <a:cubicBezTo>
                    <a:pt x="100" y="196"/>
                    <a:pt x="107" y="191"/>
                    <a:pt x="110" y="186"/>
                  </a:cubicBezTo>
                  <a:cubicBezTo>
                    <a:pt x="148" y="118"/>
                    <a:pt x="114" y="26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2CBD5953-9371-4A95-BBE4-A816C35B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1287463"/>
              <a:ext cx="65088" cy="46038"/>
            </a:xfrm>
            <a:custGeom>
              <a:avLst/>
              <a:gdLst>
                <a:gd name="T0" fmla="*/ 75 w 208"/>
                <a:gd name="T1" fmla="*/ 0 h 147"/>
                <a:gd name="T2" fmla="*/ 59 w 208"/>
                <a:gd name="T3" fmla="*/ 7 h 147"/>
                <a:gd name="T4" fmla="*/ 18 w 208"/>
                <a:gd name="T5" fmla="*/ 53 h 147"/>
                <a:gd name="T6" fmla="*/ 23 w 208"/>
                <a:gd name="T7" fmla="*/ 125 h 147"/>
                <a:gd name="T8" fmla="*/ 96 w 208"/>
                <a:gd name="T9" fmla="*/ 125 h 147"/>
                <a:gd name="T10" fmla="*/ 208 w 208"/>
                <a:gd name="T11" fmla="*/ 0 h 147"/>
                <a:gd name="T12" fmla="*/ 75 w 208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47">
                  <a:moveTo>
                    <a:pt x="75" y="0"/>
                  </a:moveTo>
                  <a:cubicBezTo>
                    <a:pt x="69" y="0"/>
                    <a:pt x="63" y="3"/>
                    <a:pt x="59" y="7"/>
                  </a:cubicBezTo>
                  <a:cubicBezTo>
                    <a:pt x="45" y="22"/>
                    <a:pt x="31" y="37"/>
                    <a:pt x="18" y="53"/>
                  </a:cubicBezTo>
                  <a:cubicBezTo>
                    <a:pt x="0" y="76"/>
                    <a:pt x="2" y="107"/>
                    <a:pt x="23" y="125"/>
                  </a:cubicBezTo>
                  <a:cubicBezTo>
                    <a:pt x="44" y="145"/>
                    <a:pt x="76" y="147"/>
                    <a:pt x="96" y="125"/>
                  </a:cubicBezTo>
                  <a:cubicBezTo>
                    <a:pt x="133" y="86"/>
                    <a:pt x="168" y="44"/>
                    <a:pt x="208" y="0"/>
                  </a:cubicBezTo>
                  <a:cubicBezTo>
                    <a:pt x="160" y="0"/>
                    <a:pt x="117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E2F766C4-0E8A-4275-AE96-48C952CE5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1244601"/>
              <a:ext cx="1588" cy="23813"/>
            </a:xfrm>
            <a:custGeom>
              <a:avLst/>
              <a:gdLst>
                <a:gd name="T0" fmla="*/ 1 w 3"/>
                <a:gd name="T1" fmla="*/ 30 h 77"/>
                <a:gd name="T2" fmla="*/ 0 w 3"/>
                <a:gd name="T3" fmla="*/ 30 h 77"/>
                <a:gd name="T4" fmla="*/ 0 w 3"/>
                <a:gd name="T5" fmla="*/ 77 h 77"/>
                <a:gd name="T6" fmla="*/ 2 w 3"/>
                <a:gd name="T7" fmla="*/ 34 h 77"/>
                <a:gd name="T8" fmla="*/ 3 w 3"/>
                <a:gd name="T9" fmla="*/ 34 h 77"/>
                <a:gd name="T10" fmla="*/ 3 w 3"/>
                <a:gd name="T11" fmla="*/ 0 h 77"/>
                <a:gd name="T12" fmla="*/ 1 w 3"/>
                <a:gd name="T1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7">
                  <a:moveTo>
                    <a:pt x="1" y="30"/>
                  </a:moveTo>
                  <a:cubicBezTo>
                    <a:pt x="1" y="30"/>
                    <a:pt x="0" y="30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63"/>
                    <a:pt x="1" y="51"/>
                    <a:pt x="2" y="34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0"/>
                    <a:pt x="2" y="19"/>
                    <a:pt x="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999782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Water Day by Slidesgo">
  <a:themeElements>
    <a:clrScheme name="Simple Ligh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2693</Words>
  <Application>Microsoft Office PowerPoint</Application>
  <PresentationFormat>Presentación en pantalla (16:9)</PresentationFormat>
  <Paragraphs>348</Paragraphs>
  <Slides>45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8" baseType="lpstr">
      <vt:lpstr>Lilita One</vt:lpstr>
      <vt:lpstr>Proxima Nova Semibold</vt:lpstr>
      <vt:lpstr>Montserrat</vt:lpstr>
      <vt:lpstr>Montserrat Medium</vt:lpstr>
      <vt:lpstr>Calibri</vt:lpstr>
      <vt:lpstr>Proxima Nova</vt:lpstr>
      <vt:lpstr>Lobster</vt:lpstr>
      <vt:lpstr>Arial</vt:lpstr>
      <vt:lpstr>宋体</vt:lpstr>
      <vt:lpstr>Anton</vt:lpstr>
      <vt:lpstr>Arial Rounded MT Bold</vt:lpstr>
      <vt:lpstr>World Water Day by Slidesgo</vt:lpstr>
      <vt:lpstr>Slidesgo Final Pages</vt:lpstr>
      <vt:lpstr>World Water  Day 22</vt:lpstr>
      <vt:lpstr>Table of contents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Whoa!</vt:lpstr>
      <vt:lpstr>Presentación de PowerPoint</vt:lpstr>
      <vt:lpstr>Presentación de PowerPoint</vt:lpstr>
      <vt:lpstr>Presentación de PowerPoint</vt:lpstr>
      <vt:lpstr>Company</vt:lpstr>
      <vt:lpstr>A picture always reinforces the concept</vt:lpstr>
      <vt:lpstr>Presentación de PowerPoint</vt:lpstr>
      <vt:lpstr>Insert the title of the slide here</vt:lpstr>
      <vt:lpstr>Presentación de PowerPoint</vt:lpstr>
      <vt:lpstr>Presentación de PowerPoint</vt:lpstr>
      <vt:lpstr>4,552,145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can use three columns, why not?</vt:lpstr>
      <vt:lpstr>Water expenditure per year</vt:lpstr>
      <vt:lpstr>This is a map</vt:lpstr>
      <vt:lpstr>Quality control</vt:lpstr>
      <vt:lpstr>Presentación de PowerPoint</vt:lpstr>
      <vt:lpstr>333,000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Alternative resources</vt:lpstr>
      <vt:lpstr>Alternative resources</vt:lpstr>
      <vt:lpstr>...and our sets  of editable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Water Day</dc:title>
  <dc:creator>Sr GRYM</dc:creator>
  <cp:lastModifiedBy>i201701069 (Sucasaca Mamani, Jean Carlo)</cp:lastModifiedBy>
  <cp:revision>44</cp:revision>
  <dcterms:modified xsi:type="dcterms:W3CDTF">2022-03-24T07:53:22Z</dcterms:modified>
</cp:coreProperties>
</file>