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 id="2147483698" r:id="rId2"/>
    <p:sldMasterId id="2147483709" r:id="rId3"/>
  </p:sldMasterIdLst>
  <p:notesMasterIdLst>
    <p:notesMasterId r:id="rId32"/>
  </p:notesMasterIdLst>
  <p:handoutMasterIdLst>
    <p:handoutMasterId r:id="rId33"/>
  </p:handoutMasterIdLst>
  <p:sldIdLst>
    <p:sldId id="729" r:id="rId4"/>
    <p:sldId id="735" r:id="rId5"/>
    <p:sldId id="730" r:id="rId6"/>
    <p:sldId id="743" r:id="rId7"/>
    <p:sldId id="733" r:id="rId8"/>
    <p:sldId id="739" r:id="rId9"/>
    <p:sldId id="731" r:id="rId10"/>
    <p:sldId id="722" r:id="rId11"/>
    <p:sldId id="712" r:id="rId12"/>
    <p:sldId id="740" r:id="rId13"/>
    <p:sldId id="716" r:id="rId14"/>
    <p:sldId id="714" r:id="rId15"/>
    <p:sldId id="718" r:id="rId16"/>
    <p:sldId id="720" r:id="rId17"/>
    <p:sldId id="721" r:id="rId18"/>
    <p:sldId id="710" r:id="rId19"/>
    <p:sldId id="713" r:id="rId20"/>
    <p:sldId id="727" r:id="rId21"/>
    <p:sldId id="728" r:id="rId22"/>
    <p:sldId id="732" r:id="rId23"/>
    <p:sldId id="734" r:id="rId24"/>
    <p:sldId id="737" r:id="rId25"/>
    <p:sldId id="736" r:id="rId26"/>
    <p:sldId id="742" r:id="rId27"/>
    <p:sldId id="741" r:id="rId28"/>
    <p:sldId id="744" r:id="rId29"/>
    <p:sldId id="745" r:id="rId30"/>
    <p:sldId id="574" r:id="rId31"/>
  </p:sldIdLst>
  <p:sldSz cx="12192000" cy="6858000"/>
  <p:notesSz cx="6858000" cy="9144000"/>
  <p:defaultTextStyle>
    <a:defPPr>
      <a:defRPr lang="fr-FR"/>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51" userDrawn="1">
          <p15:clr>
            <a:srgbClr val="A4A3A4"/>
          </p15:clr>
        </p15:guide>
        <p15:guide id="3" orient="horz" pos="3159" userDrawn="1">
          <p15:clr>
            <a:srgbClr val="A4A3A4"/>
          </p15:clr>
        </p15:guide>
        <p15:guide id="5" orient="horz" pos="981" userDrawn="1">
          <p15:clr>
            <a:srgbClr val="A4A3A4"/>
          </p15:clr>
        </p15:guide>
        <p15:guide id="6" pos="3840" userDrawn="1">
          <p15:clr>
            <a:srgbClr val="A4A3A4"/>
          </p15:clr>
        </p15:guide>
        <p15:guide id="7" pos="575" userDrawn="1">
          <p15:clr>
            <a:srgbClr val="A4A3A4"/>
          </p15:clr>
        </p15:guide>
        <p15:guide id="8" pos="7105" userDrawn="1">
          <p15:clr>
            <a:srgbClr val="A4A3A4"/>
          </p15:clr>
        </p15:guide>
        <p15:guide id="9" pos="7408" userDrawn="1">
          <p15:clr>
            <a:srgbClr val="A4A3A4"/>
          </p15:clr>
        </p15:guide>
        <p15:guide id="10" pos="303" userDrawn="1">
          <p15:clr>
            <a:srgbClr val="A4A3A4"/>
          </p15:clr>
        </p15:guide>
        <p15:guide id="11" pos="2026" userDrawn="1">
          <p15:clr>
            <a:srgbClr val="A4A3A4"/>
          </p15:clr>
        </p15:guide>
        <p15:guide id="12" pos="5700" userDrawn="1">
          <p15:clr>
            <a:srgbClr val="A4A3A4"/>
          </p15:clr>
        </p15:guide>
        <p15:guide id="13" pos="4384" userDrawn="1">
          <p15:clr>
            <a:srgbClr val="A4A3A4"/>
          </p15:clr>
        </p15:guide>
        <p15:guide id="14" orient="horz" pos="3295" userDrawn="1">
          <p15:clr>
            <a:srgbClr val="A4A3A4"/>
          </p15:clr>
        </p15:guide>
        <p15:guide id="15" orient="horz" pos="2160" userDrawn="1">
          <p15:clr>
            <a:srgbClr val="A4A3A4"/>
          </p15:clr>
        </p15:guide>
        <p15:guide id="16" pos="1345"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392B"/>
    <a:srgbClr val="9C59B8"/>
    <a:srgbClr val="3598DC"/>
    <a:srgbClr val="272A31"/>
    <a:srgbClr val="27AE61"/>
    <a:srgbClr val="E84C3D"/>
    <a:srgbClr val="2FCC71"/>
    <a:srgbClr val="8F44AD"/>
    <a:srgbClr val="2A80B9"/>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929F9F4-4A8F-4326-A1B4-22849713DDAB}" styleName="Style foncé 1 - Accentuation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Style foncé 1 - Accentuation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Style foncé 1 - Accentuation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Style foncé 1 - Accentuation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Style foncé 1 - Accentuation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Style foncé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660" autoAdjust="0"/>
    <p:restoredTop sz="93447" autoAdjust="0"/>
  </p:normalViewPr>
  <p:slideViewPr>
    <p:cSldViewPr>
      <p:cViewPr varScale="1">
        <p:scale>
          <a:sx n="63" d="100"/>
          <a:sy n="63" d="100"/>
        </p:scale>
        <p:origin x="432" y="56"/>
      </p:cViewPr>
      <p:guideLst>
        <p:guide orient="horz" pos="2251"/>
        <p:guide orient="horz" pos="3159"/>
        <p:guide orient="horz" pos="981"/>
        <p:guide pos="3840"/>
        <p:guide pos="575"/>
        <p:guide pos="7105"/>
        <p:guide pos="7408"/>
        <p:guide pos="303"/>
        <p:guide pos="2026"/>
        <p:guide pos="5700"/>
        <p:guide pos="4384"/>
        <p:guide orient="horz" pos="3295"/>
        <p:guide orient="horz" pos="2160"/>
        <p:guide pos="1345"/>
      </p:guideLst>
    </p:cSldViewPr>
  </p:slideViewPr>
  <p:notesTextViewPr>
    <p:cViewPr>
      <p:scale>
        <a:sx n="150" d="100"/>
        <a:sy n="150" d="100"/>
      </p:scale>
      <p:origin x="0" y="0"/>
    </p:cViewPr>
  </p:notesTextViewPr>
  <p:notesViewPr>
    <p:cSldViewPr>
      <p:cViewPr varScale="1">
        <p:scale>
          <a:sx n="86" d="100"/>
          <a:sy n="86" d="100"/>
        </p:scale>
        <p:origin x="2928"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viewProps" Target="viewProps.xml"/><Relationship Id="rId8" Type="http://schemas.openxmlformats.org/officeDocument/2006/relationships/slide" Target="slides/slide5.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A33B4B9-AFB0-43EB-82AF-ED70AC262E4F}" type="datetimeFigureOut">
              <a:rPr lang="en-US" smtClean="0"/>
              <a:pPr/>
              <a:t>4/26/2022</a:t>
            </a:fld>
            <a:endParaRPr lang="en-US" dirty="0"/>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6472C8F-9949-4688-BFEB-F813D79CFC0A}" type="slidenum">
              <a:rPr lang="en-US" smtClean="0"/>
              <a:pPr/>
              <a:t>‹Nº›</a:t>
            </a:fld>
            <a:endParaRPr lang="en-US" dirty="0"/>
          </a:p>
        </p:txBody>
      </p:sp>
    </p:spTree>
    <p:extLst>
      <p:ext uri="{BB962C8B-B14F-4D97-AF65-F5344CB8AC3E}">
        <p14:creationId xmlns:p14="http://schemas.microsoft.com/office/powerpoint/2010/main" val="17929926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31E77A-DD07-4A76-801D-B4BF4990C412}" type="datetimeFigureOut">
              <a:rPr lang="en-US" smtClean="0"/>
              <a:pPr/>
              <a:t>4/26/2022</a:t>
            </a:fld>
            <a:endParaRPr lang="en-US" dirty="0"/>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A3AB2B-189A-4C92-A457-C6A3833631A7}" type="slidenum">
              <a:rPr lang="en-US" smtClean="0"/>
              <a:pPr/>
              <a:t>‹Nº›</a:t>
            </a:fld>
            <a:endParaRPr lang="en-US" dirty="0"/>
          </a:p>
        </p:txBody>
      </p:sp>
    </p:spTree>
    <p:extLst>
      <p:ext uri="{BB962C8B-B14F-4D97-AF65-F5344CB8AC3E}">
        <p14:creationId xmlns:p14="http://schemas.microsoft.com/office/powerpoint/2010/main" val="2753898374"/>
      </p:ext>
    </p:extLst>
  </p:cSld>
  <p:clrMap bg1="lt1" tx1="dk1" bg2="lt2" tx2="dk2" accent1="accent1" accent2="accent2" accent3="accent3" accent4="accent4" accent5="accent5" accent6="accent6" hlink="hlink" folHlink="folHlink"/>
  <p:hf hdr="0" ftr="0" dt="0"/>
  <p:notesStyle>
    <a:lvl1pPr marL="0" algn="l" defTabSz="914354" rtl="0" eaLnBrk="1" latinLnBrk="0" hangingPunct="1">
      <a:defRPr sz="1200" kern="1200">
        <a:solidFill>
          <a:schemeClr val="tx1"/>
        </a:solidFill>
        <a:latin typeface="+mn-lt"/>
        <a:ea typeface="+mn-ea"/>
        <a:cs typeface="+mn-cs"/>
      </a:defRPr>
    </a:lvl1pPr>
    <a:lvl2pPr marL="457178" algn="l" defTabSz="914354" rtl="0" eaLnBrk="1" latinLnBrk="0" hangingPunct="1">
      <a:defRPr sz="1200" kern="1200">
        <a:solidFill>
          <a:schemeClr val="tx1"/>
        </a:solidFill>
        <a:latin typeface="+mn-lt"/>
        <a:ea typeface="+mn-ea"/>
        <a:cs typeface="+mn-cs"/>
      </a:defRPr>
    </a:lvl2pPr>
    <a:lvl3pPr marL="914354" algn="l" defTabSz="914354" rtl="0" eaLnBrk="1" latinLnBrk="0" hangingPunct="1">
      <a:defRPr sz="1200" kern="1200">
        <a:solidFill>
          <a:schemeClr val="tx1"/>
        </a:solidFill>
        <a:latin typeface="+mn-lt"/>
        <a:ea typeface="+mn-ea"/>
        <a:cs typeface="+mn-cs"/>
      </a:defRPr>
    </a:lvl3pPr>
    <a:lvl4pPr marL="1371532" algn="l" defTabSz="914354" rtl="0" eaLnBrk="1" latinLnBrk="0" hangingPunct="1">
      <a:defRPr sz="1200" kern="1200">
        <a:solidFill>
          <a:schemeClr val="tx1"/>
        </a:solidFill>
        <a:latin typeface="+mn-lt"/>
        <a:ea typeface="+mn-ea"/>
        <a:cs typeface="+mn-cs"/>
      </a:defRPr>
    </a:lvl4pPr>
    <a:lvl5pPr marL="1828709" algn="l" defTabSz="914354" rtl="0" eaLnBrk="1" latinLnBrk="0" hangingPunct="1">
      <a:defRPr sz="1200" kern="1200">
        <a:solidFill>
          <a:schemeClr val="tx1"/>
        </a:solidFill>
        <a:latin typeface="+mn-lt"/>
        <a:ea typeface="+mn-ea"/>
        <a:cs typeface="+mn-cs"/>
      </a:defRPr>
    </a:lvl5pPr>
    <a:lvl6pPr marL="2285886" algn="l" defTabSz="914354" rtl="0" eaLnBrk="1" latinLnBrk="0" hangingPunct="1">
      <a:defRPr sz="1200" kern="1200">
        <a:solidFill>
          <a:schemeClr val="tx1"/>
        </a:solidFill>
        <a:latin typeface="+mn-lt"/>
        <a:ea typeface="+mn-ea"/>
        <a:cs typeface="+mn-cs"/>
      </a:defRPr>
    </a:lvl6pPr>
    <a:lvl7pPr marL="2743062" algn="l" defTabSz="914354" rtl="0" eaLnBrk="1" latinLnBrk="0" hangingPunct="1">
      <a:defRPr sz="1200" kern="1200">
        <a:solidFill>
          <a:schemeClr val="tx1"/>
        </a:solidFill>
        <a:latin typeface="+mn-lt"/>
        <a:ea typeface="+mn-ea"/>
        <a:cs typeface="+mn-cs"/>
      </a:defRPr>
    </a:lvl7pPr>
    <a:lvl8pPr marL="3200240" algn="l" defTabSz="914354" rtl="0" eaLnBrk="1" latinLnBrk="0" hangingPunct="1">
      <a:defRPr sz="1200" kern="1200">
        <a:solidFill>
          <a:schemeClr val="tx1"/>
        </a:solidFill>
        <a:latin typeface="+mn-lt"/>
        <a:ea typeface="+mn-ea"/>
        <a:cs typeface="+mn-cs"/>
      </a:defRPr>
    </a:lvl8pPr>
    <a:lvl9pPr marL="3657418" algn="l" defTabSz="914354"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354" rtl="0" eaLnBrk="1" fontAlgn="auto" latinLnBrk="0" hangingPunct="1">
              <a:lnSpc>
                <a:spcPct val="100000"/>
              </a:lnSpc>
              <a:spcBef>
                <a:spcPts val="0"/>
              </a:spcBef>
              <a:spcAft>
                <a:spcPts val="0"/>
              </a:spcAft>
              <a:buClrTx/>
              <a:buSzTx/>
              <a:buFontTx/>
              <a:buNone/>
              <a:tabLst/>
              <a:defRPr/>
            </a:pPr>
            <a:r>
              <a:rPr lang="en-US" sz="1200" dirty="0">
                <a:solidFill>
                  <a:prstClr val="black"/>
                </a:solidFill>
              </a:rPr>
              <a:t>© Copyright Showeet.com</a:t>
            </a:r>
          </a:p>
        </p:txBody>
      </p:sp>
      <p:sp>
        <p:nvSpPr>
          <p:cNvPr id="4" name="Slide Number Placeholder 3"/>
          <p:cNvSpPr>
            <a:spLocks noGrp="1"/>
          </p:cNvSpPr>
          <p:nvPr>
            <p:ph type="sldNum" sz="quarter" idx="10"/>
          </p:nvPr>
        </p:nvSpPr>
        <p:spPr/>
        <p:txBody>
          <a:bodyPr/>
          <a:lstStyle/>
          <a:p>
            <a:fld id="{2CA3AB2B-189A-4C92-A457-C6A3833631A7}" type="slidenum">
              <a:rPr lang="en-US" smtClean="0"/>
              <a:pPr/>
              <a:t>8</a:t>
            </a:fld>
            <a:endParaRPr lang="en-US" dirty="0"/>
          </a:p>
        </p:txBody>
      </p:sp>
    </p:spTree>
    <p:extLst>
      <p:ext uri="{BB962C8B-B14F-4D97-AF65-F5344CB8AC3E}">
        <p14:creationId xmlns:p14="http://schemas.microsoft.com/office/powerpoint/2010/main" val="32283559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354" rtl="0" eaLnBrk="1" fontAlgn="auto" latinLnBrk="0" hangingPunct="1">
              <a:lnSpc>
                <a:spcPct val="100000"/>
              </a:lnSpc>
              <a:spcBef>
                <a:spcPts val="0"/>
              </a:spcBef>
              <a:spcAft>
                <a:spcPts val="0"/>
              </a:spcAft>
              <a:buClrTx/>
              <a:buSzTx/>
              <a:buFontTx/>
              <a:buNone/>
              <a:tabLst/>
              <a:defRPr/>
            </a:pPr>
            <a:r>
              <a:rPr lang="en-US" sz="1200" dirty="0">
                <a:solidFill>
                  <a:prstClr val="black"/>
                </a:solidFill>
              </a:rPr>
              <a:t>© Copyright Showeet.com</a:t>
            </a:r>
          </a:p>
        </p:txBody>
      </p:sp>
      <p:sp>
        <p:nvSpPr>
          <p:cNvPr id="4" name="Slide Number Placeholder 3"/>
          <p:cNvSpPr>
            <a:spLocks noGrp="1"/>
          </p:cNvSpPr>
          <p:nvPr>
            <p:ph type="sldNum" sz="quarter" idx="10"/>
          </p:nvPr>
        </p:nvSpPr>
        <p:spPr/>
        <p:txBody>
          <a:bodyPr/>
          <a:lstStyle/>
          <a:p>
            <a:fld id="{2CA3AB2B-189A-4C92-A457-C6A3833631A7}" type="slidenum">
              <a:rPr lang="en-US" smtClean="0"/>
              <a:pPr/>
              <a:t>18</a:t>
            </a:fld>
            <a:endParaRPr lang="en-US" dirty="0"/>
          </a:p>
        </p:txBody>
      </p:sp>
    </p:spTree>
    <p:extLst>
      <p:ext uri="{BB962C8B-B14F-4D97-AF65-F5344CB8AC3E}">
        <p14:creationId xmlns:p14="http://schemas.microsoft.com/office/powerpoint/2010/main" val="6479331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354" rtl="0" eaLnBrk="1" fontAlgn="auto" latinLnBrk="0" hangingPunct="1">
              <a:lnSpc>
                <a:spcPct val="100000"/>
              </a:lnSpc>
              <a:spcBef>
                <a:spcPts val="0"/>
              </a:spcBef>
              <a:spcAft>
                <a:spcPts val="0"/>
              </a:spcAft>
              <a:buClrTx/>
              <a:buSzTx/>
              <a:buFontTx/>
              <a:buNone/>
              <a:tabLst/>
              <a:defRPr/>
            </a:pPr>
            <a:r>
              <a:rPr lang="en-US" sz="1200" dirty="0">
                <a:solidFill>
                  <a:prstClr val="black"/>
                </a:solidFill>
              </a:rPr>
              <a:t>© Copyright Showeet.com</a:t>
            </a:r>
          </a:p>
        </p:txBody>
      </p:sp>
      <p:sp>
        <p:nvSpPr>
          <p:cNvPr id="4" name="Slide Number Placeholder 3"/>
          <p:cNvSpPr>
            <a:spLocks noGrp="1"/>
          </p:cNvSpPr>
          <p:nvPr>
            <p:ph type="sldNum" sz="quarter" idx="10"/>
          </p:nvPr>
        </p:nvSpPr>
        <p:spPr/>
        <p:txBody>
          <a:bodyPr/>
          <a:lstStyle/>
          <a:p>
            <a:fld id="{2CA3AB2B-189A-4C92-A457-C6A3833631A7}" type="slidenum">
              <a:rPr lang="en-US" smtClean="0"/>
              <a:pPr/>
              <a:t>19</a:t>
            </a:fld>
            <a:endParaRPr lang="en-US" dirty="0"/>
          </a:p>
        </p:txBody>
      </p:sp>
    </p:spTree>
    <p:extLst>
      <p:ext uri="{BB962C8B-B14F-4D97-AF65-F5344CB8AC3E}">
        <p14:creationId xmlns:p14="http://schemas.microsoft.com/office/powerpoint/2010/main" val="13028248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solidFill>
                <a:prstClr val="black"/>
              </a:solidFill>
            </a:endParaRPr>
          </a:p>
        </p:txBody>
      </p:sp>
      <p:sp>
        <p:nvSpPr>
          <p:cNvPr id="4" name="Slide Number Placeholder 3"/>
          <p:cNvSpPr>
            <a:spLocks noGrp="1"/>
          </p:cNvSpPr>
          <p:nvPr>
            <p:ph type="sldNum" sz="quarter" idx="10"/>
          </p:nvPr>
        </p:nvSpPr>
        <p:spPr/>
        <p:txBody>
          <a:bodyPr/>
          <a:lstStyle/>
          <a:p>
            <a:fld id="{2CA3AB2B-189A-4C92-A457-C6A3833631A7}" type="slidenum">
              <a:rPr lang="en-US" smtClean="0"/>
              <a:pPr/>
              <a:t>28</a:t>
            </a:fld>
            <a:endParaRPr lang="en-US" dirty="0"/>
          </a:p>
        </p:txBody>
      </p:sp>
    </p:spTree>
    <p:extLst>
      <p:ext uri="{BB962C8B-B14F-4D97-AF65-F5344CB8AC3E}">
        <p14:creationId xmlns:p14="http://schemas.microsoft.com/office/powerpoint/2010/main" val="42062842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prstClr val="black"/>
                </a:solidFill>
              </a:rPr>
              <a:t>© Copyright Showeet.com</a:t>
            </a:r>
          </a:p>
        </p:txBody>
      </p:sp>
      <p:sp>
        <p:nvSpPr>
          <p:cNvPr id="4" name="Slide Number Placeholder 3"/>
          <p:cNvSpPr>
            <a:spLocks noGrp="1"/>
          </p:cNvSpPr>
          <p:nvPr>
            <p:ph type="sldNum" sz="quarter" idx="10"/>
          </p:nvPr>
        </p:nvSpPr>
        <p:spPr/>
        <p:txBody>
          <a:bodyPr/>
          <a:lstStyle/>
          <a:p>
            <a:fld id="{2CA3AB2B-189A-4C92-A457-C6A3833631A7}" type="slidenum">
              <a:rPr lang="en-US" smtClean="0"/>
              <a:pPr/>
              <a:t>9</a:t>
            </a:fld>
            <a:endParaRPr lang="en-US" dirty="0"/>
          </a:p>
        </p:txBody>
      </p:sp>
    </p:spTree>
    <p:extLst>
      <p:ext uri="{BB962C8B-B14F-4D97-AF65-F5344CB8AC3E}">
        <p14:creationId xmlns:p14="http://schemas.microsoft.com/office/powerpoint/2010/main" val="481984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prstClr val="black"/>
                </a:solidFill>
              </a:rPr>
              <a:t>© Copyright Showeet.com</a:t>
            </a:r>
          </a:p>
        </p:txBody>
      </p:sp>
      <p:sp>
        <p:nvSpPr>
          <p:cNvPr id="4" name="Slide Number Placeholder 3"/>
          <p:cNvSpPr>
            <a:spLocks noGrp="1"/>
          </p:cNvSpPr>
          <p:nvPr>
            <p:ph type="sldNum" sz="quarter" idx="10"/>
          </p:nvPr>
        </p:nvSpPr>
        <p:spPr/>
        <p:txBody>
          <a:bodyPr/>
          <a:lstStyle/>
          <a:p>
            <a:fld id="{2CA3AB2B-189A-4C92-A457-C6A3833631A7}" type="slidenum">
              <a:rPr lang="en-US" smtClean="0"/>
              <a:pPr/>
              <a:t>11</a:t>
            </a:fld>
            <a:endParaRPr lang="en-US" dirty="0"/>
          </a:p>
        </p:txBody>
      </p:sp>
    </p:spTree>
    <p:extLst>
      <p:ext uri="{BB962C8B-B14F-4D97-AF65-F5344CB8AC3E}">
        <p14:creationId xmlns:p14="http://schemas.microsoft.com/office/powerpoint/2010/main" val="3213426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prstClr val="black"/>
                </a:solidFill>
              </a:rPr>
              <a:t>© Copyright Showeet.com</a:t>
            </a:r>
          </a:p>
        </p:txBody>
      </p:sp>
      <p:sp>
        <p:nvSpPr>
          <p:cNvPr id="4" name="Slide Number Placeholder 3"/>
          <p:cNvSpPr>
            <a:spLocks noGrp="1"/>
          </p:cNvSpPr>
          <p:nvPr>
            <p:ph type="sldNum" sz="quarter" idx="10"/>
          </p:nvPr>
        </p:nvSpPr>
        <p:spPr/>
        <p:txBody>
          <a:bodyPr/>
          <a:lstStyle/>
          <a:p>
            <a:fld id="{2CA3AB2B-189A-4C92-A457-C6A3833631A7}" type="slidenum">
              <a:rPr lang="en-US" smtClean="0"/>
              <a:pPr/>
              <a:t>12</a:t>
            </a:fld>
            <a:endParaRPr lang="en-US" dirty="0"/>
          </a:p>
        </p:txBody>
      </p:sp>
    </p:spTree>
    <p:extLst>
      <p:ext uri="{BB962C8B-B14F-4D97-AF65-F5344CB8AC3E}">
        <p14:creationId xmlns:p14="http://schemas.microsoft.com/office/powerpoint/2010/main" val="10684199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354" rtl="0" eaLnBrk="1" fontAlgn="auto" latinLnBrk="0" hangingPunct="1">
              <a:lnSpc>
                <a:spcPct val="100000"/>
              </a:lnSpc>
              <a:spcBef>
                <a:spcPts val="0"/>
              </a:spcBef>
              <a:spcAft>
                <a:spcPts val="0"/>
              </a:spcAft>
              <a:buClrTx/>
              <a:buSzTx/>
              <a:buFontTx/>
              <a:buNone/>
              <a:tabLst/>
              <a:defRPr/>
            </a:pPr>
            <a:r>
              <a:rPr lang="en-US" sz="1200" dirty="0">
                <a:solidFill>
                  <a:prstClr val="black"/>
                </a:solidFill>
              </a:rPr>
              <a:t>© Copyright Showeet.com</a:t>
            </a:r>
          </a:p>
        </p:txBody>
      </p:sp>
      <p:sp>
        <p:nvSpPr>
          <p:cNvPr id="4" name="Slide Number Placeholder 3"/>
          <p:cNvSpPr>
            <a:spLocks noGrp="1"/>
          </p:cNvSpPr>
          <p:nvPr>
            <p:ph type="sldNum" sz="quarter" idx="10"/>
          </p:nvPr>
        </p:nvSpPr>
        <p:spPr/>
        <p:txBody>
          <a:bodyPr/>
          <a:lstStyle/>
          <a:p>
            <a:fld id="{2CA3AB2B-189A-4C92-A457-C6A3833631A7}" type="slidenum">
              <a:rPr lang="en-US" smtClean="0"/>
              <a:pPr/>
              <a:t>13</a:t>
            </a:fld>
            <a:endParaRPr lang="en-US" dirty="0"/>
          </a:p>
        </p:txBody>
      </p:sp>
    </p:spTree>
    <p:extLst>
      <p:ext uri="{BB962C8B-B14F-4D97-AF65-F5344CB8AC3E}">
        <p14:creationId xmlns:p14="http://schemas.microsoft.com/office/powerpoint/2010/main" val="17640011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354" rtl="0" eaLnBrk="1" fontAlgn="auto" latinLnBrk="0" hangingPunct="1">
              <a:lnSpc>
                <a:spcPct val="100000"/>
              </a:lnSpc>
              <a:spcBef>
                <a:spcPts val="0"/>
              </a:spcBef>
              <a:spcAft>
                <a:spcPts val="0"/>
              </a:spcAft>
              <a:buClrTx/>
              <a:buSzTx/>
              <a:buFontTx/>
              <a:buNone/>
              <a:tabLst/>
              <a:defRPr/>
            </a:pPr>
            <a:r>
              <a:rPr lang="en-US" sz="1200" dirty="0">
                <a:solidFill>
                  <a:prstClr val="black"/>
                </a:solidFill>
              </a:rPr>
              <a:t>© Copyright Showeet.com</a:t>
            </a:r>
          </a:p>
        </p:txBody>
      </p:sp>
      <p:sp>
        <p:nvSpPr>
          <p:cNvPr id="4" name="Slide Number Placeholder 3"/>
          <p:cNvSpPr>
            <a:spLocks noGrp="1"/>
          </p:cNvSpPr>
          <p:nvPr>
            <p:ph type="sldNum" sz="quarter" idx="10"/>
          </p:nvPr>
        </p:nvSpPr>
        <p:spPr/>
        <p:txBody>
          <a:bodyPr/>
          <a:lstStyle/>
          <a:p>
            <a:fld id="{2CA3AB2B-189A-4C92-A457-C6A3833631A7}" type="slidenum">
              <a:rPr lang="en-US" smtClean="0"/>
              <a:pPr/>
              <a:t>14</a:t>
            </a:fld>
            <a:endParaRPr lang="en-US" dirty="0"/>
          </a:p>
        </p:txBody>
      </p:sp>
    </p:spTree>
    <p:extLst>
      <p:ext uri="{BB962C8B-B14F-4D97-AF65-F5344CB8AC3E}">
        <p14:creationId xmlns:p14="http://schemas.microsoft.com/office/powerpoint/2010/main" val="32177358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354" rtl="0" eaLnBrk="1" fontAlgn="auto" latinLnBrk="0" hangingPunct="1">
              <a:lnSpc>
                <a:spcPct val="100000"/>
              </a:lnSpc>
              <a:spcBef>
                <a:spcPts val="0"/>
              </a:spcBef>
              <a:spcAft>
                <a:spcPts val="0"/>
              </a:spcAft>
              <a:buClrTx/>
              <a:buSzTx/>
              <a:buFontTx/>
              <a:buNone/>
              <a:tabLst/>
              <a:defRPr/>
            </a:pPr>
            <a:r>
              <a:rPr lang="en-US" sz="1200" dirty="0">
                <a:solidFill>
                  <a:prstClr val="black"/>
                </a:solidFill>
              </a:rPr>
              <a:t>© Copyright Showeet.com</a:t>
            </a:r>
          </a:p>
        </p:txBody>
      </p:sp>
      <p:sp>
        <p:nvSpPr>
          <p:cNvPr id="4" name="Slide Number Placeholder 3"/>
          <p:cNvSpPr>
            <a:spLocks noGrp="1"/>
          </p:cNvSpPr>
          <p:nvPr>
            <p:ph type="sldNum" sz="quarter" idx="10"/>
          </p:nvPr>
        </p:nvSpPr>
        <p:spPr/>
        <p:txBody>
          <a:bodyPr/>
          <a:lstStyle/>
          <a:p>
            <a:fld id="{2CA3AB2B-189A-4C92-A457-C6A3833631A7}" type="slidenum">
              <a:rPr lang="en-US" smtClean="0"/>
              <a:pPr/>
              <a:t>15</a:t>
            </a:fld>
            <a:endParaRPr lang="en-US" dirty="0"/>
          </a:p>
        </p:txBody>
      </p:sp>
    </p:spTree>
    <p:extLst>
      <p:ext uri="{BB962C8B-B14F-4D97-AF65-F5344CB8AC3E}">
        <p14:creationId xmlns:p14="http://schemas.microsoft.com/office/powerpoint/2010/main" val="14819739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prstClr val="black"/>
                </a:solidFill>
              </a:rPr>
              <a:t>© Copyright Showeet.com</a:t>
            </a:r>
          </a:p>
        </p:txBody>
      </p:sp>
      <p:sp>
        <p:nvSpPr>
          <p:cNvPr id="4" name="Slide Number Placeholder 3"/>
          <p:cNvSpPr>
            <a:spLocks noGrp="1"/>
          </p:cNvSpPr>
          <p:nvPr>
            <p:ph type="sldNum" sz="quarter" idx="10"/>
          </p:nvPr>
        </p:nvSpPr>
        <p:spPr/>
        <p:txBody>
          <a:bodyPr/>
          <a:lstStyle/>
          <a:p>
            <a:fld id="{2CA3AB2B-189A-4C92-A457-C6A3833631A7}" type="slidenum">
              <a:rPr lang="en-US" smtClean="0"/>
              <a:pPr/>
              <a:t>16</a:t>
            </a:fld>
            <a:endParaRPr lang="en-US" dirty="0"/>
          </a:p>
        </p:txBody>
      </p:sp>
    </p:spTree>
    <p:extLst>
      <p:ext uri="{BB962C8B-B14F-4D97-AF65-F5344CB8AC3E}">
        <p14:creationId xmlns:p14="http://schemas.microsoft.com/office/powerpoint/2010/main" val="4215903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prstClr val="black"/>
                </a:solidFill>
              </a:rPr>
              <a:t>© Copyright Showeet.com</a:t>
            </a:r>
          </a:p>
        </p:txBody>
      </p:sp>
      <p:sp>
        <p:nvSpPr>
          <p:cNvPr id="4" name="Slide Number Placeholder 3"/>
          <p:cNvSpPr>
            <a:spLocks noGrp="1"/>
          </p:cNvSpPr>
          <p:nvPr>
            <p:ph type="sldNum" sz="quarter" idx="10"/>
          </p:nvPr>
        </p:nvSpPr>
        <p:spPr/>
        <p:txBody>
          <a:bodyPr/>
          <a:lstStyle/>
          <a:p>
            <a:fld id="{2CA3AB2B-189A-4C92-A457-C6A3833631A7}" type="slidenum">
              <a:rPr lang="en-US" smtClean="0"/>
              <a:pPr/>
              <a:t>17</a:t>
            </a:fld>
            <a:endParaRPr lang="en-US" dirty="0"/>
          </a:p>
        </p:txBody>
      </p:sp>
    </p:spTree>
    <p:extLst>
      <p:ext uri="{BB962C8B-B14F-4D97-AF65-F5344CB8AC3E}">
        <p14:creationId xmlns:p14="http://schemas.microsoft.com/office/powerpoint/2010/main" val="32716959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r="18500" b="19391"/>
          <a:stretch/>
        </p:blipFill>
        <p:spPr>
          <a:xfrm>
            <a:off x="11096512" y="5774480"/>
            <a:ext cx="1095488" cy="1083520"/>
          </a:xfrm>
          <a:prstGeom prst="rect">
            <a:avLst/>
          </a:prstGeom>
        </p:spPr>
      </p:pic>
    </p:spTree>
    <p:extLst>
      <p:ext uri="{BB962C8B-B14F-4D97-AF65-F5344CB8AC3E}">
        <p14:creationId xmlns:p14="http://schemas.microsoft.com/office/powerpoint/2010/main" val="3330516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White">
    <p:spTree>
      <p:nvGrpSpPr>
        <p:cNvPr id="1" name=""/>
        <p:cNvGrpSpPr/>
        <p:nvPr/>
      </p:nvGrpSpPr>
      <p:grpSpPr>
        <a:xfrm>
          <a:off x="0" y="0"/>
          <a:ext cx="0" cy="0"/>
          <a:chOff x="0" y="0"/>
          <a:chExt cx="0" cy="0"/>
        </a:xfrm>
      </p:grpSpPr>
      <p:grpSp>
        <p:nvGrpSpPr>
          <p:cNvPr id="5" name="Group 4"/>
          <p:cNvGrpSpPr/>
          <p:nvPr userDrawn="1"/>
        </p:nvGrpSpPr>
        <p:grpSpPr>
          <a:xfrm>
            <a:off x="328169" y="6237312"/>
            <a:ext cx="439241" cy="439240"/>
            <a:chOff x="186858" y="6096003"/>
            <a:chExt cx="580550" cy="580549"/>
          </a:xfrm>
          <a:solidFill>
            <a:schemeClr val="bg1">
              <a:lumMod val="95000"/>
            </a:schemeClr>
          </a:solidFill>
        </p:grpSpPr>
        <p:sp>
          <p:nvSpPr>
            <p:cNvPr id="14" name="Rectangle 13"/>
            <p:cNvSpPr/>
            <p:nvPr userDrawn="1"/>
          </p:nvSpPr>
          <p:spPr>
            <a:xfrm>
              <a:off x="186859" y="6096003"/>
              <a:ext cx="580549" cy="58054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latin typeface="GeosansLight" panose="02000603020000020003"/>
              </a:endParaRPr>
            </a:p>
          </p:txBody>
        </p:sp>
        <p:sp>
          <p:nvSpPr>
            <p:cNvPr id="15" name="Rectangle 14"/>
            <p:cNvSpPr/>
            <p:nvPr userDrawn="1"/>
          </p:nvSpPr>
          <p:spPr>
            <a:xfrm>
              <a:off x="186858" y="6612049"/>
              <a:ext cx="580549" cy="6450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1" dirty="0"/>
            </a:p>
          </p:txBody>
        </p:sp>
      </p:grpSp>
      <p:sp>
        <p:nvSpPr>
          <p:cNvPr id="3" name="Sous-titre 2"/>
          <p:cNvSpPr>
            <a:spLocks noGrp="1"/>
          </p:cNvSpPr>
          <p:nvPr>
            <p:ph type="subTitle" idx="1"/>
          </p:nvPr>
        </p:nvSpPr>
        <p:spPr>
          <a:xfrm>
            <a:off x="3887756" y="620688"/>
            <a:ext cx="7694645" cy="288032"/>
          </a:xfrm>
        </p:spPr>
        <p:txBody>
          <a:bodyPr anchor="ctr">
            <a:noAutofit/>
          </a:bodyPr>
          <a:lstStyle>
            <a:lvl1pPr marL="0" indent="0" algn="r">
              <a:buNone/>
              <a:defRPr sz="1600" cap="small" baseline="0">
                <a:solidFill>
                  <a:srgbClr val="2F3A46"/>
                </a:solidFill>
              </a:defRPr>
            </a:lvl1pPr>
            <a:lvl2pPr marL="457178" indent="0" algn="ctr">
              <a:buNone/>
              <a:defRPr>
                <a:solidFill>
                  <a:schemeClr val="tx1">
                    <a:tint val="75000"/>
                  </a:schemeClr>
                </a:solidFill>
              </a:defRPr>
            </a:lvl2pPr>
            <a:lvl3pPr marL="914354"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2"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fr-FR" dirty="0"/>
              <a:t>Modifiez le style des sous-titres du masque</a:t>
            </a:r>
            <a:endParaRPr lang="en-US" dirty="0"/>
          </a:p>
        </p:txBody>
      </p:sp>
      <p:sp>
        <p:nvSpPr>
          <p:cNvPr id="7" name="Espace réservé du titre 1"/>
          <p:cNvSpPr>
            <a:spLocks noGrp="1"/>
          </p:cNvSpPr>
          <p:nvPr>
            <p:ph type="title"/>
          </p:nvPr>
        </p:nvSpPr>
        <p:spPr>
          <a:xfrm>
            <a:off x="3887756" y="3078"/>
            <a:ext cx="7694645" cy="617612"/>
          </a:xfrm>
          <a:prstGeom prst="rect">
            <a:avLst/>
          </a:prstGeom>
        </p:spPr>
        <p:txBody>
          <a:bodyPr vert="horz" lIns="91440" tIns="45720" rIns="91440" bIns="45720" rtlCol="0" anchor="ctr">
            <a:normAutofit/>
          </a:bodyPr>
          <a:lstStyle>
            <a:lvl1pPr>
              <a:defRPr>
                <a:solidFill>
                  <a:srgbClr val="2F3A46"/>
                </a:solidFill>
              </a:defRPr>
            </a:lvl1pPr>
          </a:lstStyle>
          <a:p>
            <a:r>
              <a:rPr lang="fr-FR" dirty="0"/>
              <a:t>Modifiez le style du titre</a:t>
            </a:r>
            <a:endParaRPr lang="en-US" dirty="0"/>
          </a:p>
        </p:txBody>
      </p:sp>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r="18500" b="19391"/>
          <a:stretch/>
        </p:blipFill>
        <p:spPr>
          <a:xfrm>
            <a:off x="11096512" y="5774480"/>
            <a:ext cx="1095488" cy="1083520"/>
          </a:xfrm>
          <a:prstGeom prst="rect">
            <a:avLst/>
          </a:prstGeom>
        </p:spPr>
      </p:pic>
      <p:sp>
        <p:nvSpPr>
          <p:cNvPr id="16" name="Slide Number Placeholder 5"/>
          <p:cNvSpPr>
            <a:spLocks noGrp="1"/>
          </p:cNvSpPr>
          <p:nvPr>
            <p:ph type="sldNum" sz="quarter" idx="12"/>
          </p:nvPr>
        </p:nvSpPr>
        <p:spPr>
          <a:xfrm>
            <a:off x="328169" y="6237312"/>
            <a:ext cx="439241" cy="390437"/>
          </a:xfrm>
          <a:prstGeom prst="rect">
            <a:avLst/>
          </a:prstGeom>
        </p:spPr>
        <p:txBody>
          <a:bodyPr anchor="ctr"/>
          <a:lstStyle>
            <a:lvl1pPr algn="ctr">
              <a:defRPr sz="1400">
                <a:solidFill>
                  <a:srgbClr val="2F3A46"/>
                </a:solidFill>
              </a:defRPr>
            </a:lvl1pPr>
          </a:lstStyle>
          <a:p>
            <a:fld id="{F68327C5-B821-4FE9-A59A-A60D9EB59A9A}" type="slidenum">
              <a:rPr lang="en-US" smtClean="0"/>
              <a:pPr/>
              <a:t>‹Nº›</a:t>
            </a:fld>
            <a:endParaRPr lang="en-US" dirty="0"/>
          </a:p>
        </p:txBody>
      </p:sp>
    </p:spTree>
    <p:extLst>
      <p:ext uri="{BB962C8B-B14F-4D97-AF65-F5344CB8AC3E}">
        <p14:creationId xmlns:p14="http://schemas.microsoft.com/office/powerpoint/2010/main" val="92196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hyperlink" Target="http://pinterest.com/showeet" TargetMode="External"/><Relationship Id="rId13" Type="http://schemas.openxmlformats.org/officeDocument/2006/relationships/image" Target="../media/image6.png"/><Relationship Id="rId3" Type="http://schemas.openxmlformats.org/officeDocument/2006/relationships/hyperlink" Target="https://www.facebook.com/pages/Neetwork/240707325947259" TargetMode="External"/><Relationship Id="rId7" Type="http://schemas.openxmlformats.org/officeDocument/2006/relationships/image" Target="../media/image3.png"/><Relationship Id="rId12" Type="http://schemas.openxmlformats.org/officeDocument/2006/relationships/hyperlink" Target="http://linhpham.me/" TargetMode="External"/><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hyperlink" Target="http://feeds.feedburner.com/showeet" TargetMode="External"/><Relationship Id="rId11" Type="http://schemas.openxmlformats.org/officeDocument/2006/relationships/image" Target="../media/image5.png"/><Relationship Id="rId5" Type="http://schemas.openxmlformats.org/officeDocument/2006/relationships/image" Target="../media/image2.png"/><Relationship Id="rId10" Type="http://schemas.openxmlformats.org/officeDocument/2006/relationships/hyperlink" Target="https://twitter.com/showeet" TargetMode="External"/><Relationship Id="rId4" Type="http://schemas.openxmlformats.org/officeDocument/2006/relationships/image" Target="../media/image1.png"/><Relationship Id="rId9" Type="http://schemas.openxmlformats.org/officeDocument/2006/relationships/image" Target="../media/image4.png"/></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1"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 name="Rectangle 13"/>
          <p:cNvSpPr/>
          <p:nvPr userDrawn="1"/>
        </p:nvSpPr>
        <p:spPr>
          <a:xfrm>
            <a:off x="0" y="0"/>
            <a:ext cx="5087888" cy="6858000"/>
          </a:xfrm>
          <a:prstGeom prst="rect">
            <a:avLst/>
          </a:prstGeom>
          <a:solidFill>
            <a:srgbClr val="1E26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p>
        </p:txBody>
      </p:sp>
      <p:grpSp>
        <p:nvGrpSpPr>
          <p:cNvPr id="6" name="Group 5"/>
          <p:cNvGrpSpPr/>
          <p:nvPr userDrawn="1"/>
        </p:nvGrpSpPr>
        <p:grpSpPr>
          <a:xfrm>
            <a:off x="326747" y="2952729"/>
            <a:ext cx="475488" cy="3067687"/>
            <a:chOff x="4820005" y="2954735"/>
            <a:chExt cx="475488" cy="3067687"/>
          </a:xfrm>
        </p:grpSpPr>
        <p:pic>
          <p:nvPicPr>
            <p:cNvPr id="7" name="Picture 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20005" y="3602785"/>
              <a:ext cx="470610" cy="470610"/>
            </a:xfrm>
            <a:prstGeom prst="rect">
              <a:avLst/>
            </a:prstGeom>
          </p:spPr>
        </p:pic>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820005" y="2954735"/>
              <a:ext cx="470610" cy="470610"/>
            </a:xfrm>
            <a:prstGeom prst="rect">
              <a:avLst/>
            </a:prstGeom>
          </p:spPr>
        </p:pic>
        <p:pic>
          <p:nvPicPr>
            <p:cNvPr id="9" name="Picture 8">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820005" y="5551812"/>
              <a:ext cx="470610" cy="470610"/>
            </a:xfrm>
            <a:prstGeom prst="rect">
              <a:avLst/>
            </a:prstGeom>
          </p:spPr>
        </p:pic>
        <p:pic>
          <p:nvPicPr>
            <p:cNvPr id="10" name="Picture 9">
              <a:hlinkClick r:id="rId8"/>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820005" y="4903763"/>
              <a:ext cx="470610" cy="470610"/>
            </a:xfrm>
            <a:prstGeom prst="rect">
              <a:avLst/>
            </a:prstGeom>
          </p:spPr>
        </p:pic>
        <p:pic>
          <p:nvPicPr>
            <p:cNvPr id="11" name="Picture 10">
              <a:hlinkClick r:id="rId10"/>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4820005" y="4250835"/>
              <a:ext cx="475488" cy="475488"/>
            </a:xfrm>
            <a:prstGeom prst="rect">
              <a:avLst/>
            </a:prstGeom>
          </p:spPr>
        </p:pic>
      </p:grpSp>
      <p:pic>
        <p:nvPicPr>
          <p:cNvPr id="12" name="Picture 11">
            <a:hlinkClick r:id="rId12"/>
          </p:cNvPr>
          <p:cNvPicPr>
            <a:picLocks noChangeAspect="1"/>
          </p:cNvPicPr>
          <p:nvPr userDrawn="1"/>
        </p:nvPicPr>
        <p:blipFill>
          <a:blip r:embed="rId13"/>
          <a:stretch>
            <a:fillRect/>
          </a:stretch>
        </p:blipFill>
        <p:spPr>
          <a:xfrm>
            <a:off x="0" y="6898040"/>
            <a:ext cx="2493480" cy="262151"/>
          </a:xfrm>
          <a:prstGeom prst="rect">
            <a:avLst/>
          </a:prstGeom>
        </p:spPr>
      </p:pic>
    </p:spTree>
    <p:extLst>
      <p:ext uri="{BB962C8B-B14F-4D97-AF65-F5344CB8AC3E}">
        <p14:creationId xmlns:p14="http://schemas.microsoft.com/office/powerpoint/2010/main" val="1600468592"/>
      </p:ext>
    </p:extLst>
  </p:cSld>
  <p:clrMap bg1="lt1" tx1="dk1" bg2="lt2" tx2="dk2" accent1="accent1" accent2="accent2" accent3="accent3" accent4="accent4" accent5="accent5" accent6="accent6" hlink="hlink" folHlink="folHlink"/>
  <p:sldLayoutIdLst>
    <p:sldLayoutId id="2147483707" r:id="rId1"/>
  </p:sldLayoutIdLst>
  <p:hf hdr="0" ftr="0" dt="0"/>
  <p:txStyles>
    <p:titleStyle>
      <a:lvl1pPr algn="l" defTabSz="914354"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89" indent="-228589" algn="l" defTabSz="914354"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66" indent="-228589" algn="l" defTabSz="914354"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42" indent="-228589" algn="l" defTabSz="914354"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20"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298"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887756" y="3078"/>
            <a:ext cx="7694645" cy="617612"/>
          </a:xfrm>
          <a:prstGeom prst="rect">
            <a:avLst/>
          </a:prstGeom>
        </p:spPr>
        <p:txBody>
          <a:bodyPr vert="horz" lIns="91440" tIns="45720" rIns="91440" bIns="45720" rtlCol="0" anchor="ctr">
            <a:normAutofit/>
          </a:bodyPr>
          <a:lstStyle/>
          <a:p>
            <a:r>
              <a:rPr lang="fr-FR" dirty="0"/>
              <a:t>Modifiez le style du titre</a:t>
            </a:r>
            <a:endParaRPr lang="en-US" dirty="0"/>
          </a:p>
        </p:txBody>
      </p:sp>
      <p:sp>
        <p:nvSpPr>
          <p:cNvPr id="3" name="Espace réservé du texte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Tree>
    <p:extLst>
      <p:ext uri="{BB962C8B-B14F-4D97-AF65-F5344CB8AC3E}">
        <p14:creationId xmlns:p14="http://schemas.microsoft.com/office/powerpoint/2010/main" val="3974763103"/>
      </p:ext>
    </p:extLst>
  </p:cSld>
  <p:clrMap bg1="lt1" tx1="dk1" bg2="lt2" tx2="dk2" accent1="accent1" accent2="accent2" accent3="accent3" accent4="accent4" accent5="accent5" accent6="accent6" hlink="hlink" folHlink="folHlink"/>
  <p:sldLayoutIdLst>
    <p:sldLayoutId id="2147483699" r:id="rId1"/>
  </p:sldLayoutIdLst>
  <p:hf hdr="0" ftr="0" dt="0"/>
  <p:txStyles>
    <p:titleStyle>
      <a:lvl1pPr algn="r" defTabSz="914354" rtl="0" eaLnBrk="1" latinLnBrk="0" hangingPunct="1">
        <a:spcBef>
          <a:spcPct val="0"/>
        </a:spcBef>
        <a:buNone/>
        <a:defRPr sz="3200" b="1" kern="1200" cap="small" normalizeH="0" baseline="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p:titleStyle>
    <p:bodyStyle>
      <a:lvl1pPr marL="342882" indent="-342882" algn="l" defTabSz="914354" rtl="0" eaLnBrk="1" latinLnBrk="0" hangingPunct="1">
        <a:spcBef>
          <a:spcPct val="20000"/>
        </a:spcBef>
        <a:buFont typeface="Arial" pitchFamily="34" charset="0"/>
        <a:buChar char="•"/>
        <a:defRPr sz="32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742913" indent="-285737" algn="l" defTabSz="914354" rtl="0" eaLnBrk="1" latinLnBrk="0" hangingPunct="1">
        <a:spcBef>
          <a:spcPct val="20000"/>
        </a:spcBef>
        <a:buFont typeface="Arial" pitchFamily="34" charset="0"/>
        <a:buChar char="–"/>
        <a:defRPr sz="2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142942" indent="-228589" algn="l" defTabSz="914354" rtl="0" eaLnBrk="1" latinLnBrk="0" hangingPunct="1">
        <a:spcBef>
          <a:spcPct val="20000"/>
        </a:spcBef>
        <a:buFont typeface="Arial" pitchFamily="34" charset="0"/>
        <a:buChar char="•"/>
        <a:defRPr sz="24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600120" indent="-228589" algn="l" defTabSz="914354" rtl="0" eaLnBrk="1" latinLnBrk="0" hangingPunct="1">
        <a:spcBef>
          <a:spcPct val="20000"/>
        </a:spcBef>
        <a:buFont typeface="Arial" pitchFamily="34" charset="0"/>
        <a:buChar char="–"/>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2057298" indent="-228589" algn="l" defTabSz="914354" rtl="0" eaLnBrk="1" latinLnBrk="0" hangingPunct="1">
        <a:spcBef>
          <a:spcPct val="20000"/>
        </a:spcBef>
        <a:buFont typeface="Arial" pitchFamily="34" charset="0"/>
        <a:buChar char="»"/>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2514474" indent="-228589" algn="l" defTabSz="914354"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52" indent="-228589" algn="l" defTabSz="914354"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29" indent="-228589" algn="l" defTabSz="914354"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06" indent="-228589" algn="l" defTabSz="914354"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8327C5-B821-4FE9-A59A-A60D9EB59A9A}" type="slidenum">
              <a:rPr lang="en-US" smtClean="0"/>
              <a:t>‹Nº›</a:t>
            </a:fld>
            <a:endParaRPr lang="en-US" dirty="0"/>
          </a:p>
        </p:txBody>
      </p:sp>
    </p:spTree>
    <p:extLst>
      <p:ext uri="{BB962C8B-B14F-4D97-AF65-F5344CB8AC3E}">
        <p14:creationId xmlns:p14="http://schemas.microsoft.com/office/powerpoint/2010/main" val="2577196195"/>
      </p:ext>
    </p:extLst>
  </p:cSld>
  <p:clrMap bg1="lt1" tx1="dk1" bg2="lt2" tx2="dk2" accent1="accent1" accent2="accent2" accent3="accent3" accent4="accent4" accent5="accent5" accent6="accent6" hlink="hlink" folHlink="folHlink"/>
  <p:hf hdr="0" ftr="0" dt="0"/>
  <p:txStyles>
    <p:titleStyle>
      <a:lvl1pPr algn="l" defTabSz="914354" rtl="0" eaLnBrk="1" latinLnBrk="0" hangingPunct="1">
        <a:lnSpc>
          <a:spcPct val="90000"/>
        </a:lnSpc>
        <a:spcBef>
          <a:spcPct val="0"/>
        </a:spcBef>
        <a:buNone/>
        <a:defRPr sz="44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p:titleStyle>
    <p:bodyStyle>
      <a:lvl1pPr marL="228589" indent="-228589" algn="l" defTabSz="914354" rtl="0" eaLnBrk="1" latinLnBrk="0" hangingPunct="1">
        <a:lnSpc>
          <a:spcPct val="90000"/>
        </a:lnSpc>
        <a:spcBef>
          <a:spcPts val="1000"/>
        </a:spcBef>
        <a:buFont typeface="Arial" panose="020B0604020202020204" pitchFamily="34" charset="0"/>
        <a:buChar char="•"/>
        <a:defRPr sz="2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766" indent="-228589" algn="l" defTabSz="914354" rtl="0" eaLnBrk="1" latinLnBrk="0" hangingPunct="1">
        <a:lnSpc>
          <a:spcPct val="90000"/>
        </a:lnSpc>
        <a:spcBef>
          <a:spcPts val="500"/>
        </a:spcBef>
        <a:buFont typeface="Arial" panose="020B0604020202020204" pitchFamily="34" charset="0"/>
        <a:buChar char="•"/>
        <a:defRPr sz="24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142942" indent="-228589" algn="l" defTabSz="914354" rtl="0" eaLnBrk="1" latinLnBrk="0" hangingPunct="1">
        <a:lnSpc>
          <a:spcPct val="90000"/>
        </a:lnSpc>
        <a:spcBef>
          <a:spcPts val="500"/>
        </a:spcBef>
        <a:buFont typeface="Arial" panose="020B0604020202020204" pitchFamily="34" charset="0"/>
        <a:buChar char="•"/>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600120"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2057298"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967D7C61-1DFF-4DD2-83A5-BE377EA6003B}"/>
              </a:ext>
            </a:extLst>
          </p:cNvPr>
          <p:cNvSpPr>
            <a:spLocks noGrp="1"/>
          </p:cNvSpPr>
          <p:nvPr>
            <p:ph type="title"/>
          </p:nvPr>
        </p:nvSpPr>
        <p:spPr>
          <a:xfrm>
            <a:off x="2248677" y="319961"/>
            <a:ext cx="8108282" cy="944760"/>
          </a:xfrm>
        </p:spPr>
        <p:txBody>
          <a:bodyPr>
            <a:normAutofit fontScale="90000"/>
          </a:bodyPr>
          <a:lstStyle/>
          <a:p>
            <a:pPr algn="ctr"/>
            <a:r>
              <a:rPr lang="es-PE" dirty="0"/>
              <a:t>Cronogramas – Diagramas Gantt para PowerPoint</a:t>
            </a:r>
          </a:p>
        </p:txBody>
      </p:sp>
      <p:sp>
        <p:nvSpPr>
          <p:cNvPr id="4" name="Marcador de número de diapositiva 3">
            <a:extLst>
              <a:ext uri="{FF2B5EF4-FFF2-40B4-BE49-F238E27FC236}">
                <a16:creationId xmlns:a16="http://schemas.microsoft.com/office/drawing/2014/main" id="{9D66C76C-6724-4D8C-BB41-0674FC3CE30F}"/>
              </a:ext>
            </a:extLst>
          </p:cNvPr>
          <p:cNvSpPr>
            <a:spLocks noGrp="1"/>
          </p:cNvSpPr>
          <p:nvPr>
            <p:ph type="sldNum" sz="quarter" idx="12"/>
          </p:nvPr>
        </p:nvSpPr>
        <p:spPr/>
        <p:txBody>
          <a:bodyPr/>
          <a:lstStyle/>
          <a:p>
            <a:fld id="{F68327C5-B821-4FE9-A59A-A60D9EB59A9A}" type="slidenum">
              <a:rPr lang="en-US" smtClean="0"/>
              <a:pPr/>
              <a:t>1</a:t>
            </a:fld>
            <a:endParaRPr lang="en-US" dirty="0"/>
          </a:p>
        </p:txBody>
      </p:sp>
      <p:graphicFrame>
        <p:nvGraphicFramePr>
          <p:cNvPr id="5" name="Tabla 4">
            <a:extLst>
              <a:ext uri="{FF2B5EF4-FFF2-40B4-BE49-F238E27FC236}">
                <a16:creationId xmlns:a16="http://schemas.microsoft.com/office/drawing/2014/main" id="{D6DD5E88-E0C1-4411-A83A-32E000E4D0E4}"/>
              </a:ext>
            </a:extLst>
          </p:cNvPr>
          <p:cNvGraphicFramePr>
            <a:graphicFrameLocks noGrp="1"/>
          </p:cNvGraphicFramePr>
          <p:nvPr>
            <p:extLst>
              <p:ext uri="{D42A27DB-BD31-4B8C-83A1-F6EECF244321}">
                <p14:modId xmlns:p14="http://schemas.microsoft.com/office/powerpoint/2010/main" val="3413213115"/>
              </p:ext>
            </p:extLst>
          </p:nvPr>
        </p:nvGraphicFramePr>
        <p:xfrm>
          <a:off x="914400" y="1401574"/>
          <a:ext cx="10393008" cy="391232"/>
        </p:xfrm>
        <a:graphic>
          <a:graphicData uri="http://schemas.openxmlformats.org/drawingml/2006/table">
            <a:tbl>
              <a:tblPr firstRow="1" bandRow="1">
                <a:effectLst>
                  <a:outerShdw blurRad="114300" dist="38100" dir="2700000" algn="tl" rotWithShape="0">
                    <a:prstClr val="black">
                      <a:alpha val="20000"/>
                    </a:prstClr>
                  </a:outerShdw>
                </a:effectLst>
                <a:tableStyleId>{5C22544A-7EE6-4342-B048-85BDC9FD1C3A}</a:tableStyleId>
              </a:tblPr>
              <a:tblGrid>
                <a:gridCol w="1476994">
                  <a:extLst>
                    <a:ext uri="{9D8B030D-6E8A-4147-A177-3AD203B41FA5}">
                      <a16:colId xmlns:a16="http://schemas.microsoft.com/office/drawing/2014/main" val="20000"/>
                    </a:ext>
                  </a:extLst>
                </a:gridCol>
                <a:gridCol w="4482024">
                  <a:extLst>
                    <a:ext uri="{9D8B030D-6E8A-4147-A177-3AD203B41FA5}">
                      <a16:colId xmlns:a16="http://schemas.microsoft.com/office/drawing/2014/main" val="20001"/>
                    </a:ext>
                  </a:extLst>
                </a:gridCol>
                <a:gridCol w="4433990">
                  <a:extLst>
                    <a:ext uri="{9D8B030D-6E8A-4147-A177-3AD203B41FA5}">
                      <a16:colId xmlns:a16="http://schemas.microsoft.com/office/drawing/2014/main" val="20013"/>
                    </a:ext>
                  </a:extLst>
                </a:gridCol>
              </a:tblGrid>
              <a:tr h="390869">
                <a:tc>
                  <a:txBody>
                    <a:bodyPr/>
                    <a:lstStyle/>
                    <a:p>
                      <a:pPr algn="ctr" rtl="0"/>
                      <a:r>
                        <a:rPr lang="es" sz="1900" b="1">
                          <a:effectLst>
                            <a:outerShdw blurRad="38100" dist="38100" dir="2700000" algn="tl">
                              <a:srgbClr val="000000">
                                <a:alpha val="43137"/>
                              </a:srgbClr>
                            </a:outerShdw>
                          </a:effectLst>
                          <a:latin typeface="+mj-lt"/>
                        </a:rPr>
                        <a:t>Tareas</a:t>
                      </a:r>
                    </a:p>
                  </a:txBody>
                  <a:tcPr marL="101672" marR="101672" marT="50836" marB="50836">
                    <a:lnL w="1270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50000"/>
                      </a:schemeClr>
                    </a:solidFill>
                  </a:tcPr>
                </a:tc>
                <a:tc>
                  <a:txBody>
                    <a:bodyPr/>
                    <a:lstStyle/>
                    <a:p>
                      <a:pPr algn="ctr" rtl="0"/>
                      <a:r>
                        <a:rPr lang="es" sz="1900" b="0">
                          <a:effectLst>
                            <a:outerShdw blurRad="38100" dist="38100" dir="2700000" algn="tl">
                              <a:srgbClr val="000000">
                                <a:alpha val="43137"/>
                              </a:srgbClr>
                            </a:outerShdw>
                          </a:effectLst>
                          <a:latin typeface="+mj-lt"/>
                        </a:rPr>
                        <a:t>Año 1</a:t>
                      </a: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5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 sz="1900" b="0">
                          <a:effectLst>
                            <a:outerShdw blurRad="38100" dist="38100" dir="2700000" algn="tl">
                              <a:srgbClr val="000000">
                                <a:alpha val="43137"/>
                              </a:srgbClr>
                            </a:outerShdw>
                          </a:effectLst>
                          <a:latin typeface="+mj-lt"/>
                        </a:rPr>
                        <a:t>Año 2</a:t>
                      </a:r>
                    </a:p>
                  </a:txBody>
                  <a:tcPr marL="101672" marR="101672" marT="50836" marB="50836">
                    <a:lnL w="1905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50000"/>
                      </a:schemeClr>
                    </a:solidFill>
                  </a:tcPr>
                </a:tc>
                <a:extLst>
                  <a:ext uri="{0D108BD9-81ED-4DB2-BD59-A6C34878D82A}">
                    <a16:rowId xmlns:a16="http://schemas.microsoft.com/office/drawing/2014/main" val="10000"/>
                  </a:ext>
                </a:extLst>
              </a:tr>
            </a:tbl>
          </a:graphicData>
        </a:graphic>
      </p:graphicFrame>
      <p:graphicFrame>
        <p:nvGraphicFramePr>
          <p:cNvPr id="6" name="Tabla 5">
            <a:extLst>
              <a:ext uri="{FF2B5EF4-FFF2-40B4-BE49-F238E27FC236}">
                <a16:creationId xmlns:a16="http://schemas.microsoft.com/office/drawing/2014/main" id="{68DDF132-B566-450A-BD47-29763F772F3B}"/>
              </a:ext>
            </a:extLst>
          </p:cNvPr>
          <p:cNvGraphicFramePr>
            <a:graphicFrameLocks noGrp="1"/>
          </p:cNvGraphicFramePr>
          <p:nvPr>
            <p:extLst>
              <p:ext uri="{D42A27DB-BD31-4B8C-83A1-F6EECF244321}">
                <p14:modId xmlns:p14="http://schemas.microsoft.com/office/powerpoint/2010/main" val="909911722"/>
              </p:ext>
            </p:extLst>
          </p:nvPr>
        </p:nvGraphicFramePr>
        <p:xfrm>
          <a:off x="914400" y="1793200"/>
          <a:ext cx="10393008" cy="4379000"/>
        </p:xfrm>
        <a:graphic>
          <a:graphicData uri="http://schemas.openxmlformats.org/drawingml/2006/table">
            <a:tbl>
              <a:tblPr firstRow="1" bandRow="1">
                <a:effectLst>
                  <a:outerShdw blurRad="114300" dist="38100" dir="2700000" algn="tl" rotWithShape="0">
                    <a:prstClr val="black">
                      <a:alpha val="20000"/>
                    </a:prstClr>
                  </a:outerShdw>
                </a:effectLst>
                <a:tableStyleId>{5C22544A-7EE6-4342-B048-85BDC9FD1C3A}</a:tableStyleId>
              </a:tblPr>
              <a:tblGrid>
                <a:gridCol w="1476994">
                  <a:extLst>
                    <a:ext uri="{9D8B030D-6E8A-4147-A177-3AD203B41FA5}">
                      <a16:colId xmlns:a16="http://schemas.microsoft.com/office/drawing/2014/main" val="20000"/>
                    </a:ext>
                  </a:extLst>
                </a:gridCol>
                <a:gridCol w="393517">
                  <a:extLst>
                    <a:ext uri="{9D8B030D-6E8A-4147-A177-3AD203B41FA5}">
                      <a16:colId xmlns:a16="http://schemas.microsoft.com/office/drawing/2014/main" val="20001"/>
                    </a:ext>
                  </a:extLst>
                </a:gridCol>
                <a:gridCol w="393517">
                  <a:extLst>
                    <a:ext uri="{9D8B030D-6E8A-4147-A177-3AD203B41FA5}">
                      <a16:colId xmlns:a16="http://schemas.microsoft.com/office/drawing/2014/main" val="20002"/>
                    </a:ext>
                  </a:extLst>
                </a:gridCol>
                <a:gridCol w="369499">
                  <a:extLst>
                    <a:ext uri="{9D8B030D-6E8A-4147-A177-3AD203B41FA5}">
                      <a16:colId xmlns:a16="http://schemas.microsoft.com/office/drawing/2014/main" val="20003"/>
                    </a:ext>
                  </a:extLst>
                </a:gridCol>
                <a:gridCol w="369499">
                  <a:extLst>
                    <a:ext uri="{9D8B030D-6E8A-4147-A177-3AD203B41FA5}">
                      <a16:colId xmlns:a16="http://schemas.microsoft.com/office/drawing/2014/main" val="20004"/>
                    </a:ext>
                  </a:extLst>
                </a:gridCol>
                <a:gridCol w="369499">
                  <a:extLst>
                    <a:ext uri="{9D8B030D-6E8A-4147-A177-3AD203B41FA5}">
                      <a16:colId xmlns:a16="http://schemas.microsoft.com/office/drawing/2014/main" val="20005"/>
                    </a:ext>
                  </a:extLst>
                </a:gridCol>
                <a:gridCol w="369499">
                  <a:extLst>
                    <a:ext uri="{9D8B030D-6E8A-4147-A177-3AD203B41FA5}">
                      <a16:colId xmlns:a16="http://schemas.microsoft.com/office/drawing/2014/main" val="20006"/>
                    </a:ext>
                  </a:extLst>
                </a:gridCol>
                <a:gridCol w="369499">
                  <a:extLst>
                    <a:ext uri="{9D8B030D-6E8A-4147-A177-3AD203B41FA5}">
                      <a16:colId xmlns:a16="http://schemas.microsoft.com/office/drawing/2014/main" val="20007"/>
                    </a:ext>
                  </a:extLst>
                </a:gridCol>
                <a:gridCol w="369499">
                  <a:extLst>
                    <a:ext uri="{9D8B030D-6E8A-4147-A177-3AD203B41FA5}">
                      <a16:colId xmlns:a16="http://schemas.microsoft.com/office/drawing/2014/main" val="20008"/>
                    </a:ext>
                  </a:extLst>
                </a:gridCol>
                <a:gridCol w="369499">
                  <a:extLst>
                    <a:ext uri="{9D8B030D-6E8A-4147-A177-3AD203B41FA5}">
                      <a16:colId xmlns:a16="http://schemas.microsoft.com/office/drawing/2014/main" val="20009"/>
                    </a:ext>
                  </a:extLst>
                </a:gridCol>
                <a:gridCol w="369499">
                  <a:extLst>
                    <a:ext uri="{9D8B030D-6E8A-4147-A177-3AD203B41FA5}">
                      <a16:colId xmlns:a16="http://schemas.microsoft.com/office/drawing/2014/main" val="20010"/>
                    </a:ext>
                  </a:extLst>
                </a:gridCol>
                <a:gridCol w="369499">
                  <a:extLst>
                    <a:ext uri="{9D8B030D-6E8A-4147-A177-3AD203B41FA5}">
                      <a16:colId xmlns:a16="http://schemas.microsoft.com/office/drawing/2014/main" val="20011"/>
                    </a:ext>
                  </a:extLst>
                </a:gridCol>
                <a:gridCol w="369499">
                  <a:extLst>
                    <a:ext uri="{9D8B030D-6E8A-4147-A177-3AD203B41FA5}">
                      <a16:colId xmlns:a16="http://schemas.microsoft.com/office/drawing/2014/main" val="20012"/>
                    </a:ext>
                  </a:extLst>
                </a:gridCol>
                <a:gridCol w="367945">
                  <a:extLst>
                    <a:ext uri="{9D8B030D-6E8A-4147-A177-3AD203B41FA5}">
                      <a16:colId xmlns:a16="http://schemas.microsoft.com/office/drawing/2014/main" val="20013"/>
                    </a:ext>
                  </a:extLst>
                </a:gridCol>
                <a:gridCol w="367945">
                  <a:extLst>
                    <a:ext uri="{9D8B030D-6E8A-4147-A177-3AD203B41FA5}">
                      <a16:colId xmlns:a16="http://schemas.microsoft.com/office/drawing/2014/main" val="20014"/>
                    </a:ext>
                  </a:extLst>
                </a:gridCol>
                <a:gridCol w="372609">
                  <a:extLst>
                    <a:ext uri="{9D8B030D-6E8A-4147-A177-3AD203B41FA5}">
                      <a16:colId xmlns:a16="http://schemas.microsoft.com/office/drawing/2014/main" val="20015"/>
                    </a:ext>
                  </a:extLst>
                </a:gridCol>
                <a:gridCol w="369499">
                  <a:extLst>
                    <a:ext uri="{9D8B030D-6E8A-4147-A177-3AD203B41FA5}">
                      <a16:colId xmlns:a16="http://schemas.microsoft.com/office/drawing/2014/main" val="20016"/>
                    </a:ext>
                  </a:extLst>
                </a:gridCol>
                <a:gridCol w="369499">
                  <a:extLst>
                    <a:ext uri="{9D8B030D-6E8A-4147-A177-3AD203B41FA5}">
                      <a16:colId xmlns:a16="http://schemas.microsoft.com/office/drawing/2014/main" val="20017"/>
                    </a:ext>
                  </a:extLst>
                </a:gridCol>
                <a:gridCol w="369499">
                  <a:extLst>
                    <a:ext uri="{9D8B030D-6E8A-4147-A177-3AD203B41FA5}">
                      <a16:colId xmlns:a16="http://schemas.microsoft.com/office/drawing/2014/main" val="20018"/>
                    </a:ext>
                  </a:extLst>
                </a:gridCol>
                <a:gridCol w="369499">
                  <a:extLst>
                    <a:ext uri="{9D8B030D-6E8A-4147-A177-3AD203B41FA5}">
                      <a16:colId xmlns:a16="http://schemas.microsoft.com/office/drawing/2014/main" val="20019"/>
                    </a:ext>
                  </a:extLst>
                </a:gridCol>
                <a:gridCol w="369499">
                  <a:extLst>
                    <a:ext uri="{9D8B030D-6E8A-4147-A177-3AD203B41FA5}">
                      <a16:colId xmlns:a16="http://schemas.microsoft.com/office/drawing/2014/main" val="20020"/>
                    </a:ext>
                  </a:extLst>
                </a:gridCol>
                <a:gridCol w="369499">
                  <a:extLst>
                    <a:ext uri="{9D8B030D-6E8A-4147-A177-3AD203B41FA5}">
                      <a16:colId xmlns:a16="http://schemas.microsoft.com/office/drawing/2014/main" val="20021"/>
                    </a:ext>
                  </a:extLst>
                </a:gridCol>
                <a:gridCol w="369499">
                  <a:extLst>
                    <a:ext uri="{9D8B030D-6E8A-4147-A177-3AD203B41FA5}">
                      <a16:colId xmlns:a16="http://schemas.microsoft.com/office/drawing/2014/main" val="20022"/>
                    </a:ext>
                  </a:extLst>
                </a:gridCol>
                <a:gridCol w="369499">
                  <a:extLst>
                    <a:ext uri="{9D8B030D-6E8A-4147-A177-3AD203B41FA5}">
                      <a16:colId xmlns:a16="http://schemas.microsoft.com/office/drawing/2014/main" val="20023"/>
                    </a:ext>
                  </a:extLst>
                </a:gridCol>
                <a:gridCol w="369499">
                  <a:extLst>
                    <a:ext uri="{9D8B030D-6E8A-4147-A177-3AD203B41FA5}">
                      <a16:colId xmlns:a16="http://schemas.microsoft.com/office/drawing/2014/main" val="20024"/>
                    </a:ext>
                  </a:extLst>
                </a:gridCol>
              </a:tblGrid>
              <a:tr h="289197">
                <a:tc>
                  <a:txBody>
                    <a:bodyPr/>
                    <a:lstStyle/>
                    <a:p>
                      <a:pPr rtl="0"/>
                      <a:endParaRPr lang="en-US" sz="1900" dirty="0">
                        <a:solidFill>
                          <a:srgbClr val="1F497D"/>
                        </a:solidFill>
                        <a:latin typeface="+mn-lt"/>
                      </a:endParaRPr>
                    </a:p>
                  </a:txBody>
                  <a:tcPr marL="0" marR="0" marT="0" marB="0">
                    <a:lnL w="1270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400" dirty="0">
                          <a:solidFill>
                            <a:schemeClr val="tx1"/>
                          </a:solidFill>
                          <a:latin typeface="+mn-lt"/>
                        </a:rPr>
                        <a:t>E</a:t>
                      </a:r>
                      <a:endParaRPr lang="es" sz="1400">
                        <a:solidFill>
                          <a:schemeClr val="tx1"/>
                        </a:solidFill>
                        <a:latin typeface="+mn-lt"/>
                      </a:endParaRP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 sz="1400">
                          <a:solidFill>
                            <a:schemeClr val="tx1"/>
                          </a:solidFill>
                          <a:latin typeface="+mn-lt"/>
                        </a:rPr>
                        <a:t>F</a:t>
                      </a: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ctr" rtl="0"/>
                      <a:r>
                        <a:rPr lang="es" sz="1400">
                          <a:solidFill>
                            <a:schemeClr val="tx1"/>
                          </a:solidFill>
                          <a:latin typeface="+mn-lt"/>
                        </a:rPr>
                        <a:t>M</a:t>
                      </a: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ctr" rtl="0"/>
                      <a:r>
                        <a:rPr lang="es" sz="1400">
                          <a:solidFill>
                            <a:schemeClr val="tx1"/>
                          </a:solidFill>
                          <a:latin typeface="+mn-lt"/>
                        </a:rPr>
                        <a:t>A</a:t>
                      </a: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ctr" rtl="0"/>
                      <a:r>
                        <a:rPr lang="es" sz="1400">
                          <a:solidFill>
                            <a:schemeClr val="tx1"/>
                          </a:solidFill>
                          <a:latin typeface="+mn-lt"/>
                        </a:rPr>
                        <a:t>M</a:t>
                      </a: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ctr" rtl="0"/>
                      <a:r>
                        <a:rPr lang="es" sz="1400">
                          <a:solidFill>
                            <a:schemeClr val="tx1"/>
                          </a:solidFill>
                          <a:latin typeface="+mn-lt"/>
                        </a:rPr>
                        <a:t>J</a:t>
                      </a: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ctr" rtl="0"/>
                      <a:r>
                        <a:rPr lang="es" sz="1400">
                          <a:solidFill>
                            <a:schemeClr val="tx1"/>
                          </a:solidFill>
                          <a:latin typeface="+mn-lt"/>
                        </a:rPr>
                        <a:t>J</a:t>
                      </a: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ctr" rtl="0"/>
                      <a:r>
                        <a:rPr lang="es" sz="1400">
                          <a:solidFill>
                            <a:schemeClr val="tx1"/>
                          </a:solidFill>
                          <a:latin typeface="+mn-lt"/>
                        </a:rPr>
                        <a:t>A</a:t>
                      </a: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ctr" rtl="0"/>
                      <a:r>
                        <a:rPr lang="es" sz="1400">
                          <a:solidFill>
                            <a:schemeClr val="tx1"/>
                          </a:solidFill>
                          <a:latin typeface="+mn-lt"/>
                        </a:rPr>
                        <a:t>S</a:t>
                      </a: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ctr" rtl="0"/>
                      <a:r>
                        <a:rPr lang="es" sz="1400">
                          <a:solidFill>
                            <a:schemeClr val="tx1"/>
                          </a:solidFill>
                          <a:latin typeface="+mn-lt"/>
                        </a:rPr>
                        <a:t>O</a:t>
                      </a: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ctr" rtl="0"/>
                      <a:r>
                        <a:rPr lang="es" sz="1400">
                          <a:solidFill>
                            <a:schemeClr val="tx1"/>
                          </a:solidFill>
                          <a:latin typeface="+mn-lt"/>
                        </a:rPr>
                        <a:t>N</a:t>
                      </a: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ctr" rtl="0"/>
                      <a:r>
                        <a:rPr lang="es" sz="1400">
                          <a:solidFill>
                            <a:schemeClr val="tx1"/>
                          </a:solidFill>
                          <a:latin typeface="+mn-lt"/>
                        </a:rPr>
                        <a:t>D</a:t>
                      </a: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 sz="1400">
                          <a:solidFill>
                            <a:schemeClr val="tx1"/>
                          </a:solidFill>
                          <a:latin typeface="+mn-lt"/>
                        </a:rPr>
                        <a:t>E</a:t>
                      </a: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rtl="0"/>
                      <a:r>
                        <a:rPr lang="es" sz="1400">
                          <a:solidFill>
                            <a:schemeClr val="tx1"/>
                          </a:solidFill>
                          <a:latin typeface="+mn-lt"/>
                        </a:rPr>
                        <a:t>F</a:t>
                      </a: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rtl="0"/>
                      <a:r>
                        <a:rPr lang="es" sz="1400">
                          <a:solidFill>
                            <a:schemeClr val="tx1"/>
                          </a:solidFill>
                          <a:latin typeface="+mn-lt"/>
                        </a:rPr>
                        <a:t>M</a:t>
                      </a: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rtl="0"/>
                      <a:r>
                        <a:rPr lang="es" sz="1400">
                          <a:solidFill>
                            <a:schemeClr val="tx1"/>
                          </a:solidFill>
                          <a:latin typeface="+mn-lt"/>
                        </a:rPr>
                        <a:t>A</a:t>
                      </a: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rtl="0"/>
                      <a:r>
                        <a:rPr lang="es" sz="1400">
                          <a:solidFill>
                            <a:schemeClr val="tx1"/>
                          </a:solidFill>
                          <a:latin typeface="+mn-lt"/>
                        </a:rPr>
                        <a:t>M</a:t>
                      </a: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rtl="0"/>
                      <a:r>
                        <a:rPr lang="es" sz="1400">
                          <a:solidFill>
                            <a:schemeClr val="tx1"/>
                          </a:solidFill>
                          <a:latin typeface="+mn-lt"/>
                        </a:rPr>
                        <a:t>J</a:t>
                      </a: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rtl="0"/>
                      <a:r>
                        <a:rPr lang="es" sz="1400">
                          <a:solidFill>
                            <a:schemeClr val="tx1"/>
                          </a:solidFill>
                          <a:latin typeface="+mn-lt"/>
                        </a:rPr>
                        <a:t>J</a:t>
                      </a: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rtl="0"/>
                      <a:r>
                        <a:rPr lang="es" sz="1400">
                          <a:solidFill>
                            <a:schemeClr val="tx1"/>
                          </a:solidFill>
                          <a:latin typeface="+mn-lt"/>
                        </a:rPr>
                        <a:t>A</a:t>
                      </a: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rtl="0"/>
                      <a:r>
                        <a:rPr lang="es" sz="1400">
                          <a:solidFill>
                            <a:schemeClr val="tx1"/>
                          </a:solidFill>
                          <a:latin typeface="+mn-lt"/>
                        </a:rPr>
                        <a:t>S</a:t>
                      </a: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rtl="0"/>
                      <a:r>
                        <a:rPr lang="es" sz="1400">
                          <a:solidFill>
                            <a:schemeClr val="tx1"/>
                          </a:solidFill>
                          <a:latin typeface="+mn-lt"/>
                        </a:rPr>
                        <a:t>O</a:t>
                      </a: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rtl="0"/>
                      <a:r>
                        <a:rPr lang="es" sz="1400">
                          <a:solidFill>
                            <a:schemeClr val="tx1"/>
                          </a:solidFill>
                          <a:latin typeface="+mn-lt"/>
                        </a:rPr>
                        <a:t>N</a:t>
                      </a: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rtl="0"/>
                      <a:r>
                        <a:rPr lang="es" sz="1400">
                          <a:solidFill>
                            <a:schemeClr val="tx1"/>
                          </a:solidFill>
                          <a:latin typeface="+mn-lt"/>
                        </a:rPr>
                        <a:t>D</a:t>
                      </a:r>
                    </a:p>
                  </a:txBody>
                  <a:tcPr marL="0" marR="0" marT="0" marB="0"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0001"/>
                  </a:ext>
                </a:extLst>
              </a:tr>
              <a:tr h="408944">
                <a:tc>
                  <a:txBody>
                    <a:bodyPr/>
                    <a:lstStyle/>
                    <a:p>
                      <a:pPr rtl="0"/>
                      <a:r>
                        <a:rPr lang="es" sz="1900">
                          <a:solidFill>
                            <a:schemeClr val="tx1"/>
                          </a:solidFill>
                          <a:latin typeface="+mn-lt"/>
                        </a:rPr>
                        <a:t>Tarea 1</a:t>
                      </a:r>
                    </a:p>
                  </a:txBody>
                  <a:tcPr marL="101672" marR="101672" marT="50836" marB="50836">
                    <a:lnL w="1270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60000"/>
                        <a:lumOff val="4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2"/>
                  </a:ext>
                </a:extLst>
              </a:tr>
              <a:tr h="408944">
                <a:tc>
                  <a:txBody>
                    <a:bodyPr/>
                    <a:lstStyle/>
                    <a:p>
                      <a:pPr rtl="0"/>
                      <a:r>
                        <a:rPr lang="es" sz="1900">
                          <a:solidFill>
                            <a:schemeClr val="tx1"/>
                          </a:solidFill>
                          <a:latin typeface="+mn-lt"/>
                        </a:rPr>
                        <a:t>Tarea 2</a:t>
                      </a:r>
                    </a:p>
                  </a:txBody>
                  <a:tcPr marL="101672" marR="101672" marT="50836" marB="50836">
                    <a:lnL w="1270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60000"/>
                        <a:lumOff val="4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3"/>
                  </a:ext>
                </a:extLst>
              </a:tr>
              <a:tr h="408944">
                <a:tc>
                  <a:txBody>
                    <a:bodyPr/>
                    <a:lstStyle/>
                    <a:p>
                      <a:pPr marL="117475" indent="0" rtl="0"/>
                      <a:r>
                        <a:rPr lang="es" sz="1700">
                          <a:solidFill>
                            <a:schemeClr val="tx1"/>
                          </a:solidFill>
                          <a:latin typeface="+mn-lt"/>
                        </a:rPr>
                        <a:t>Subtarea A</a:t>
                      </a: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60000"/>
                        <a:lumOff val="4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4"/>
                  </a:ext>
                </a:extLst>
              </a:tr>
              <a:tr h="408944">
                <a:tc>
                  <a:txBody>
                    <a:bodyPr/>
                    <a:lstStyle/>
                    <a:p>
                      <a:pPr marL="117475" marR="0" indent="0" algn="l" defTabSz="914400" rtl="0" eaLnBrk="1" fontAlgn="auto" latinLnBrk="0" hangingPunct="1">
                        <a:lnSpc>
                          <a:spcPct val="100000"/>
                        </a:lnSpc>
                        <a:spcBef>
                          <a:spcPts val="0"/>
                        </a:spcBef>
                        <a:spcAft>
                          <a:spcPts val="0"/>
                        </a:spcAft>
                        <a:buClrTx/>
                        <a:buSzTx/>
                        <a:buFontTx/>
                        <a:buNone/>
                        <a:tabLst/>
                        <a:defRPr/>
                      </a:pPr>
                      <a:r>
                        <a:rPr lang="es" sz="1700">
                          <a:solidFill>
                            <a:schemeClr val="tx1"/>
                          </a:solidFill>
                          <a:latin typeface="+mn-lt"/>
                        </a:rPr>
                        <a:t>Subtarea B</a:t>
                      </a: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60000"/>
                        <a:lumOff val="4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5"/>
                  </a:ext>
                </a:extLst>
              </a:tr>
              <a:tr h="408944">
                <a:tc>
                  <a:txBody>
                    <a:bodyPr/>
                    <a:lstStyle/>
                    <a:p>
                      <a:pPr marL="117475" marR="0" indent="0" algn="l" defTabSz="914400" rtl="0" eaLnBrk="1" fontAlgn="auto" latinLnBrk="0" hangingPunct="1">
                        <a:lnSpc>
                          <a:spcPct val="100000"/>
                        </a:lnSpc>
                        <a:spcBef>
                          <a:spcPts val="0"/>
                        </a:spcBef>
                        <a:spcAft>
                          <a:spcPts val="0"/>
                        </a:spcAft>
                        <a:buClrTx/>
                        <a:buSzTx/>
                        <a:buFontTx/>
                        <a:buNone/>
                        <a:tabLst/>
                        <a:defRPr/>
                      </a:pPr>
                      <a:r>
                        <a:rPr lang="es" sz="1700">
                          <a:solidFill>
                            <a:schemeClr val="tx1"/>
                          </a:solidFill>
                          <a:latin typeface="+mn-lt"/>
                        </a:rPr>
                        <a:t>Subtarea C</a:t>
                      </a: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60000"/>
                        <a:lumOff val="4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6"/>
                  </a:ext>
                </a:extLst>
              </a:tr>
              <a:tr h="408944">
                <a:tc>
                  <a:txBody>
                    <a:bodyPr/>
                    <a:lstStyle/>
                    <a:p>
                      <a:pPr rtl="0"/>
                      <a:r>
                        <a:rPr lang="es" sz="1900">
                          <a:solidFill>
                            <a:schemeClr val="tx1"/>
                          </a:solidFill>
                          <a:latin typeface="+mn-lt"/>
                        </a:rPr>
                        <a:t>Tarea 3</a:t>
                      </a: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60000"/>
                        <a:lumOff val="4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7"/>
                  </a:ext>
                </a:extLst>
              </a:tr>
              <a:tr h="408944">
                <a:tc>
                  <a:txBody>
                    <a:bodyPr/>
                    <a:lstStyle/>
                    <a:p>
                      <a:pPr rtl="0"/>
                      <a:r>
                        <a:rPr lang="es" sz="1900">
                          <a:solidFill>
                            <a:schemeClr val="tx1"/>
                          </a:solidFill>
                          <a:latin typeface="+mn-lt"/>
                        </a:rPr>
                        <a:t>Tarea 4</a:t>
                      </a: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60000"/>
                        <a:lumOff val="4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8"/>
                  </a:ext>
                </a:extLst>
              </a:tr>
              <a:tr h="408944">
                <a:tc>
                  <a:txBody>
                    <a:bodyPr/>
                    <a:lstStyle/>
                    <a:p>
                      <a:pPr rtl="0"/>
                      <a:r>
                        <a:rPr lang="es" sz="1900">
                          <a:solidFill>
                            <a:schemeClr val="tx1"/>
                          </a:solidFill>
                          <a:latin typeface="+mn-lt"/>
                        </a:rPr>
                        <a:t>Revisión</a:t>
                      </a: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60000"/>
                        <a:lumOff val="4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9"/>
                  </a:ext>
                </a:extLst>
              </a:tr>
              <a:tr h="408944">
                <a:tc>
                  <a:txBody>
                    <a:bodyPr/>
                    <a:lstStyle/>
                    <a:p>
                      <a:pPr rtl="0"/>
                      <a:r>
                        <a:rPr lang="es" sz="1900">
                          <a:solidFill>
                            <a:schemeClr val="tx1"/>
                          </a:solidFill>
                          <a:latin typeface="+mn-lt"/>
                        </a:rPr>
                        <a:t>Revisiones</a:t>
                      </a: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60000"/>
                        <a:lumOff val="4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10"/>
                  </a:ext>
                </a:extLst>
              </a:tr>
              <a:tr h="408944">
                <a:tc>
                  <a:txBody>
                    <a:bodyPr/>
                    <a:lstStyle/>
                    <a:p>
                      <a:pPr rtl="0"/>
                      <a:r>
                        <a:rPr lang="es" sz="1900">
                          <a:solidFill>
                            <a:schemeClr val="tx1"/>
                          </a:solidFill>
                          <a:latin typeface="+mn-lt"/>
                        </a:rPr>
                        <a:t>Entrega</a:t>
                      </a: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60000"/>
                        <a:lumOff val="4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rtl="0"/>
                      <a:endParaRPr lang="en-US" sz="2000" dirty="0">
                        <a:latin typeface="Arial Narrow" pitchFamily="34" charset="0"/>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3">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n-US" sz="1700" kern="1200" dirty="0">
                        <a:solidFill>
                          <a:schemeClr val="accent4"/>
                        </a:solidFill>
                        <a:latin typeface="Arial Narrow" pitchFamily="34" charset="0"/>
                        <a:ea typeface="+mn-ea"/>
                        <a:cs typeface="+mn-cs"/>
                      </a:endParaRPr>
                    </a:p>
                  </a:txBody>
                  <a:tcPr marL="101672" marR="101672" marT="50836" marB="50836">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11"/>
                  </a:ext>
                </a:extLst>
              </a:tr>
            </a:tbl>
          </a:graphicData>
        </a:graphic>
      </p:graphicFrame>
      <p:sp>
        <p:nvSpPr>
          <p:cNvPr id="7" name="Diagrama de flujo: Decisión 39">
            <a:extLst>
              <a:ext uri="{FF2B5EF4-FFF2-40B4-BE49-F238E27FC236}">
                <a16:creationId xmlns:a16="http://schemas.microsoft.com/office/drawing/2014/main" id="{D3ED5C4A-E259-4EAF-8548-5E1EDFF2970B}"/>
              </a:ext>
            </a:extLst>
          </p:cNvPr>
          <p:cNvSpPr/>
          <p:nvPr/>
        </p:nvSpPr>
        <p:spPr>
          <a:xfrm>
            <a:off x="11006469" y="5695805"/>
            <a:ext cx="271122" cy="451870"/>
          </a:xfrm>
          <a:prstGeom prst="flowChartDecision">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wrap="none" rtlCol="0" anchor="ctr"/>
          <a:lstStyle/>
          <a:p>
            <a:pPr rtl="0">
              <a:defRPr/>
            </a:pPr>
            <a:endParaRPr lang="es-ES" dirty="0"/>
          </a:p>
        </p:txBody>
      </p:sp>
      <p:grpSp>
        <p:nvGrpSpPr>
          <p:cNvPr id="8" name="Grupo 33">
            <a:extLst>
              <a:ext uri="{FF2B5EF4-FFF2-40B4-BE49-F238E27FC236}">
                <a16:creationId xmlns:a16="http://schemas.microsoft.com/office/drawing/2014/main" id="{38EAFE5F-683D-447E-9584-A41A35BA0AB2}"/>
              </a:ext>
            </a:extLst>
          </p:cNvPr>
          <p:cNvGrpSpPr/>
          <p:nvPr/>
        </p:nvGrpSpPr>
        <p:grpSpPr>
          <a:xfrm>
            <a:off x="9861731" y="5397571"/>
            <a:ext cx="1084489" cy="271122"/>
            <a:chOff x="1371600" y="1905000"/>
            <a:chExt cx="1828800" cy="228600"/>
          </a:xfrm>
        </p:grpSpPr>
        <p:sp>
          <p:nvSpPr>
            <p:cNvPr id="9" name="Rectángulo redondeado 60">
              <a:extLst>
                <a:ext uri="{FF2B5EF4-FFF2-40B4-BE49-F238E27FC236}">
                  <a16:creationId xmlns:a16="http://schemas.microsoft.com/office/drawing/2014/main" id="{18A24983-D2FF-45A8-80A7-7B4CE787FD1D}"/>
                </a:ext>
              </a:extLst>
            </p:cNvPr>
            <p:cNvSpPr/>
            <p:nvPr/>
          </p:nvSpPr>
          <p:spPr>
            <a:xfrm>
              <a:off x="1371600" y="1905000"/>
              <a:ext cx="1828800" cy="228600"/>
            </a:xfrm>
            <a:prstGeom prst="roundRect">
              <a:avLst>
                <a:gd name="adj" fmla="val 48717"/>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lIns="18288" tIns="18288" rIns="18288" bIns="18288" rtlCol="0" anchor="ctr" anchorCtr="1"/>
            <a:lstStyle/>
            <a:p>
              <a:pPr algn="ctr" rtl="0">
                <a:lnSpc>
                  <a:spcPct val="85000"/>
                </a:lnSpc>
                <a:spcBef>
                  <a:spcPct val="20000"/>
                </a:spcBef>
              </a:pPr>
              <a:endParaRPr lang="es-ES" sz="1600" b="1" dirty="0">
                <a:solidFill>
                  <a:schemeClr val="bg1"/>
                </a:solidFill>
                <a:latin typeface="Arial Narrow" pitchFamily="112" charset="0"/>
              </a:endParaRPr>
            </a:p>
          </p:txBody>
        </p:sp>
        <p:sp>
          <p:nvSpPr>
            <p:cNvPr id="10" name="Rectángulo redondeado 61">
              <a:extLst>
                <a:ext uri="{FF2B5EF4-FFF2-40B4-BE49-F238E27FC236}">
                  <a16:creationId xmlns:a16="http://schemas.microsoft.com/office/drawing/2014/main" id="{3ADDF4E3-A454-425D-B6C4-6B7CC07C23EB}"/>
                </a:ext>
              </a:extLst>
            </p:cNvPr>
            <p:cNvSpPr/>
            <p:nvPr/>
          </p:nvSpPr>
          <p:spPr>
            <a:xfrm>
              <a:off x="1421674" y="1931126"/>
              <a:ext cx="1737360" cy="152400"/>
            </a:xfrm>
            <a:prstGeom prst="roundRect">
              <a:avLst>
                <a:gd name="adj" fmla="val 48717"/>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lnSpc>
                  <a:spcPct val="85000"/>
                </a:lnSpc>
                <a:spcBef>
                  <a:spcPct val="20000"/>
                </a:spcBef>
              </a:pPr>
              <a:endParaRPr lang="es-ES" dirty="0"/>
            </a:p>
          </p:txBody>
        </p:sp>
      </p:grpSp>
      <p:sp>
        <p:nvSpPr>
          <p:cNvPr id="11" name="Diagrama de flujo: Decisión 36">
            <a:extLst>
              <a:ext uri="{FF2B5EF4-FFF2-40B4-BE49-F238E27FC236}">
                <a16:creationId xmlns:a16="http://schemas.microsoft.com/office/drawing/2014/main" id="{1260423B-9195-4D79-968E-E9129E324712}"/>
              </a:ext>
            </a:extLst>
          </p:cNvPr>
          <p:cNvSpPr/>
          <p:nvPr/>
        </p:nvSpPr>
        <p:spPr>
          <a:xfrm>
            <a:off x="10396444" y="4898792"/>
            <a:ext cx="271122" cy="451870"/>
          </a:xfrm>
          <a:prstGeom prst="flowChartDecision">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wrap="none" rtlCol="0" anchor="ctr"/>
          <a:lstStyle/>
          <a:p>
            <a:pPr rtl="0">
              <a:defRPr/>
            </a:pPr>
            <a:endParaRPr lang="es-ES" dirty="0"/>
          </a:p>
        </p:txBody>
      </p:sp>
      <p:grpSp>
        <p:nvGrpSpPr>
          <p:cNvPr id="12" name="Grupo 30">
            <a:extLst>
              <a:ext uri="{FF2B5EF4-FFF2-40B4-BE49-F238E27FC236}">
                <a16:creationId xmlns:a16="http://schemas.microsoft.com/office/drawing/2014/main" id="{AE491997-1BEC-4D40-817D-C8DC900001F1}"/>
              </a:ext>
            </a:extLst>
          </p:cNvPr>
          <p:cNvGrpSpPr/>
          <p:nvPr/>
        </p:nvGrpSpPr>
        <p:grpSpPr>
          <a:xfrm>
            <a:off x="8325372" y="4581622"/>
            <a:ext cx="2078603" cy="271122"/>
            <a:chOff x="1371600" y="1905000"/>
            <a:chExt cx="1828800" cy="228600"/>
          </a:xfrm>
        </p:grpSpPr>
        <p:sp>
          <p:nvSpPr>
            <p:cNvPr id="13" name="Rectángulo redondeado 57">
              <a:extLst>
                <a:ext uri="{FF2B5EF4-FFF2-40B4-BE49-F238E27FC236}">
                  <a16:creationId xmlns:a16="http://schemas.microsoft.com/office/drawing/2014/main" id="{EE39E318-67DE-4073-92FB-8430EF44CE70}"/>
                </a:ext>
              </a:extLst>
            </p:cNvPr>
            <p:cNvSpPr/>
            <p:nvPr/>
          </p:nvSpPr>
          <p:spPr>
            <a:xfrm>
              <a:off x="1371600" y="1905000"/>
              <a:ext cx="1828800" cy="228600"/>
            </a:xfrm>
            <a:prstGeom prst="roundRect">
              <a:avLst>
                <a:gd name="adj" fmla="val 48717"/>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lIns="18288" tIns="18288" rIns="18288" bIns="18288" rtlCol="0" anchor="ctr" anchorCtr="1"/>
            <a:lstStyle/>
            <a:p>
              <a:pPr algn="ctr" rtl="0">
                <a:lnSpc>
                  <a:spcPct val="85000"/>
                </a:lnSpc>
                <a:spcBef>
                  <a:spcPct val="20000"/>
                </a:spcBef>
              </a:pPr>
              <a:endParaRPr lang="es-ES" sz="1600" b="1" dirty="0">
                <a:solidFill>
                  <a:schemeClr val="bg1"/>
                </a:solidFill>
                <a:latin typeface="Arial Narrow" pitchFamily="112" charset="0"/>
              </a:endParaRPr>
            </a:p>
          </p:txBody>
        </p:sp>
        <p:sp>
          <p:nvSpPr>
            <p:cNvPr id="14" name="Rectángulo redondeado 58">
              <a:extLst>
                <a:ext uri="{FF2B5EF4-FFF2-40B4-BE49-F238E27FC236}">
                  <a16:creationId xmlns:a16="http://schemas.microsoft.com/office/drawing/2014/main" id="{9B4EF0BD-AA1B-4DBB-B7C8-291189740099}"/>
                </a:ext>
              </a:extLst>
            </p:cNvPr>
            <p:cNvSpPr/>
            <p:nvPr/>
          </p:nvSpPr>
          <p:spPr>
            <a:xfrm>
              <a:off x="1421674" y="1931126"/>
              <a:ext cx="1737360" cy="152400"/>
            </a:xfrm>
            <a:prstGeom prst="roundRect">
              <a:avLst>
                <a:gd name="adj" fmla="val 48717"/>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lnSpc>
                  <a:spcPct val="85000"/>
                </a:lnSpc>
                <a:spcBef>
                  <a:spcPct val="20000"/>
                </a:spcBef>
              </a:pPr>
              <a:endParaRPr lang="es-ES" dirty="0"/>
            </a:p>
          </p:txBody>
        </p:sp>
      </p:grpSp>
      <p:grpSp>
        <p:nvGrpSpPr>
          <p:cNvPr id="15" name="Grupo 27">
            <a:extLst>
              <a:ext uri="{FF2B5EF4-FFF2-40B4-BE49-F238E27FC236}">
                <a16:creationId xmlns:a16="http://schemas.microsoft.com/office/drawing/2014/main" id="{9AE621DE-2E7E-41BC-A798-F2BA0551D6DF}"/>
              </a:ext>
            </a:extLst>
          </p:cNvPr>
          <p:cNvGrpSpPr/>
          <p:nvPr/>
        </p:nvGrpSpPr>
        <p:grpSpPr>
          <a:xfrm>
            <a:off x="6517890" y="4173647"/>
            <a:ext cx="2168978" cy="271122"/>
            <a:chOff x="1371600" y="1905000"/>
            <a:chExt cx="1828800" cy="228600"/>
          </a:xfrm>
        </p:grpSpPr>
        <p:sp>
          <p:nvSpPr>
            <p:cNvPr id="16" name="Rectángulo redondeado 54">
              <a:extLst>
                <a:ext uri="{FF2B5EF4-FFF2-40B4-BE49-F238E27FC236}">
                  <a16:creationId xmlns:a16="http://schemas.microsoft.com/office/drawing/2014/main" id="{E9015893-56DB-4A09-B80A-5C6FF2C535E1}"/>
                </a:ext>
              </a:extLst>
            </p:cNvPr>
            <p:cNvSpPr/>
            <p:nvPr/>
          </p:nvSpPr>
          <p:spPr>
            <a:xfrm>
              <a:off x="1371600" y="1905000"/>
              <a:ext cx="1828800" cy="228600"/>
            </a:xfrm>
            <a:prstGeom prst="roundRect">
              <a:avLst>
                <a:gd name="adj" fmla="val 48717"/>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lIns="18288" tIns="18288" rIns="18288" bIns="18288" rtlCol="0" anchor="ctr" anchorCtr="1"/>
            <a:lstStyle/>
            <a:p>
              <a:pPr algn="ctr" rtl="0">
                <a:lnSpc>
                  <a:spcPct val="85000"/>
                </a:lnSpc>
                <a:spcBef>
                  <a:spcPct val="20000"/>
                </a:spcBef>
              </a:pPr>
              <a:endParaRPr lang="es-ES" sz="1600" b="1" dirty="0">
                <a:solidFill>
                  <a:schemeClr val="bg1"/>
                </a:solidFill>
                <a:latin typeface="Arial Narrow" pitchFamily="112" charset="0"/>
              </a:endParaRPr>
            </a:p>
          </p:txBody>
        </p:sp>
        <p:sp>
          <p:nvSpPr>
            <p:cNvPr id="17" name="Rectángulo redondeado 55">
              <a:extLst>
                <a:ext uri="{FF2B5EF4-FFF2-40B4-BE49-F238E27FC236}">
                  <a16:creationId xmlns:a16="http://schemas.microsoft.com/office/drawing/2014/main" id="{5526CCA9-C40F-4492-BAE6-4F51AFE2FDBE}"/>
                </a:ext>
              </a:extLst>
            </p:cNvPr>
            <p:cNvSpPr/>
            <p:nvPr/>
          </p:nvSpPr>
          <p:spPr>
            <a:xfrm>
              <a:off x="1421674" y="1931126"/>
              <a:ext cx="1737360" cy="152400"/>
            </a:xfrm>
            <a:prstGeom prst="roundRect">
              <a:avLst>
                <a:gd name="adj" fmla="val 48717"/>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lnSpc>
                  <a:spcPct val="85000"/>
                </a:lnSpc>
                <a:spcBef>
                  <a:spcPct val="20000"/>
                </a:spcBef>
              </a:pPr>
              <a:endParaRPr lang="es-ES" dirty="0"/>
            </a:p>
          </p:txBody>
        </p:sp>
      </p:grpSp>
      <p:grpSp>
        <p:nvGrpSpPr>
          <p:cNvPr id="18" name="Grupo 24">
            <a:extLst>
              <a:ext uri="{FF2B5EF4-FFF2-40B4-BE49-F238E27FC236}">
                <a16:creationId xmlns:a16="http://schemas.microsoft.com/office/drawing/2014/main" id="{39BCC119-D777-4947-A987-56FB6B43A05D}"/>
              </a:ext>
            </a:extLst>
          </p:cNvPr>
          <p:cNvGrpSpPr/>
          <p:nvPr/>
        </p:nvGrpSpPr>
        <p:grpSpPr>
          <a:xfrm>
            <a:off x="4800783" y="3768255"/>
            <a:ext cx="2060529" cy="271122"/>
            <a:chOff x="2159726" y="2577737"/>
            <a:chExt cx="1737360" cy="228600"/>
          </a:xfrm>
        </p:grpSpPr>
        <p:sp>
          <p:nvSpPr>
            <p:cNvPr id="19" name="Rectángulo redondeado 51">
              <a:extLst>
                <a:ext uri="{FF2B5EF4-FFF2-40B4-BE49-F238E27FC236}">
                  <a16:creationId xmlns:a16="http://schemas.microsoft.com/office/drawing/2014/main" id="{12F15D64-DD69-43D8-A6A1-47BB9BD67519}"/>
                </a:ext>
              </a:extLst>
            </p:cNvPr>
            <p:cNvSpPr/>
            <p:nvPr/>
          </p:nvSpPr>
          <p:spPr>
            <a:xfrm>
              <a:off x="2159726" y="2577737"/>
              <a:ext cx="1737360" cy="228600"/>
            </a:xfrm>
            <a:prstGeom prst="roundRect">
              <a:avLst>
                <a:gd name="adj" fmla="val 48717"/>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lIns="18288" tIns="18288" rIns="18288" bIns="18288" rtlCol="0" anchor="ctr" anchorCtr="1"/>
            <a:lstStyle/>
            <a:p>
              <a:pPr algn="ctr" rtl="0">
                <a:lnSpc>
                  <a:spcPct val="85000"/>
                </a:lnSpc>
                <a:spcBef>
                  <a:spcPct val="20000"/>
                </a:spcBef>
              </a:pPr>
              <a:endParaRPr lang="es-ES" sz="1600" b="1" dirty="0">
                <a:latin typeface="Arial Narrow" pitchFamily="112" charset="0"/>
              </a:endParaRPr>
            </a:p>
          </p:txBody>
        </p:sp>
        <p:sp>
          <p:nvSpPr>
            <p:cNvPr id="20" name="Rectángulo redondeado 52">
              <a:extLst>
                <a:ext uri="{FF2B5EF4-FFF2-40B4-BE49-F238E27FC236}">
                  <a16:creationId xmlns:a16="http://schemas.microsoft.com/office/drawing/2014/main" id="{AA598FE4-D92F-43E3-B820-65C7150DFF1D}"/>
                </a:ext>
              </a:extLst>
            </p:cNvPr>
            <p:cNvSpPr/>
            <p:nvPr/>
          </p:nvSpPr>
          <p:spPr>
            <a:xfrm>
              <a:off x="2209800" y="2603863"/>
              <a:ext cx="1645920" cy="152400"/>
            </a:xfrm>
            <a:prstGeom prst="roundRect">
              <a:avLst>
                <a:gd name="adj" fmla="val 48717"/>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lnSpc>
                  <a:spcPct val="85000"/>
                </a:lnSpc>
                <a:spcBef>
                  <a:spcPct val="20000"/>
                </a:spcBef>
              </a:pPr>
              <a:endParaRPr lang="es-ES" dirty="0"/>
            </a:p>
          </p:txBody>
        </p:sp>
      </p:grpSp>
      <p:grpSp>
        <p:nvGrpSpPr>
          <p:cNvPr id="21" name="Grupo 21">
            <a:extLst>
              <a:ext uri="{FF2B5EF4-FFF2-40B4-BE49-F238E27FC236}">
                <a16:creationId xmlns:a16="http://schemas.microsoft.com/office/drawing/2014/main" id="{F6C2D82C-2CFD-477F-BCE4-153F82E34E9C}"/>
              </a:ext>
            </a:extLst>
          </p:cNvPr>
          <p:cNvGrpSpPr/>
          <p:nvPr/>
        </p:nvGrpSpPr>
        <p:grpSpPr>
          <a:xfrm>
            <a:off x="3915117" y="3354902"/>
            <a:ext cx="2060529" cy="271122"/>
            <a:chOff x="2159726" y="2577737"/>
            <a:chExt cx="1737360" cy="228600"/>
          </a:xfrm>
        </p:grpSpPr>
        <p:sp>
          <p:nvSpPr>
            <p:cNvPr id="22" name="Rectángulo redondeado 48">
              <a:extLst>
                <a:ext uri="{FF2B5EF4-FFF2-40B4-BE49-F238E27FC236}">
                  <a16:creationId xmlns:a16="http://schemas.microsoft.com/office/drawing/2014/main" id="{F706FFF6-6DAE-45B7-9DFA-EBFEE099DC3D}"/>
                </a:ext>
              </a:extLst>
            </p:cNvPr>
            <p:cNvSpPr/>
            <p:nvPr/>
          </p:nvSpPr>
          <p:spPr>
            <a:xfrm>
              <a:off x="2159726" y="2577737"/>
              <a:ext cx="1737360" cy="228600"/>
            </a:xfrm>
            <a:prstGeom prst="roundRect">
              <a:avLst>
                <a:gd name="adj" fmla="val 48717"/>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lIns="18288" tIns="18288" rIns="18288" bIns="18288" rtlCol="0" anchor="ctr" anchorCtr="1"/>
            <a:lstStyle/>
            <a:p>
              <a:pPr algn="ctr" rtl="0">
                <a:lnSpc>
                  <a:spcPct val="85000"/>
                </a:lnSpc>
                <a:spcBef>
                  <a:spcPct val="20000"/>
                </a:spcBef>
              </a:pPr>
              <a:endParaRPr lang="es-ES" sz="1600" b="1" dirty="0">
                <a:latin typeface="Arial Narrow" pitchFamily="112" charset="0"/>
              </a:endParaRPr>
            </a:p>
          </p:txBody>
        </p:sp>
        <p:sp>
          <p:nvSpPr>
            <p:cNvPr id="23" name="Rectángulo redondeado 49">
              <a:extLst>
                <a:ext uri="{FF2B5EF4-FFF2-40B4-BE49-F238E27FC236}">
                  <a16:creationId xmlns:a16="http://schemas.microsoft.com/office/drawing/2014/main" id="{745994D3-31FD-42BF-842D-DF278326A8A3}"/>
                </a:ext>
              </a:extLst>
            </p:cNvPr>
            <p:cNvSpPr/>
            <p:nvPr/>
          </p:nvSpPr>
          <p:spPr>
            <a:xfrm>
              <a:off x="2209800" y="2603863"/>
              <a:ext cx="1645920" cy="152400"/>
            </a:xfrm>
            <a:prstGeom prst="roundRect">
              <a:avLst>
                <a:gd name="adj" fmla="val 48717"/>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lnSpc>
                  <a:spcPct val="85000"/>
                </a:lnSpc>
                <a:spcBef>
                  <a:spcPct val="20000"/>
                </a:spcBef>
              </a:pPr>
              <a:endParaRPr lang="es-ES" dirty="0"/>
            </a:p>
          </p:txBody>
        </p:sp>
      </p:grpSp>
      <p:grpSp>
        <p:nvGrpSpPr>
          <p:cNvPr id="24" name="Grupo 20">
            <a:extLst>
              <a:ext uri="{FF2B5EF4-FFF2-40B4-BE49-F238E27FC236}">
                <a16:creationId xmlns:a16="http://schemas.microsoft.com/office/drawing/2014/main" id="{FFF8E13D-3041-482D-B329-F3D530A202FF}"/>
              </a:ext>
            </a:extLst>
          </p:cNvPr>
          <p:cNvGrpSpPr/>
          <p:nvPr/>
        </p:nvGrpSpPr>
        <p:grpSpPr>
          <a:xfrm>
            <a:off x="3535546" y="2946927"/>
            <a:ext cx="2060529" cy="271122"/>
            <a:chOff x="2159726" y="2577737"/>
            <a:chExt cx="1737360" cy="228600"/>
          </a:xfrm>
        </p:grpSpPr>
        <p:sp>
          <p:nvSpPr>
            <p:cNvPr id="25" name="Rectángulo redondeado 45">
              <a:extLst>
                <a:ext uri="{FF2B5EF4-FFF2-40B4-BE49-F238E27FC236}">
                  <a16:creationId xmlns:a16="http://schemas.microsoft.com/office/drawing/2014/main" id="{2E27376B-198F-4288-B8CC-32FD9C628EB7}"/>
                </a:ext>
              </a:extLst>
            </p:cNvPr>
            <p:cNvSpPr/>
            <p:nvPr/>
          </p:nvSpPr>
          <p:spPr>
            <a:xfrm>
              <a:off x="2159726" y="2577737"/>
              <a:ext cx="1737360" cy="228600"/>
            </a:xfrm>
            <a:prstGeom prst="roundRect">
              <a:avLst>
                <a:gd name="adj" fmla="val 48717"/>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lIns="18288" tIns="18288" rIns="18288" bIns="18288" rtlCol="0" anchor="ctr" anchorCtr="1"/>
            <a:lstStyle/>
            <a:p>
              <a:pPr algn="ctr" rtl="0">
                <a:lnSpc>
                  <a:spcPct val="85000"/>
                </a:lnSpc>
                <a:spcBef>
                  <a:spcPct val="20000"/>
                </a:spcBef>
              </a:pPr>
              <a:endParaRPr lang="es-ES" sz="1600" b="1" dirty="0">
                <a:latin typeface="Arial Narrow" pitchFamily="112" charset="0"/>
              </a:endParaRPr>
            </a:p>
          </p:txBody>
        </p:sp>
        <p:sp>
          <p:nvSpPr>
            <p:cNvPr id="26" name="Rectángulo redondeado 46">
              <a:extLst>
                <a:ext uri="{FF2B5EF4-FFF2-40B4-BE49-F238E27FC236}">
                  <a16:creationId xmlns:a16="http://schemas.microsoft.com/office/drawing/2014/main" id="{EA79F871-B08D-414B-ABA6-85781259C285}"/>
                </a:ext>
              </a:extLst>
            </p:cNvPr>
            <p:cNvSpPr/>
            <p:nvPr/>
          </p:nvSpPr>
          <p:spPr>
            <a:xfrm>
              <a:off x="2209800" y="2603863"/>
              <a:ext cx="1645920" cy="152400"/>
            </a:xfrm>
            <a:prstGeom prst="roundRect">
              <a:avLst>
                <a:gd name="adj" fmla="val 48717"/>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lnSpc>
                  <a:spcPct val="85000"/>
                </a:lnSpc>
                <a:spcBef>
                  <a:spcPct val="20000"/>
                </a:spcBef>
              </a:pPr>
              <a:endParaRPr lang="es-ES" dirty="0"/>
            </a:p>
          </p:txBody>
        </p:sp>
      </p:grpSp>
      <p:grpSp>
        <p:nvGrpSpPr>
          <p:cNvPr id="27" name="Grupo 15">
            <a:extLst>
              <a:ext uri="{FF2B5EF4-FFF2-40B4-BE49-F238E27FC236}">
                <a16:creationId xmlns:a16="http://schemas.microsoft.com/office/drawing/2014/main" id="{C0D46344-D1D2-41BE-8492-9537D586DC7F}"/>
              </a:ext>
            </a:extLst>
          </p:cNvPr>
          <p:cNvGrpSpPr/>
          <p:nvPr/>
        </p:nvGrpSpPr>
        <p:grpSpPr>
          <a:xfrm>
            <a:off x="2812554" y="2546483"/>
            <a:ext cx="4399927" cy="242720"/>
            <a:chOff x="2157548" y="2233748"/>
            <a:chExt cx="3709852" cy="204652"/>
          </a:xfrm>
        </p:grpSpPr>
        <p:sp>
          <p:nvSpPr>
            <p:cNvPr id="28" name="Rectángulo redondeado 42">
              <a:extLst>
                <a:ext uri="{FF2B5EF4-FFF2-40B4-BE49-F238E27FC236}">
                  <a16:creationId xmlns:a16="http://schemas.microsoft.com/office/drawing/2014/main" id="{A48D8E62-8F5E-4C34-A6C8-42DBD0221A9A}"/>
                </a:ext>
              </a:extLst>
            </p:cNvPr>
            <p:cNvSpPr/>
            <p:nvPr/>
          </p:nvSpPr>
          <p:spPr>
            <a:xfrm>
              <a:off x="2157548" y="2233748"/>
              <a:ext cx="3709852" cy="204652"/>
            </a:xfrm>
            <a:prstGeom prst="roundRect">
              <a:avLst>
                <a:gd name="adj" fmla="val 48717"/>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lIns="18288" tIns="18288" rIns="18288" bIns="18288" rtlCol="0" anchor="ctr" anchorCtr="1"/>
            <a:lstStyle/>
            <a:p>
              <a:pPr algn="ctr" rtl="0">
                <a:lnSpc>
                  <a:spcPct val="85000"/>
                </a:lnSpc>
                <a:spcBef>
                  <a:spcPct val="20000"/>
                </a:spcBef>
              </a:pPr>
              <a:endParaRPr lang="es-ES" sz="1600" b="1" dirty="0">
                <a:solidFill>
                  <a:schemeClr val="bg1"/>
                </a:solidFill>
                <a:latin typeface="Arial Narrow" pitchFamily="112" charset="0"/>
              </a:endParaRPr>
            </a:p>
          </p:txBody>
        </p:sp>
        <p:sp>
          <p:nvSpPr>
            <p:cNvPr id="29" name="Rectángulo redondeado 43">
              <a:extLst>
                <a:ext uri="{FF2B5EF4-FFF2-40B4-BE49-F238E27FC236}">
                  <a16:creationId xmlns:a16="http://schemas.microsoft.com/office/drawing/2014/main" id="{3132F03A-2A6F-47E2-A891-C05006E39F19}"/>
                </a:ext>
              </a:extLst>
            </p:cNvPr>
            <p:cNvSpPr/>
            <p:nvPr/>
          </p:nvSpPr>
          <p:spPr>
            <a:xfrm>
              <a:off x="2207622" y="2259874"/>
              <a:ext cx="3630168" cy="152400"/>
            </a:xfrm>
            <a:prstGeom prst="roundRect">
              <a:avLst>
                <a:gd name="adj" fmla="val 48717"/>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lnSpc>
                  <a:spcPct val="85000"/>
                </a:lnSpc>
                <a:spcBef>
                  <a:spcPct val="20000"/>
                </a:spcBef>
              </a:pPr>
              <a:endParaRPr lang="es-ES" dirty="0"/>
            </a:p>
          </p:txBody>
        </p:sp>
      </p:grpSp>
      <p:grpSp>
        <p:nvGrpSpPr>
          <p:cNvPr id="30" name="Grupo 11">
            <a:extLst>
              <a:ext uri="{FF2B5EF4-FFF2-40B4-BE49-F238E27FC236}">
                <a16:creationId xmlns:a16="http://schemas.microsoft.com/office/drawing/2014/main" id="{8538591F-40AF-4317-8287-B3C4BBCAD59A}"/>
              </a:ext>
            </a:extLst>
          </p:cNvPr>
          <p:cNvGrpSpPr/>
          <p:nvPr/>
        </p:nvGrpSpPr>
        <p:grpSpPr>
          <a:xfrm>
            <a:off x="2390808" y="2141522"/>
            <a:ext cx="3163092" cy="271122"/>
            <a:chOff x="1371600" y="1905000"/>
            <a:chExt cx="2667000" cy="228600"/>
          </a:xfrm>
        </p:grpSpPr>
        <p:sp>
          <p:nvSpPr>
            <p:cNvPr id="31" name="Rectángulo redondeado 38">
              <a:extLst>
                <a:ext uri="{FF2B5EF4-FFF2-40B4-BE49-F238E27FC236}">
                  <a16:creationId xmlns:a16="http://schemas.microsoft.com/office/drawing/2014/main" id="{D7633780-3639-471F-81D1-9EAD01F7FE9E}"/>
                </a:ext>
              </a:extLst>
            </p:cNvPr>
            <p:cNvSpPr/>
            <p:nvPr/>
          </p:nvSpPr>
          <p:spPr>
            <a:xfrm>
              <a:off x="1371600" y="1905000"/>
              <a:ext cx="2667000" cy="228600"/>
            </a:xfrm>
            <a:prstGeom prst="roundRect">
              <a:avLst>
                <a:gd name="adj" fmla="val 48717"/>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lIns="18288" tIns="18288" rIns="18288" bIns="18288" rtlCol="0" anchor="ctr" anchorCtr="1"/>
            <a:lstStyle/>
            <a:p>
              <a:pPr algn="ctr" rtl="0">
                <a:lnSpc>
                  <a:spcPct val="85000"/>
                </a:lnSpc>
                <a:spcBef>
                  <a:spcPct val="20000"/>
                </a:spcBef>
              </a:pPr>
              <a:endParaRPr lang="es-ES" sz="1600" b="1" dirty="0">
                <a:solidFill>
                  <a:schemeClr val="bg1"/>
                </a:solidFill>
                <a:latin typeface="Arial Narrow" pitchFamily="112" charset="0"/>
              </a:endParaRPr>
            </a:p>
          </p:txBody>
        </p:sp>
        <p:sp>
          <p:nvSpPr>
            <p:cNvPr id="32" name="Rectángulo redondeado 40">
              <a:extLst>
                <a:ext uri="{FF2B5EF4-FFF2-40B4-BE49-F238E27FC236}">
                  <a16:creationId xmlns:a16="http://schemas.microsoft.com/office/drawing/2014/main" id="{9D77D36C-DC47-42B2-BAF6-A44229B26244}"/>
                </a:ext>
              </a:extLst>
            </p:cNvPr>
            <p:cNvSpPr/>
            <p:nvPr/>
          </p:nvSpPr>
          <p:spPr>
            <a:xfrm>
              <a:off x="1421674" y="1931126"/>
              <a:ext cx="2590800" cy="152400"/>
            </a:xfrm>
            <a:prstGeom prst="roundRect">
              <a:avLst>
                <a:gd name="adj" fmla="val 48717"/>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lnSpc>
                  <a:spcPct val="85000"/>
                </a:lnSpc>
                <a:spcBef>
                  <a:spcPct val="20000"/>
                </a:spcBef>
              </a:pPr>
              <a:endParaRPr lang="es-ES" dirty="0"/>
            </a:p>
          </p:txBody>
        </p:sp>
      </p:grpSp>
    </p:spTree>
    <p:extLst>
      <p:ext uri="{BB962C8B-B14F-4D97-AF65-F5344CB8AC3E}">
        <p14:creationId xmlns:p14="http://schemas.microsoft.com/office/powerpoint/2010/main" val="19702386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ítulo 1">
            <a:extLst>
              <a:ext uri="{FF2B5EF4-FFF2-40B4-BE49-F238E27FC236}">
                <a16:creationId xmlns:a16="http://schemas.microsoft.com/office/drawing/2014/main" id="{147EB1D0-C696-4AED-AD54-EEF40E60C6C8}"/>
              </a:ext>
            </a:extLst>
          </p:cNvPr>
          <p:cNvSpPr>
            <a:spLocks noGrp="1"/>
          </p:cNvSpPr>
          <p:nvPr>
            <p:ph type="subTitle" idx="1"/>
          </p:nvPr>
        </p:nvSpPr>
        <p:spPr/>
        <p:txBody>
          <a:bodyPr/>
          <a:lstStyle/>
          <a:p>
            <a:endParaRPr lang="es-PE" dirty="0"/>
          </a:p>
        </p:txBody>
      </p:sp>
      <p:sp>
        <p:nvSpPr>
          <p:cNvPr id="3" name="Título 2">
            <a:extLst>
              <a:ext uri="{FF2B5EF4-FFF2-40B4-BE49-F238E27FC236}">
                <a16:creationId xmlns:a16="http://schemas.microsoft.com/office/drawing/2014/main" id="{967D7C61-1DFF-4DD2-83A5-BE377EA6003B}"/>
              </a:ext>
            </a:extLst>
          </p:cNvPr>
          <p:cNvSpPr>
            <a:spLocks noGrp="1"/>
          </p:cNvSpPr>
          <p:nvPr>
            <p:ph type="title"/>
          </p:nvPr>
        </p:nvSpPr>
        <p:spPr/>
        <p:txBody>
          <a:bodyPr/>
          <a:lstStyle/>
          <a:p>
            <a:endParaRPr lang="es-PE" dirty="0"/>
          </a:p>
        </p:txBody>
      </p:sp>
      <p:sp>
        <p:nvSpPr>
          <p:cNvPr id="4" name="Marcador de número de diapositiva 3">
            <a:extLst>
              <a:ext uri="{FF2B5EF4-FFF2-40B4-BE49-F238E27FC236}">
                <a16:creationId xmlns:a16="http://schemas.microsoft.com/office/drawing/2014/main" id="{9D66C76C-6724-4D8C-BB41-0674FC3CE30F}"/>
              </a:ext>
            </a:extLst>
          </p:cNvPr>
          <p:cNvSpPr>
            <a:spLocks noGrp="1"/>
          </p:cNvSpPr>
          <p:nvPr>
            <p:ph type="sldNum" sz="quarter" idx="12"/>
          </p:nvPr>
        </p:nvSpPr>
        <p:spPr/>
        <p:txBody>
          <a:bodyPr/>
          <a:lstStyle/>
          <a:p>
            <a:fld id="{F68327C5-B821-4FE9-A59A-A60D9EB59A9A}" type="slidenum">
              <a:rPr lang="en-US" smtClean="0"/>
              <a:pPr/>
              <a:t>10</a:t>
            </a:fld>
            <a:endParaRPr lang="en-US" dirty="0"/>
          </a:p>
        </p:txBody>
      </p:sp>
      <p:graphicFrame>
        <p:nvGraphicFramePr>
          <p:cNvPr id="5" name="Table 2">
            <a:extLst>
              <a:ext uri="{FF2B5EF4-FFF2-40B4-BE49-F238E27FC236}">
                <a16:creationId xmlns:a16="http://schemas.microsoft.com/office/drawing/2014/main" id="{89CA1FA4-E141-4B83-AF82-310A42301482}"/>
              </a:ext>
            </a:extLst>
          </p:cNvPr>
          <p:cNvGraphicFramePr>
            <a:graphicFrameLocks noGrp="1"/>
          </p:cNvGraphicFramePr>
          <p:nvPr>
            <p:extLst>
              <p:ext uri="{D42A27DB-BD31-4B8C-83A1-F6EECF244321}">
                <p14:modId xmlns:p14="http://schemas.microsoft.com/office/powerpoint/2010/main" val="3181348837"/>
              </p:ext>
            </p:extLst>
          </p:nvPr>
        </p:nvGraphicFramePr>
        <p:xfrm>
          <a:off x="294817" y="908720"/>
          <a:ext cx="11480500" cy="5738505"/>
        </p:xfrm>
        <a:graphic>
          <a:graphicData uri="http://schemas.openxmlformats.org/drawingml/2006/table">
            <a:tbl>
              <a:tblPr firstRow="1" bandRow="1">
                <a:tableStyleId>{5C22544A-7EE6-4342-B048-85BDC9FD1C3A}</a:tableStyleId>
              </a:tblPr>
              <a:tblGrid>
                <a:gridCol w="3877132">
                  <a:extLst>
                    <a:ext uri="{9D8B030D-6E8A-4147-A177-3AD203B41FA5}">
                      <a16:colId xmlns:a16="http://schemas.microsoft.com/office/drawing/2014/main" val="602210714"/>
                    </a:ext>
                  </a:extLst>
                </a:gridCol>
                <a:gridCol w="633614">
                  <a:extLst>
                    <a:ext uri="{9D8B030D-6E8A-4147-A177-3AD203B41FA5}">
                      <a16:colId xmlns:a16="http://schemas.microsoft.com/office/drawing/2014/main" val="745651107"/>
                    </a:ext>
                  </a:extLst>
                </a:gridCol>
                <a:gridCol w="633614">
                  <a:extLst>
                    <a:ext uri="{9D8B030D-6E8A-4147-A177-3AD203B41FA5}">
                      <a16:colId xmlns:a16="http://schemas.microsoft.com/office/drawing/2014/main" val="3839570682"/>
                    </a:ext>
                  </a:extLst>
                </a:gridCol>
                <a:gridCol w="633614">
                  <a:extLst>
                    <a:ext uri="{9D8B030D-6E8A-4147-A177-3AD203B41FA5}">
                      <a16:colId xmlns:a16="http://schemas.microsoft.com/office/drawing/2014/main" val="3893106002"/>
                    </a:ext>
                  </a:extLst>
                </a:gridCol>
                <a:gridCol w="633614">
                  <a:extLst>
                    <a:ext uri="{9D8B030D-6E8A-4147-A177-3AD203B41FA5}">
                      <a16:colId xmlns:a16="http://schemas.microsoft.com/office/drawing/2014/main" val="1453603295"/>
                    </a:ext>
                  </a:extLst>
                </a:gridCol>
                <a:gridCol w="633614">
                  <a:extLst>
                    <a:ext uri="{9D8B030D-6E8A-4147-A177-3AD203B41FA5}">
                      <a16:colId xmlns:a16="http://schemas.microsoft.com/office/drawing/2014/main" val="3405603126"/>
                    </a:ext>
                  </a:extLst>
                </a:gridCol>
                <a:gridCol w="633614">
                  <a:extLst>
                    <a:ext uri="{9D8B030D-6E8A-4147-A177-3AD203B41FA5}">
                      <a16:colId xmlns:a16="http://schemas.microsoft.com/office/drawing/2014/main" val="4188645958"/>
                    </a:ext>
                  </a:extLst>
                </a:gridCol>
                <a:gridCol w="633614">
                  <a:extLst>
                    <a:ext uri="{9D8B030D-6E8A-4147-A177-3AD203B41FA5}">
                      <a16:colId xmlns:a16="http://schemas.microsoft.com/office/drawing/2014/main" val="370284219"/>
                    </a:ext>
                  </a:extLst>
                </a:gridCol>
                <a:gridCol w="633614">
                  <a:extLst>
                    <a:ext uri="{9D8B030D-6E8A-4147-A177-3AD203B41FA5}">
                      <a16:colId xmlns:a16="http://schemas.microsoft.com/office/drawing/2014/main" val="2570255189"/>
                    </a:ext>
                  </a:extLst>
                </a:gridCol>
                <a:gridCol w="633614">
                  <a:extLst>
                    <a:ext uri="{9D8B030D-6E8A-4147-A177-3AD203B41FA5}">
                      <a16:colId xmlns:a16="http://schemas.microsoft.com/office/drawing/2014/main" val="4253557748"/>
                    </a:ext>
                  </a:extLst>
                </a:gridCol>
                <a:gridCol w="633614">
                  <a:extLst>
                    <a:ext uri="{9D8B030D-6E8A-4147-A177-3AD203B41FA5}">
                      <a16:colId xmlns:a16="http://schemas.microsoft.com/office/drawing/2014/main" val="732807866"/>
                    </a:ext>
                  </a:extLst>
                </a:gridCol>
                <a:gridCol w="633614">
                  <a:extLst>
                    <a:ext uri="{9D8B030D-6E8A-4147-A177-3AD203B41FA5}">
                      <a16:colId xmlns:a16="http://schemas.microsoft.com/office/drawing/2014/main" val="1262655051"/>
                    </a:ext>
                  </a:extLst>
                </a:gridCol>
                <a:gridCol w="633614">
                  <a:extLst>
                    <a:ext uri="{9D8B030D-6E8A-4147-A177-3AD203B41FA5}">
                      <a16:colId xmlns:a16="http://schemas.microsoft.com/office/drawing/2014/main" val="2519593283"/>
                    </a:ext>
                  </a:extLst>
                </a:gridCol>
              </a:tblGrid>
              <a:tr h="228783">
                <a:tc>
                  <a:txBody>
                    <a:bodyPr/>
                    <a:lstStyle/>
                    <a:p>
                      <a:endParaRPr lang="en-US" sz="900" dirty="0">
                        <a:solidFill>
                          <a:schemeClr val="tx1"/>
                        </a:solidFill>
                        <a:latin typeface="Century Gothic" panose="020B0502020202020204" pitchFamily="34" charset="0"/>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a:lnSpc>
                          <a:spcPct val="100000"/>
                        </a:lnSpc>
                      </a:pPr>
                      <a:r>
                        <a:rPr lang="en-US" sz="1200" b="0" dirty="0">
                          <a:solidFill>
                            <a:schemeClr val="tx1"/>
                          </a:solidFill>
                          <a:latin typeface="Century Gothic" panose="020B0502020202020204" pitchFamily="34" charset="0"/>
                        </a:rPr>
                        <a:t>Q1</a:t>
                      </a:r>
                    </a:p>
                  </a:txBody>
                  <a:tcPr marL="0" marR="0" marT="0" marB="0" anchor="ctr">
                    <a:lnL w="635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Q2</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Q3</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Q4</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1426183525"/>
                  </a:ext>
                </a:extLst>
              </a:tr>
              <a:tr h="228783">
                <a:tc>
                  <a:txBody>
                    <a:bodyPr/>
                    <a:lstStyle/>
                    <a:p>
                      <a:r>
                        <a:rPr lang="en-US" sz="900" b="1" dirty="0">
                          <a:solidFill>
                            <a:schemeClr val="tx1"/>
                          </a:solidFill>
                          <a:latin typeface="Century Gothic" panose="020B0502020202020204" pitchFamily="34" charset="0"/>
                        </a:rPr>
                        <a:t>OBJECTIVES + GOALS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JAN</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FEB</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MAR</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APR</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MAY</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JUN</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JUL</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AUG</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SEP</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OCT</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NOV</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DEC</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453010">
                <a:tc>
                  <a:txBody>
                    <a:bodyPr/>
                    <a:lstStyle/>
                    <a:p>
                      <a:pPr>
                        <a:lnSpc>
                          <a:spcPct val="100000"/>
                        </a:lnSpc>
                      </a:pPr>
                      <a:r>
                        <a:rPr lang="en-US" sz="1100" dirty="0">
                          <a:solidFill>
                            <a:schemeClr val="tx1"/>
                          </a:solidFill>
                          <a:latin typeface="Century Gothic" panose="020B0502020202020204" pitchFamily="34" charset="0"/>
                        </a:rPr>
                        <a:t>Objective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965858687"/>
                  </a:ext>
                </a:extLst>
              </a:tr>
              <a:tr h="453010">
                <a:tc>
                  <a:txBody>
                    <a:bodyPr/>
                    <a:lstStyle/>
                    <a:p>
                      <a:pPr>
                        <a:lnSpc>
                          <a:spcPct val="100000"/>
                        </a:lnSpc>
                      </a:pPr>
                      <a:r>
                        <a:rPr lang="en-US" sz="1100" dirty="0">
                          <a:solidFill>
                            <a:schemeClr val="tx1"/>
                          </a:solidFill>
                          <a:latin typeface="Century Gothic" panose="020B0502020202020204" pitchFamily="34" charset="0"/>
                        </a:rPr>
                        <a:t>Objective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00816345"/>
                  </a:ext>
                </a:extLst>
              </a:tr>
              <a:tr h="453010">
                <a:tc>
                  <a:txBody>
                    <a:bodyPr/>
                    <a:lstStyle/>
                    <a:p>
                      <a:pPr>
                        <a:lnSpc>
                          <a:spcPct val="100000"/>
                        </a:lnSpc>
                      </a:pPr>
                      <a:r>
                        <a:rPr lang="en-US" sz="1100" dirty="0">
                          <a:solidFill>
                            <a:schemeClr val="tx1"/>
                          </a:solidFill>
                          <a:latin typeface="Century Gothic" panose="020B0502020202020204" pitchFamily="34" charset="0"/>
                        </a:rPr>
                        <a:t>Objective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92502013"/>
                  </a:ext>
                </a:extLst>
              </a:tr>
              <a:tr h="453010">
                <a:tc>
                  <a:txBody>
                    <a:bodyPr/>
                    <a:lstStyle/>
                    <a:p>
                      <a:pPr>
                        <a:lnSpc>
                          <a:spcPct val="100000"/>
                        </a:lnSpc>
                      </a:pPr>
                      <a:r>
                        <a:rPr lang="en-US" sz="1100" dirty="0">
                          <a:solidFill>
                            <a:schemeClr val="tx1"/>
                          </a:solidFill>
                          <a:latin typeface="Century Gothic" panose="020B0502020202020204" pitchFamily="34" charset="0"/>
                        </a:rPr>
                        <a:t>Objective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699537522"/>
                  </a:ext>
                </a:extLst>
              </a:tr>
              <a:tr h="453010">
                <a:tc>
                  <a:txBody>
                    <a:bodyPr/>
                    <a:lstStyle/>
                    <a:p>
                      <a:pPr>
                        <a:lnSpc>
                          <a:spcPct val="100000"/>
                        </a:lnSpc>
                      </a:pPr>
                      <a:r>
                        <a:rPr lang="en-US" sz="1100" dirty="0">
                          <a:solidFill>
                            <a:schemeClr val="tx1"/>
                          </a:solidFill>
                          <a:latin typeface="Century Gothic" panose="020B0502020202020204" pitchFamily="34" charset="0"/>
                        </a:rPr>
                        <a:t>Objective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3119141191"/>
                  </a:ext>
                </a:extLst>
              </a:tr>
              <a:tr h="453010">
                <a:tc>
                  <a:txBody>
                    <a:bodyPr/>
                    <a:lstStyle/>
                    <a:p>
                      <a:pPr>
                        <a:lnSpc>
                          <a:spcPct val="100000"/>
                        </a:lnSpc>
                      </a:pPr>
                      <a:r>
                        <a:rPr lang="en-US" sz="1100" dirty="0">
                          <a:solidFill>
                            <a:schemeClr val="tx1"/>
                          </a:solidFill>
                          <a:latin typeface="Century Gothic" panose="020B0502020202020204" pitchFamily="34" charset="0"/>
                        </a:rPr>
                        <a:t>Goal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11561401"/>
                  </a:ext>
                </a:extLst>
              </a:tr>
              <a:tr h="453010">
                <a:tc>
                  <a:txBody>
                    <a:bodyPr/>
                    <a:lstStyle/>
                    <a:p>
                      <a:pPr>
                        <a:lnSpc>
                          <a:spcPct val="100000"/>
                        </a:lnSpc>
                      </a:pPr>
                      <a:r>
                        <a:rPr lang="en-US" sz="1100" dirty="0">
                          <a:solidFill>
                            <a:schemeClr val="tx1"/>
                          </a:solidFill>
                          <a:latin typeface="Century Gothic" panose="020B0502020202020204" pitchFamily="34" charset="0"/>
                        </a:rPr>
                        <a:t>Goal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94209273"/>
                  </a:ext>
                </a:extLst>
              </a:tr>
              <a:tr h="453010">
                <a:tc>
                  <a:txBody>
                    <a:bodyPr/>
                    <a:lstStyle/>
                    <a:p>
                      <a:pPr>
                        <a:lnSpc>
                          <a:spcPct val="100000"/>
                        </a:lnSpc>
                      </a:pPr>
                      <a:r>
                        <a:rPr lang="en-US" sz="1100" dirty="0">
                          <a:solidFill>
                            <a:schemeClr val="tx1"/>
                          </a:solidFill>
                          <a:latin typeface="Century Gothic" panose="020B0502020202020204" pitchFamily="34" charset="0"/>
                        </a:rPr>
                        <a:t>Goal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390668724"/>
                  </a:ext>
                </a:extLst>
              </a:tr>
              <a:tr h="453010">
                <a:tc>
                  <a:txBody>
                    <a:bodyPr/>
                    <a:lstStyle/>
                    <a:p>
                      <a:pPr>
                        <a:lnSpc>
                          <a:spcPct val="100000"/>
                        </a:lnSpc>
                      </a:pPr>
                      <a:r>
                        <a:rPr lang="en-US" sz="1100" dirty="0">
                          <a:solidFill>
                            <a:schemeClr val="tx1"/>
                          </a:solidFill>
                          <a:latin typeface="Century Gothic" panose="020B0502020202020204" pitchFamily="34" charset="0"/>
                        </a:rPr>
                        <a:t>Goal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699392616"/>
                  </a:ext>
                </a:extLst>
              </a:tr>
              <a:tr h="453010">
                <a:tc>
                  <a:txBody>
                    <a:bodyPr/>
                    <a:lstStyle/>
                    <a:p>
                      <a:pPr>
                        <a:lnSpc>
                          <a:spcPct val="100000"/>
                        </a:lnSpc>
                      </a:pPr>
                      <a:r>
                        <a:rPr lang="en-US" sz="1100" dirty="0">
                          <a:solidFill>
                            <a:schemeClr val="tx1"/>
                          </a:solidFill>
                          <a:latin typeface="Century Gothic" panose="020B0502020202020204" pitchFamily="34" charset="0"/>
                        </a:rPr>
                        <a:t>Goal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102260576"/>
                  </a:ext>
                </a:extLst>
              </a:tr>
              <a:tr h="750839">
                <a:tc>
                  <a:txBody>
                    <a:bodyPr/>
                    <a:lstStyle/>
                    <a:p>
                      <a:pPr>
                        <a:lnSpc>
                          <a:spcPct val="100000"/>
                        </a:lnSpc>
                      </a:pPr>
                      <a:r>
                        <a:rPr lang="en-US" sz="1400" b="1" dirty="0">
                          <a:solidFill>
                            <a:schemeClr val="tx1"/>
                          </a:solidFill>
                          <a:latin typeface="Century Gothic" panose="020B0502020202020204" pitchFamily="34" charset="0"/>
                        </a:rPr>
                        <a:t>RESULTS</a:t>
                      </a:r>
                      <a:endParaRPr lang="en-US" sz="1000" b="1" dirty="0">
                        <a:solidFill>
                          <a:schemeClr val="tx1"/>
                        </a:solidFill>
                        <a:latin typeface="Century Gothic" panose="020B0502020202020204" pitchFamily="34" charset="0"/>
                      </a:endParaRPr>
                    </a:p>
                    <a:p>
                      <a:pPr>
                        <a:lnSpc>
                          <a:spcPct val="100000"/>
                        </a:lnSpc>
                      </a:pPr>
                      <a:endParaRPr lang="en-US" sz="1000" dirty="0">
                        <a:solidFill>
                          <a:schemeClr val="tx1"/>
                        </a:solidFill>
                        <a:latin typeface="Century Gothic" panose="020B0502020202020204" pitchFamily="34" charset="0"/>
                      </a:endParaRPr>
                    </a:p>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885946280"/>
                  </a:ext>
                </a:extLst>
              </a:tr>
            </a:tbl>
          </a:graphicData>
        </a:graphic>
      </p:graphicFrame>
      <p:sp>
        <p:nvSpPr>
          <p:cNvPr id="6" name="Rectangle 4">
            <a:extLst>
              <a:ext uri="{FF2B5EF4-FFF2-40B4-BE49-F238E27FC236}">
                <a16:creationId xmlns:a16="http://schemas.microsoft.com/office/drawing/2014/main" id="{96C58C7A-836E-48C2-9AB1-E24ECE71BD37}"/>
              </a:ext>
            </a:extLst>
          </p:cNvPr>
          <p:cNvSpPr/>
          <p:nvPr/>
        </p:nvSpPr>
        <p:spPr>
          <a:xfrm>
            <a:off x="4222335" y="1442160"/>
            <a:ext cx="1828800" cy="274320"/>
          </a:xfrm>
          <a:prstGeom prst="rect">
            <a:avLst/>
          </a:prstGeom>
          <a:gradFill>
            <a:gsLst>
              <a:gs pos="0">
                <a:srgbClr val="FF7C80"/>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7" name="Rectangle 5">
            <a:extLst>
              <a:ext uri="{FF2B5EF4-FFF2-40B4-BE49-F238E27FC236}">
                <a16:creationId xmlns:a16="http://schemas.microsoft.com/office/drawing/2014/main" id="{5973BE01-4228-4A63-B7FD-674211AC7ADE}"/>
              </a:ext>
            </a:extLst>
          </p:cNvPr>
          <p:cNvSpPr/>
          <p:nvPr/>
        </p:nvSpPr>
        <p:spPr>
          <a:xfrm>
            <a:off x="4222335" y="4173165"/>
            <a:ext cx="1828800" cy="27432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8" name="Rectangle 11">
            <a:extLst>
              <a:ext uri="{FF2B5EF4-FFF2-40B4-BE49-F238E27FC236}">
                <a16:creationId xmlns:a16="http://schemas.microsoft.com/office/drawing/2014/main" id="{E7FEB939-9AA0-456E-B6A0-56D540A9E996}"/>
              </a:ext>
            </a:extLst>
          </p:cNvPr>
          <p:cNvSpPr/>
          <p:nvPr/>
        </p:nvSpPr>
        <p:spPr>
          <a:xfrm>
            <a:off x="4222335" y="3720485"/>
            <a:ext cx="1828800" cy="27432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9" name="Rectangle 40">
            <a:extLst>
              <a:ext uri="{FF2B5EF4-FFF2-40B4-BE49-F238E27FC236}">
                <a16:creationId xmlns:a16="http://schemas.microsoft.com/office/drawing/2014/main" id="{310ABF55-14B0-4C1C-AAB0-C05CF25C1DA6}"/>
              </a:ext>
            </a:extLst>
          </p:cNvPr>
          <p:cNvSpPr/>
          <p:nvPr/>
        </p:nvSpPr>
        <p:spPr>
          <a:xfrm>
            <a:off x="4222335" y="1909765"/>
            <a:ext cx="1828800" cy="27432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0" name="Rectangle 41">
            <a:extLst>
              <a:ext uri="{FF2B5EF4-FFF2-40B4-BE49-F238E27FC236}">
                <a16:creationId xmlns:a16="http://schemas.microsoft.com/office/drawing/2014/main" id="{EE7EF1D8-EE0C-43AB-9ABA-85CF79C7567D}"/>
              </a:ext>
            </a:extLst>
          </p:cNvPr>
          <p:cNvSpPr/>
          <p:nvPr/>
        </p:nvSpPr>
        <p:spPr>
          <a:xfrm>
            <a:off x="4222335" y="2362445"/>
            <a:ext cx="1828800" cy="274320"/>
          </a:xfrm>
          <a:prstGeom prst="rect">
            <a:avLst/>
          </a:prstGeom>
          <a:gradFill>
            <a:gsLst>
              <a:gs pos="0">
                <a:schemeClr val="accent4">
                  <a:lumMod val="60000"/>
                  <a:lumOff val="40000"/>
                </a:schemeClr>
              </a:gs>
              <a:gs pos="100000">
                <a:schemeClr val="accent4"/>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1" name="Rectangle 43">
            <a:extLst>
              <a:ext uri="{FF2B5EF4-FFF2-40B4-BE49-F238E27FC236}">
                <a16:creationId xmlns:a16="http://schemas.microsoft.com/office/drawing/2014/main" id="{C8DAF1CB-C4ED-4BF7-91A2-8BBABC2A5CAE}"/>
              </a:ext>
            </a:extLst>
          </p:cNvPr>
          <p:cNvSpPr/>
          <p:nvPr/>
        </p:nvSpPr>
        <p:spPr>
          <a:xfrm>
            <a:off x="4222335" y="2815125"/>
            <a:ext cx="1828800" cy="274320"/>
          </a:xfrm>
          <a:prstGeom prst="rect">
            <a:avLst/>
          </a:prstGeom>
          <a:gradFill>
            <a:gsLst>
              <a:gs pos="0">
                <a:srgbClr val="00B050"/>
              </a:gs>
              <a:gs pos="100000">
                <a:srgbClr val="009B4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2" name="Rectangle 44">
            <a:extLst>
              <a:ext uri="{FF2B5EF4-FFF2-40B4-BE49-F238E27FC236}">
                <a16:creationId xmlns:a16="http://schemas.microsoft.com/office/drawing/2014/main" id="{5A0A627E-DD1A-417C-92F6-8FF5F60F88CB}"/>
              </a:ext>
            </a:extLst>
          </p:cNvPr>
          <p:cNvSpPr/>
          <p:nvPr/>
        </p:nvSpPr>
        <p:spPr>
          <a:xfrm>
            <a:off x="4222335" y="3267805"/>
            <a:ext cx="1828800" cy="274320"/>
          </a:xfrm>
          <a:prstGeom prst="rect">
            <a:avLst/>
          </a:prstGeom>
          <a:gradFill>
            <a:gsLst>
              <a:gs pos="0">
                <a:srgbClr val="92D050"/>
              </a:gs>
              <a:gs pos="100000">
                <a:srgbClr val="00B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3" name="Rectangle 53">
            <a:extLst>
              <a:ext uri="{FF2B5EF4-FFF2-40B4-BE49-F238E27FC236}">
                <a16:creationId xmlns:a16="http://schemas.microsoft.com/office/drawing/2014/main" id="{3F8E4165-6464-4C9F-89DD-A8D53DE30E40}"/>
              </a:ext>
            </a:extLst>
          </p:cNvPr>
          <p:cNvSpPr/>
          <p:nvPr/>
        </p:nvSpPr>
        <p:spPr>
          <a:xfrm>
            <a:off x="4222335" y="5531205"/>
            <a:ext cx="1828800" cy="274320"/>
          </a:xfrm>
          <a:prstGeom prst="rect">
            <a:avLst/>
          </a:prstGeom>
          <a:gradFill>
            <a:gsLst>
              <a:gs pos="0">
                <a:srgbClr val="00B0F0"/>
              </a:gs>
              <a:gs pos="100000">
                <a:srgbClr val="7030A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4" name="Rectangle 54">
            <a:extLst>
              <a:ext uri="{FF2B5EF4-FFF2-40B4-BE49-F238E27FC236}">
                <a16:creationId xmlns:a16="http://schemas.microsoft.com/office/drawing/2014/main" id="{2B9C6A1E-CF59-4E84-8766-F2E37BFED48B}"/>
              </a:ext>
            </a:extLst>
          </p:cNvPr>
          <p:cNvSpPr/>
          <p:nvPr/>
        </p:nvSpPr>
        <p:spPr>
          <a:xfrm>
            <a:off x="4222335" y="5078525"/>
            <a:ext cx="1828800" cy="274320"/>
          </a:xfrm>
          <a:prstGeom prst="rect">
            <a:avLst/>
          </a:prstGeom>
          <a:gradFill>
            <a:gsLst>
              <a:gs pos="0">
                <a:srgbClr val="00B0F0"/>
              </a:gs>
              <a:gs pos="100000">
                <a:srgbClr val="0070C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5" name="Rectangle 55">
            <a:extLst>
              <a:ext uri="{FF2B5EF4-FFF2-40B4-BE49-F238E27FC236}">
                <a16:creationId xmlns:a16="http://schemas.microsoft.com/office/drawing/2014/main" id="{67FE8956-2854-4934-AB5F-7B3719C5EAA0}"/>
              </a:ext>
            </a:extLst>
          </p:cNvPr>
          <p:cNvSpPr/>
          <p:nvPr/>
        </p:nvSpPr>
        <p:spPr>
          <a:xfrm>
            <a:off x="4222335" y="4625845"/>
            <a:ext cx="1828800" cy="274320"/>
          </a:xfrm>
          <a:prstGeom prst="rect">
            <a:avLst/>
          </a:prstGeom>
          <a:gradFill>
            <a:gsLst>
              <a:gs pos="0">
                <a:srgbClr val="00E7F2"/>
              </a:gs>
              <a:gs pos="100000">
                <a:srgbClr val="00B0F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6" name="Rectangle 56">
            <a:extLst>
              <a:ext uri="{FF2B5EF4-FFF2-40B4-BE49-F238E27FC236}">
                <a16:creationId xmlns:a16="http://schemas.microsoft.com/office/drawing/2014/main" id="{B0F66337-3AD3-474E-B3B7-B08331142AE2}"/>
              </a:ext>
            </a:extLst>
          </p:cNvPr>
          <p:cNvSpPr/>
          <p:nvPr/>
        </p:nvSpPr>
        <p:spPr>
          <a:xfrm>
            <a:off x="4302583" y="5994998"/>
            <a:ext cx="1645920" cy="54864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p:txBody>
      </p:sp>
      <p:sp>
        <p:nvSpPr>
          <p:cNvPr id="17" name="Rectangle 57">
            <a:extLst>
              <a:ext uri="{FF2B5EF4-FFF2-40B4-BE49-F238E27FC236}">
                <a16:creationId xmlns:a16="http://schemas.microsoft.com/office/drawing/2014/main" id="{AA683484-96A6-42BA-B590-D3FD51B0EF0A}"/>
              </a:ext>
            </a:extLst>
          </p:cNvPr>
          <p:cNvSpPr/>
          <p:nvPr/>
        </p:nvSpPr>
        <p:spPr>
          <a:xfrm>
            <a:off x="6200186" y="5994998"/>
            <a:ext cx="1645920" cy="54864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p:txBody>
      </p:sp>
      <p:sp>
        <p:nvSpPr>
          <p:cNvPr id="18" name="Rectangle 64">
            <a:extLst>
              <a:ext uri="{FF2B5EF4-FFF2-40B4-BE49-F238E27FC236}">
                <a16:creationId xmlns:a16="http://schemas.microsoft.com/office/drawing/2014/main" id="{7314CA63-1E76-4B36-BE77-C7D8FA90FCDF}"/>
              </a:ext>
            </a:extLst>
          </p:cNvPr>
          <p:cNvSpPr/>
          <p:nvPr/>
        </p:nvSpPr>
        <p:spPr>
          <a:xfrm>
            <a:off x="8097789" y="5994998"/>
            <a:ext cx="1645920" cy="54864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p:txBody>
      </p:sp>
      <p:sp>
        <p:nvSpPr>
          <p:cNvPr id="19" name="Rectangle 66">
            <a:extLst>
              <a:ext uri="{FF2B5EF4-FFF2-40B4-BE49-F238E27FC236}">
                <a16:creationId xmlns:a16="http://schemas.microsoft.com/office/drawing/2014/main" id="{5696BD39-7283-4380-BF11-1B41F6DEA08A}"/>
              </a:ext>
            </a:extLst>
          </p:cNvPr>
          <p:cNvSpPr/>
          <p:nvPr/>
        </p:nvSpPr>
        <p:spPr>
          <a:xfrm>
            <a:off x="9995392" y="5994998"/>
            <a:ext cx="1645920" cy="548640"/>
          </a:xfrm>
          <a:prstGeom prst="rect">
            <a:avLst/>
          </a:prstGeom>
          <a:gradFill>
            <a:gsLst>
              <a:gs pos="0">
                <a:srgbClr val="76D97A"/>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p:txBody>
      </p:sp>
      <p:cxnSp>
        <p:nvCxnSpPr>
          <p:cNvPr id="20" name="Straight Connector 9">
            <a:extLst>
              <a:ext uri="{FF2B5EF4-FFF2-40B4-BE49-F238E27FC236}">
                <a16:creationId xmlns:a16="http://schemas.microsoft.com/office/drawing/2014/main" id="{6F22EE3A-AC3A-4A33-A7BB-BCE17841F246}"/>
              </a:ext>
            </a:extLst>
          </p:cNvPr>
          <p:cNvCxnSpPr>
            <a:cxnSpLocks/>
          </p:cNvCxnSpPr>
          <p:nvPr/>
        </p:nvCxnSpPr>
        <p:spPr>
          <a:xfrm>
            <a:off x="4302583" y="6750265"/>
            <a:ext cx="2637592" cy="0"/>
          </a:xfrm>
          <a:prstGeom prst="line">
            <a:avLst/>
          </a:prstGeom>
          <a:ln w="19050" cap="rnd">
            <a:gradFill>
              <a:gsLst>
                <a:gs pos="0">
                  <a:srgbClr val="00B0F0"/>
                </a:gs>
                <a:gs pos="100000">
                  <a:srgbClr val="00B050"/>
                </a:gs>
              </a:gsLst>
              <a:lin ang="5400000" scaled="1"/>
            </a:gradFill>
            <a:prstDash val="dash"/>
            <a:headEnd type="oval"/>
          </a:ln>
        </p:spPr>
        <p:style>
          <a:lnRef idx="1">
            <a:schemeClr val="accent1"/>
          </a:lnRef>
          <a:fillRef idx="0">
            <a:schemeClr val="accent1"/>
          </a:fillRef>
          <a:effectRef idx="0">
            <a:schemeClr val="accent1"/>
          </a:effectRef>
          <a:fontRef idx="minor">
            <a:schemeClr val="tx1"/>
          </a:fontRef>
        </p:style>
      </p:cxnSp>
      <p:cxnSp>
        <p:nvCxnSpPr>
          <p:cNvPr id="21" name="Straight Connector 67">
            <a:extLst>
              <a:ext uri="{FF2B5EF4-FFF2-40B4-BE49-F238E27FC236}">
                <a16:creationId xmlns:a16="http://schemas.microsoft.com/office/drawing/2014/main" id="{1F3C23BA-B3F5-4A27-AB9B-267EE35F191C}"/>
              </a:ext>
            </a:extLst>
          </p:cNvPr>
          <p:cNvCxnSpPr>
            <a:cxnSpLocks/>
          </p:cNvCxnSpPr>
          <p:nvPr/>
        </p:nvCxnSpPr>
        <p:spPr>
          <a:xfrm flipV="1">
            <a:off x="6940177" y="6750265"/>
            <a:ext cx="2771260" cy="0"/>
          </a:xfrm>
          <a:prstGeom prst="line">
            <a:avLst/>
          </a:prstGeom>
          <a:ln w="19050" cap="rnd">
            <a:gradFill>
              <a:gsLst>
                <a:gs pos="0">
                  <a:srgbClr val="92D050"/>
                </a:gs>
                <a:gs pos="100000">
                  <a:srgbClr val="FFC000"/>
                </a:gs>
              </a:gsLst>
              <a:lin ang="5400000" scaled="1"/>
            </a:gradFill>
            <a:prstDash val="dash"/>
            <a:headEnd type="oval"/>
          </a:ln>
        </p:spPr>
        <p:style>
          <a:lnRef idx="1">
            <a:schemeClr val="accent1"/>
          </a:lnRef>
          <a:fillRef idx="0">
            <a:schemeClr val="accent1"/>
          </a:fillRef>
          <a:effectRef idx="0">
            <a:schemeClr val="accent1"/>
          </a:effectRef>
          <a:fontRef idx="minor">
            <a:schemeClr val="tx1"/>
          </a:fontRef>
        </p:style>
      </p:cxnSp>
      <p:cxnSp>
        <p:nvCxnSpPr>
          <p:cNvPr id="22" name="Straight Connector 68">
            <a:extLst>
              <a:ext uri="{FF2B5EF4-FFF2-40B4-BE49-F238E27FC236}">
                <a16:creationId xmlns:a16="http://schemas.microsoft.com/office/drawing/2014/main" id="{3C6BA685-8CFC-434F-8AA9-AFD6EFCA58AD}"/>
              </a:ext>
            </a:extLst>
          </p:cNvPr>
          <p:cNvCxnSpPr>
            <a:cxnSpLocks/>
          </p:cNvCxnSpPr>
          <p:nvPr/>
        </p:nvCxnSpPr>
        <p:spPr>
          <a:xfrm flipV="1">
            <a:off x="9704522" y="6750265"/>
            <a:ext cx="1877694" cy="0"/>
          </a:xfrm>
          <a:prstGeom prst="line">
            <a:avLst/>
          </a:prstGeom>
          <a:ln w="19050" cap="rnd">
            <a:gradFill>
              <a:gsLst>
                <a:gs pos="0">
                  <a:srgbClr val="FFC000"/>
                </a:gs>
                <a:gs pos="100000">
                  <a:srgbClr val="FF0000"/>
                </a:gs>
              </a:gsLst>
              <a:lin ang="5400000" scaled="1"/>
            </a:gra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23" name="Diamond 50">
            <a:extLst>
              <a:ext uri="{FF2B5EF4-FFF2-40B4-BE49-F238E27FC236}">
                <a16:creationId xmlns:a16="http://schemas.microsoft.com/office/drawing/2014/main" id="{53374336-C874-4227-AF93-2CA2AC26188D}"/>
              </a:ext>
            </a:extLst>
          </p:cNvPr>
          <p:cNvSpPr>
            <a:spLocks noChangeAspect="1"/>
          </p:cNvSpPr>
          <p:nvPr/>
        </p:nvSpPr>
        <p:spPr>
          <a:xfrm>
            <a:off x="6967889" y="2391809"/>
            <a:ext cx="201168" cy="201168"/>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24" name="Diamond 51">
            <a:extLst>
              <a:ext uri="{FF2B5EF4-FFF2-40B4-BE49-F238E27FC236}">
                <a16:creationId xmlns:a16="http://schemas.microsoft.com/office/drawing/2014/main" id="{CC991CDD-4531-401D-A390-CFE68635BBE3}"/>
              </a:ext>
            </a:extLst>
          </p:cNvPr>
          <p:cNvSpPr>
            <a:spLocks noChangeAspect="1"/>
          </p:cNvSpPr>
          <p:nvPr/>
        </p:nvSpPr>
        <p:spPr>
          <a:xfrm>
            <a:off x="6967889" y="4198090"/>
            <a:ext cx="201168" cy="201168"/>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25" name="Diamond 52">
            <a:extLst>
              <a:ext uri="{FF2B5EF4-FFF2-40B4-BE49-F238E27FC236}">
                <a16:creationId xmlns:a16="http://schemas.microsoft.com/office/drawing/2014/main" id="{23EFA14F-DEC4-43FE-8D5D-C714F5C69C7A}"/>
              </a:ext>
            </a:extLst>
          </p:cNvPr>
          <p:cNvSpPr>
            <a:spLocks noChangeAspect="1"/>
          </p:cNvSpPr>
          <p:nvPr/>
        </p:nvSpPr>
        <p:spPr>
          <a:xfrm>
            <a:off x="6967889" y="5126424"/>
            <a:ext cx="201168" cy="201168"/>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26" name="Rectangle 58">
            <a:extLst>
              <a:ext uri="{FF2B5EF4-FFF2-40B4-BE49-F238E27FC236}">
                <a16:creationId xmlns:a16="http://schemas.microsoft.com/office/drawing/2014/main" id="{CD1C20F4-44F8-4833-934D-4079BFAF2580}"/>
              </a:ext>
            </a:extLst>
          </p:cNvPr>
          <p:cNvSpPr/>
          <p:nvPr/>
        </p:nvSpPr>
        <p:spPr>
          <a:xfrm>
            <a:off x="6095484" y="2774389"/>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27" name="Rectangle 59">
            <a:extLst>
              <a:ext uri="{FF2B5EF4-FFF2-40B4-BE49-F238E27FC236}">
                <a16:creationId xmlns:a16="http://schemas.microsoft.com/office/drawing/2014/main" id="{24E44E98-345C-4CB5-9D10-9D30670039B5}"/>
              </a:ext>
            </a:extLst>
          </p:cNvPr>
          <p:cNvSpPr/>
          <p:nvPr/>
        </p:nvSpPr>
        <p:spPr>
          <a:xfrm>
            <a:off x="6095484" y="3226816"/>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28" name="Rectangle 60">
            <a:extLst>
              <a:ext uri="{FF2B5EF4-FFF2-40B4-BE49-F238E27FC236}">
                <a16:creationId xmlns:a16="http://schemas.microsoft.com/office/drawing/2014/main" id="{43BACBFC-EC88-4657-A2FD-3A4C0DE292CC}"/>
              </a:ext>
            </a:extLst>
          </p:cNvPr>
          <p:cNvSpPr/>
          <p:nvPr/>
        </p:nvSpPr>
        <p:spPr>
          <a:xfrm>
            <a:off x="6095484" y="1417108"/>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29" name="Rectangle 61">
            <a:extLst>
              <a:ext uri="{FF2B5EF4-FFF2-40B4-BE49-F238E27FC236}">
                <a16:creationId xmlns:a16="http://schemas.microsoft.com/office/drawing/2014/main" id="{CFEE0BE5-E6CF-4B3F-B050-11D00EEDDFD9}"/>
              </a:ext>
            </a:extLst>
          </p:cNvPr>
          <p:cNvSpPr/>
          <p:nvPr/>
        </p:nvSpPr>
        <p:spPr>
          <a:xfrm>
            <a:off x="6095484" y="1869535"/>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30" name="Rectangle 62">
            <a:extLst>
              <a:ext uri="{FF2B5EF4-FFF2-40B4-BE49-F238E27FC236}">
                <a16:creationId xmlns:a16="http://schemas.microsoft.com/office/drawing/2014/main" id="{2B437A7A-B063-44FA-BA12-AB43BDABE3F5}"/>
              </a:ext>
            </a:extLst>
          </p:cNvPr>
          <p:cNvSpPr/>
          <p:nvPr/>
        </p:nvSpPr>
        <p:spPr>
          <a:xfrm>
            <a:off x="6095484" y="2321962"/>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31" name="Rectangle 63">
            <a:extLst>
              <a:ext uri="{FF2B5EF4-FFF2-40B4-BE49-F238E27FC236}">
                <a16:creationId xmlns:a16="http://schemas.microsoft.com/office/drawing/2014/main" id="{0EE8FB5A-527E-46C8-8C66-F3347A0EDAC5}"/>
              </a:ext>
            </a:extLst>
          </p:cNvPr>
          <p:cNvSpPr/>
          <p:nvPr/>
        </p:nvSpPr>
        <p:spPr>
          <a:xfrm>
            <a:off x="6095484" y="5036524"/>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32" name="Rectangle 65">
            <a:extLst>
              <a:ext uri="{FF2B5EF4-FFF2-40B4-BE49-F238E27FC236}">
                <a16:creationId xmlns:a16="http://schemas.microsoft.com/office/drawing/2014/main" id="{9B806300-C6B8-4E35-ADF4-67CD896F7930}"/>
              </a:ext>
            </a:extLst>
          </p:cNvPr>
          <p:cNvSpPr/>
          <p:nvPr/>
        </p:nvSpPr>
        <p:spPr>
          <a:xfrm>
            <a:off x="6095484" y="5488951"/>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33" name="Rectangle 69">
            <a:extLst>
              <a:ext uri="{FF2B5EF4-FFF2-40B4-BE49-F238E27FC236}">
                <a16:creationId xmlns:a16="http://schemas.microsoft.com/office/drawing/2014/main" id="{EA7A87F1-9FF1-46C1-93A7-9A98B829BDFF}"/>
              </a:ext>
            </a:extLst>
          </p:cNvPr>
          <p:cNvSpPr/>
          <p:nvPr/>
        </p:nvSpPr>
        <p:spPr>
          <a:xfrm>
            <a:off x="6095484" y="3679243"/>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34" name="Rectangle 70">
            <a:extLst>
              <a:ext uri="{FF2B5EF4-FFF2-40B4-BE49-F238E27FC236}">
                <a16:creationId xmlns:a16="http://schemas.microsoft.com/office/drawing/2014/main" id="{DC84675F-BCEE-4B02-903B-0EEB7BDF6D95}"/>
              </a:ext>
            </a:extLst>
          </p:cNvPr>
          <p:cNvSpPr/>
          <p:nvPr/>
        </p:nvSpPr>
        <p:spPr>
          <a:xfrm>
            <a:off x="6095484" y="4131670"/>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
        <p:nvSpPr>
          <p:cNvPr id="35" name="Rectangle 71">
            <a:extLst>
              <a:ext uri="{FF2B5EF4-FFF2-40B4-BE49-F238E27FC236}">
                <a16:creationId xmlns:a16="http://schemas.microsoft.com/office/drawing/2014/main" id="{4A6F5630-70B5-4E90-8707-47133AA27E1C}"/>
              </a:ext>
            </a:extLst>
          </p:cNvPr>
          <p:cNvSpPr/>
          <p:nvPr/>
        </p:nvSpPr>
        <p:spPr>
          <a:xfrm>
            <a:off x="6095484" y="4584097"/>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latin typeface="Century Gothic" panose="020B0502020202020204" pitchFamily="34" charset="0"/>
              </a:rPr>
              <a:t>Notes</a:t>
            </a:r>
          </a:p>
        </p:txBody>
      </p:sp>
    </p:spTree>
    <p:extLst>
      <p:ext uri="{BB962C8B-B14F-4D97-AF65-F5344CB8AC3E}">
        <p14:creationId xmlns:p14="http://schemas.microsoft.com/office/powerpoint/2010/main" val="307568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lstStyle/>
          <a:p>
            <a:r>
              <a:rPr lang="en-US" dirty="0"/>
              <a:t>3 months / 1 Project / Several Tasks</a:t>
            </a:r>
          </a:p>
        </p:txBody>
      </p:sp>
      <p:sp>
        <p:nvSpPr>
          <p:cNvPr id="4" name="Title 3"/>
          <p:cNvSpPr>
            <a:spLocks noGrp="1"/>
          </p:cNvSpPr>
          <p:nvPr>
            <p:ph type="title"/>
          </p:nvPr>
        </p:nvSpPr>
        <p:spPr/>
        <p:txBody>
          <a:bodyPr/>
          <a:lstStyle/>
          <a:p>
            <a:r>
              <a:rPr lang="en-US" dirty="0"/>
              <a:t>Gantt Chart</a:t>
            </a:r>
          </a:p>
        </p:txBody>
      </p:sp>
      <p:graphicFrame>
        <p:nvGraphicFramePr>
          <p:cNvPr id="2" name="Table 1"/>
          <p:cNvGraphicFramePr>
            <a:graphicFrameLocks noGrp="1"/>
          </p:cNvGraphicFramePr>
          <p:nvPr>
            <p:extLst>
              <p:ext uri="{D42A27DB-BD31-4B8C-83A1-F6EECF244321}">
                <p14:modId xmlns:p14="http://schemas.microsoft.com/office/powerpoint/2010/main" val="1343314703"/>
              </p:ext>
            </p:extLst>
          </p:nvPr>
        </p:nvGraphicFramePr>
        <p:xfrm>
          <a:off x="469835" y="1170134"/>
          <a:ext cx="11249992" cy="3149684"/>
        </p:xfrm>
        <a:graphic>
          <a:graphicData uri="http://schemas.openxmlformats.org/drawingml/2006/table">
            <a:tbl>
              <a:tblPr firstRow="1" bandRow="1">
                <a:tableStyleId>{5C22544A-7EE6-4342-B048-85BDC9FD1C3A}</a:tableStyleId>
              </a:tblPr>
              <a:tblGrid>
                <a:gridCol w="1707719">
                  <a:extLst>
                    <a:ext uri="{9D8B030D-6E8A-4147-A177-3AD203B41FA5}">
                      <a16:colId xmlns:a16="http://schemas.microsoft.com/office/drawing/2014/main" val="20000"/>
                    </a:ext>
                  </a:extLst>
                </a:gridCol>
                <a:gridCol w="1062903">
                  <a:extLst>
                    <a:ext uri="{9D8B030D-6E8A-4147-A177-3AD203B41FA5}">
                      <a16:colId xmlns:a16="http://schemas.microsoft.com/office/drawing/2014/main" val="20001"/>
                    </a:ext>
                  </a:extLst>
                </a:gridCol>
                <a:gridCol w="116840">
                  <a:extLst>
                    <a:ext uri="{9D8B030D-6E8A-4147-A177-3AD203B41FA5}">
                      <a16:colId xmlns:a16="http://schemas.microsoft.com/office/drawing/2014/main" val="20002"/>
                    </a:ext>
                  </a:extLst>
                </a:gridCol>
                <a:gridCol w="90101">
                  <a:extLst>
                    <a:ext uri="{9D8B030D-6E8A-4147-A177-3AD203B41FA5}">
                      <a16:colId xmlns:a16="http://schemas.microsoft.com/office/drawing/2014/main" val="20003"/>
                    </a:ext>
                  </a:extLst>
                </a:gridCol>
                <a:gridCol w="90101">
                  <a:extLst>
                    <a:ext uri="{9D8B030D-6E8A-4147-A177-3AD203B41FA5}">
                      <a16:colId xmlns:a16="http://schemas.microsoft.com/office/drawing/2014/main" val="20004"/>
                    </a:ext>
                  </a:extLst>
                </a:gridCol>
                <a:gridCol w="90101">
                  <a:extLst>
                    <a:ext uri="{9D8B030D-6E8A-4147-A177-3AD203B41FA5}">
                      <a16:colId xmlns:a16="http://schemas.microsoft.com/office/drawing/2014/main" val="20005"/>
                    </a:ext>
                  </a:extLst>
                </a:gridCol>
                <a:gridCol w="90101">
                  <a:extLst>
                    <a:ext uri="{9D8B030D-6E8A-4147-A177-3AD203B41FA5}">
                      <a16:colId xmlns:a16="http://schemas.microsoft.com/office/drawing/2014/main" val="20006"/>
                    </a:ext>
                  </a:extLst>
                </a:gridCol>
                <a:gridCol w="90101">
                  <a:extLst>
                    <a:ext uri="{9D8B030D-6E8A-4147-A177-3AD203B41FA5}">
                      <a16:colId xmlns:a16="http://schemas.microsoft.com/office/drawing/2014/main" val="20007"/>
                    </a:ext>
                  </a:extLst>
                </a:gridCol>
                <a:gridCol w="90101">
                  <a:extLst>
                    <a:ext uri="{9D8B030D-6E8A-4147-A177-3AD203B41FA5}">
                      <a16:colId xmlns:a16="http://schemas.microsoft.com/office/drawing/2014/main" val="20008"/>
                    </a:ext>
                  </a:extLst>
                </a:gridCol>
                <a:gridCol w="90101">
                  <a:extLst>
                    <a:ext uri="{9D8B030D-6E8A-4147-A177-3AD203B41FA5}">
                      <a16:colId xmlns:a16="http://schemas.microsoft.com/office/drawing/2014/main" val="20009"/>
                    </a:ext>
                  </a:extLst>
                </a:gridCol>
                <a:gridCol w="90101">
                  <a:extLst>
                    <a:ext uri="{9D8B030D-6E8A-4147-A177-3AD203B41FA5}">
                      <a16:colId xmlns:a16="http://schemas.microsoft.com/office/drawing/2014/main" val="20010"/>
                    </a:ext>
                  </a:extLst>
                </a:gridCol>
                <a:gridCol w="90101">
                  <a:extLst>
                    <a:ext uri="{9D8B030D-6E8A-4147-A177-3AD203B41FA5}">
                      <a16:colId xmlns:a16="http://schemas.microsoft.com/office/drawing/2014/main" val="20011"/>
                    </a:ext>
                  </a:extLst>
                </a:gridCol>
                <a:gridCol w="90101">
                  <a:extLst>
                    <a:ext uri="{9D8B030D-6E8A-4147-A177-3AD203B41FA5}">
                      <a16:colId xmlns:a16="http://schemas.microsoft.com/office/drawing/2014/main" val="20012"/>
                    </a:ext>
                  </a:extLst>
                </a:gridCol>
                <a:gridCol w="90101">
                  <a:extLst>
                    <a:ext uri="{9D8B030D-6E8A-4147-A177-3AD203B41FA5}">
                      <a16:colId xmlns:a16="http://schemas.microsoft.com/office/drawing/2014/main" val="20013"/>
                    </a:ext>
                  </a:extLst>
                </a:gridCol>
                <a:gridCol w="90101">
                  <a:extLst>
                    <a:ext uri="{9D8B030D-6E8A-4147-A177-3AD203B41FA5}">
                      <a16:colId xmlns:a16="http://schemas.microsoft.com/office/drawing/2014/main" val="20014"/>
                    </a:ext>
                  </a:extLst>
                </a:gridCol>
                <a:gridCol w="90101">
                  <a:extLst>
                    <a:ext uri="{9D8B030D-6E8A-4147-A177-3AD203B41FA5}">
                      <a16:colId xmlns:a16="http://schemas.microsoft.com/office/drawing/2014/main" val="20015"/>
                    </a:ext>
                  </a:extLst>
                </a:gridCol>
                <a:gridCol w="90101">
                  <a:extLst>
                    <a:ext uri="{9D8B030D-6E8A-4147-A177-3AD203B41FA5}">
                      <a16:colId xmlns:a16="http://schemas.microsoft.com/office/drawing/2014/main" val="20016"/>
                    </a:ext>
                  </a:extLst>
                </a:gridCol>
                <a:gridCol w="90101">
                  <a:extLst>
                    <a:ext uri="{9D8B030D-6E8A-4147-A177-3AD203B41FA5}">
                      <a16:colId xmlns:a16="http://schemas.microsoft.com/office/drawing/2014/main" val="20017"/>
                    </a:ext>
                  </a:extLst>
                </a:gridCol>
                <a:gridCol w="90101">
                  <a:extLst>
                    <a:ext uri="{9D8B030D-6E8A-4147-A177-3AD203B41FA5}">
                      <a16:colId xmlns:a16="http://schemas.microsoft.com/office/drawing/2014/main" val="20018"/>
                    </a:ext>
                  </a:extLst>
                </a:gridCol>
                <a:gridCol w="90101">
                  <a:extLst>
                    <a:ext uri="{9D8B030D-6E8A-4147-A177-3AD203B41FA5}">
                      <a16:colId xmlns:a16="http://schemas.microsoft.com/office/drawing/2014/main" val="20019"/>
                    </a:ext>
                  </a:extLst>
                </a:gridCol>
                <a:gridCol w="90101">
                  <a:extLst>
                    <a:ext uri="{9D8B030D-6E8A-4147-A177-3AD203B41FA5}">
                      <a16:colId xmlns:a16="http://schemas.microsoft.com/office/drawing/2014/main" val="20020"/>
                    </a:ext>
                  </a:extLst>
                </a:gridCol>
                <a:gridCol w="90101">
                  <a:extLst>
                    <a:ext uri="{9D8B030D-6E8A-4147-A177-3AD203B41FA5}">
                      <a16:colId xmlns:a16="http://schemas.microsoft.com/office/drawing/2014/main" val="20021"/>
                    </a:ext>
                  </a:extLst>
                </a:gridCol>
                <a:gridCol w="90101">
                  <a:extLst>
                    <a:ext uri="{9D8B030D-6E8A-4147-A177-3AD203B41FA5}">
                      <a16:colId xmlns:a16="http://schemas.microsoft.com/office/drawing/2014/main" val="20022"/>
                    </a:ext>
                  </a:extLst>
                </a:gridCol>
                <a:gridCol w="90101">
                  <a:extLst>
                    <a:ext uri="{9D8B030D-6E8A-4147-A177-3AD203B41FA5}">
                      <a16:colId xmlns:a16="http://schemas.microsoft.com/office/drawing/2014/main" val="20023"/>
                    </a:ext>
                  </a:extLst>
                </a:gridCol>
                <a:gridCol w="90101">
                  <a:extLst>
                    <a:ext uri="{9D8B030D-6E8A-4147-A177-3AD203B41FA5}">
                      <a16:colId xmlns:a16="http://schemas.microsoft.com/office/drawing/2014/main" val="20024"/>
                    </a:ext>
                  </a:extLst>
                </a:gridCol>
                <a:gridCol w="90101">
                  <a:extLst>
                    <a:ext uri="{9D8B030D-6E8A-4147-A177-3AD203B41FA5}">
                      <a16:colId xmlns:a16="http://schemas.microsoft.com/office/drawing/2014/main" val="20025"/>
                    </a:ext>
                  </a:extLst>
                </a:gridCol>
                <a:gridCol w="90101">
                  <a:extLst>
                    <a:ext uri="{9D8B030D-6E8A-4147-A177-3AD203B41FA5}">
                      <a16:colId xmlns:a16="http://schemas.microsoft.com/office/drawing/2014/main" val="20026"/>
                    </a:ext>
                  </a:extLst>
                </a:gridCol>
                <a:gridCol w="90101">
                  <a:extLst>
                    <a:ext uri="{9D8B030D-6E8A-4147-A177-3AD203B41FA5}">
                      <a16:colId xmlns:a16="http://schemas.microsoft.com/office/drawing/2014/main" val="20027"/>
                    </a:ext>
                  </a:extLst>
                </a:gridCol>
                <a:gridCol w="90101">
                  <a:extLst>
                    <a:ext uri="{9D8B030D-6E8A-4147-A177-3AD203B41FA5}">
                      <a16:colId xmlns:a16="http://schemas.microsoft.com/office/drawing/2014/main" val="20028"/>
                    </a:ext>
                  </a:extLst>
                </a:gridCol>
                <a:gridCol w="90101">
                  <a:extLst>
                    <a:ext uri="{9D8B030D-6E8A-4147-A177-3AD203B41FA5}">
                      <a16:colId xmlns:a16="http://schemas.microsoft.com/office/drawing/2014/main" val="20029"/>
                    </a:ext>
                  </a:extLst>
                </a:gridCol>
                <a:gridCol w="90101">
                  <a:extLst>
                    <a:ext uri="{9D8B030D-6E8A-4147-A177-3AD203B41FA5}">
                      <a16:colId xmlns:a16="http://schemas.microsoft.com/office/drawing/2014/main" val="20030"/>
                    </a:ext>
                  </a:extLst>
                </a:gridCol>
                <a:gridCol w="90101">
                  <a:extLst>
                    <a:ext uri="{9D8B030D-6E8A-4147-A177-3AD203B41FA5}">
                      <a16:colId xmlns:a16="http://schemas.microsoft.com/office/drawing/2014/main" val="20031"/>
                    </a:ext>
                  </a:extLst>
                </a:gridCol>
                <a:gridCol w="116840">
                  <a:extLst>
                    <a:ext uri="{9D8B030D-6E8A-4147-A177-3AD203B41FA5}">
                      <a16:colId xmlns:a16="http://schemas.microsoft.com/office/drawing/2014/main" val="20032"/>
                    </a:ext>
                  </a:extLst>
                </a:gridCol>
                <a:gridCol w="116840">
                  <a:extLst>
                    <a:ext uri="{9D8B030D-6E8A-4147-A177-3AD203B41FA5}">
                      <a16:colId xmlns:a16="http://schemas.microsoft.com/office/drawing/2014/main" val="20033"/>
                    </a:ext>
                  </a:extLst>
                </a:gridCol>
                <a:gridCol w="94536">
                  <a:extLst>
                    <a:ext uri="{9D8B030D-6E8A-4147-A177-3AD203B41FA5}">
                      <a16:colId xmlns:a16="http://schemas.microsoft.com/office/drawing/2014/main" val="20034"/>
                    </a:ext>
                  </a:extLst>
                </a:gridCol>
                <a:gridCol w="94536">
                  <a:extLst>
                    <a:ext uri="{9D8B030D-6E8A-4147-A177-3AD203B41FA5}">
                      <a16:colId xmlns:a16="http://schemas.microsoft.com/office/drawing/2014/main" val="20035"/>
                    </a:ext>
                  </a:extLst>
                </a:gridCol>
                <a:gridCol w="94536">
                  <a:extLst>
                    <a:ext uri="{9D8B030D-6E8A-4147-A177-3AD203B41FA5}">
                      <a16:colId xmlns:a16="http://schemas.microsoft.com/office/drawing/2014/main" val="20036"/>
                    </a:ext>
                  </a:extLst>
                </a:gridCol>
                <a:gridCol w="94536">
                  <a:extLst>
                    <a:ext uri="{9D8B030D-6E8A-4147-A177-3AD203B41FA5}">
                      <a16:colId xmlns:a16="http://schemas.microsoft.com/office/drawing/2014/main" val="20037"/>
                    </a:ext>
                  </a:extLst>
                </a:gridCol>
                <a:gridCol w="94536">
                  <a:extLst>
                    <a:ext uri="{9D8B030D-6E8A-4147-A177-3AD203B41FA5}">
                      <a16:colId xmlns:a16="http://schemas.microsoft.com/office/drawing/2014/main" val="20038"/>
                    </a:ext>
                  </a:extLst>
                </a:gridCol>
                <a:gridCol w="94536">
                  <a:extLst>
                    <a:ext uri="{9D8B030D-6E8A-4147-A177-3AD203B41FA5}">
                      <a16:colId xmlns:a16="http://schemas.microsoft.com/office/drawing/2014/main" val="20039"/>
                    </a:ext>
                  </a:extLst>
                </a:gridCol>
                <a:gridCol w="94536">
                  <a:extLst>
                    <a:ext uri="{9D8B030D-6E8A-4147-A177-3AD203B41FA5}">
                      <a16:colId xmlns:a16="http://schemas.microsoft.com/office/drawing/2014/main" val="20040"/>
                    </a:ext>
                  </a:extLst>
                </a:gridCol>
                <a:gridCol w="94536">
                  <a:extLst>
                    <a:ext uri="{9D8B030D-6E8A-4147-A177-3AD203B41FA5}">
                      <a16:colId xmlns:a16="http://schemas.microsoft.com/office/drawing/2014/main" val="20041"/>
                    </a:ext>
                  </a:extLst>
                </a:gridCol>
                <a:gridCol w="94536">
                  <a:extLst>
                    <a:ext uri="{9D8B030D-6E8A-4147-A177-3AD203B41FA5}">
                      <a16:colId xmlns:a16="http://schemas.microsoft.com/office/drawing/2014/main" val="20042"/>
                    </a:ext>
                  </a:extLst>
                </a:gridCol>
                <a:gridCol w="94536">
                  <a:extLst>
                    <a:ext uri="{9D8B030D-6E8A-4147-A177-3AD203B41FA5}">
                      <a16:colId xmlns:a16="http://schemas.microsoft.com/office/drawing/2014/main" val="20043"/>
                    </a:ext>
                  </a:extLst>
                </a:gridCol>
                <a:gridCol w="94536">
                  <a:extLst>
                    <a:ext uri="{9D8B030D-6E8A-4147-A177-3AD203B41FA5}">
                      <a16:colId xmlns:a16="http://schemas.microsoft.com/office/drawing/2014/main" val="20044"/>
                    </a:ext>
                  </a:extLst>
                </a:gridCol>
                <a:gridCol w="94536">
                  <a:extLst>
                    <a:ext uri="{9D8B030D-6E8A-4147-A177-3AD203B41FA5}">
                      <a16:colId xmlns:a16="http://schemas.microsoft.com/office/drawing/2014/main" val="20045"/>
                    </a:ext>
                  </a:extLst>
                </a:gridCol>
                <a:gridCol w="94536">
                  <a:extLst>
                    <a:ext uri="{9D8B030D-6E8A-4147-A177-3AD203B41FA5}">
                      <a16:colId xmlns:a16="http://schemas.microsoft.com/office/drawing/2014/main" val="20046"/>
                    </a:ext>
                  </a:extLst>
                </a:gridCol>
                <a:gridCol w="94536">
                  <a:extLst>
                    <a:ext uri="{9D8B030D-6E8A-4147-A177-3AD203B41FA5}">
                      <a16:colId xmlns:a16="http://schemas.microsoft.com/office/drawing/2014/main" val="20047"/>
                    </a:ext>
                  </a:extLst>
                </a:gridCol>
                <a:gridCol w="94536">
                  <a:extLst>
                    <a:ext uri="{9D8B030D-6E8A-4147-A177-3AD203B41FA5}">
                      <a16:colId xmlns:a16="http://schemas.microsoft.com/office/drawing/2014/main" val="20048"/>
                    </a:ext>
                  </a:extLst>
                </a:gridCol>
                <a:gridCol w="94536">
                  <a:extLst>
                    <a:ext uri="{9D8B030D-6E8A-4147-A177-3AD203B41FA5}">
                      <a16:colId xmlns:a16="http://schemas.microsoft.com/office/drawing/2014/main" val="20049"/>
                    </a:ext>
                  </a:extLst>
                </a:gridCol>
                <a:gridCol w="94536">
                  <a:extLst>
                    <a:ext uri="{9D8B030D-6E8A-4147-A177-3AD203B41FA5}">
                      <a16:colId xmlns:a16="http://schemas.microsoft.com/office/drawing/2014/main" val="20050"/>
                    </a:ext>
                  </a:extLst>
                </a:gridCol>
                <a:gridCol w="94536">
                  <a:extLst>
                    <a:ext uri="{9D8B030D-6E8A-4147-A177-3AD203B41FA5}">
                      <a16:colId xmlns:a16="http://schemas.microsoft.com/office/drawing/2014/main" val="20051"/>
                    </a:ext>
                  </a:extLst>
                </a:gridCol>
                <a:gridCol w="94536">
                  <a:extLst>
                    <a:ext uri="{9D8B030D-6E8A-4147-A177-3AD203B41FA5}">
                      <a16:colId xmlns:a16="http://schemas.microsoft.com/office/drawing/2014/main" val="20052"/>
                    </a:ext>
                  </a:extLst>
                </a:gridCol>
                <a:gridCol w="94536">
                  <a:extLst>
                    <a:ext uri="{9D8B030D-6E8A-4147-A177-3AD203B41FA5}">
                      <a16:colId xmlns:a16="http://schemas.microsoft.com/office/drawing/2014/main" val="20053"/>
                    </a:ext>
                  </a:extLst>
                </a:gridCol>
                <a:gridCol w="94536">
                  <a:extLst>
                    <a:ext uri="{9D8B030D-6E8A-4147-A177-3AD203B41FA5}">
                      <a16:colId xmlns:a16="http://schemas.microsoft.com/office/drawing/2014/main" val="20054"/>
                    </a:ext>
                  </a:extLst>
                </a:gridCol>
                <a:gridCol w="94536">
                  <a:extLst>
                    <a:ext uri="{9D8B030D-6E8A-4147-A177-3AD203B41FA5}">
                      <a16:colId xmlns:a16="http://schemas.microsoft.com/office/drawing/2014/main" val="20055"/>
                    </a:ext>
                  </a:extLst>
                </a:gridCol>
                <a:gridCol w="94536">
                  <a:extLst>
                    <a:ext uri="{9D8B030D-6E8A-4147-A177-3AD203B41FA5}">
                      <a16:colId xmlns:a16="http://schemas.microsoft.com/office/drawing/2014/main" val="20056"/>
                    </a:ext>
                  </a:extLst>
                </a:gridCol>
                <a:gridCol w="94536">
                  <a:extLst>
                    <a:ext uri="{9D8B030D-6E8A-4147-A177-3AD203B41FA5}">
                      <a16:colId xmlns:a16="http://schemas.microsoft.com/office/drawing/2014/main" val="20057"/>
                    </a:ext>
                  </a:extLst>
                </a:gridCol>
                <a:gridCol w="94536">
                  <a:extLst>
                    <a:ext uri="{9D8B030D-6E8A-4147-A177-3AD203B41FA5}">
                      <a16:colId xmlns:a16="http://schemas.microsoft.com/office/drawing/2014/main" val="20058"/>
                    </a:ext>
                  </a:extLst>
                </a:gridCol>
                <a:gridCol w="94536">
                  <a:extLst>
                    <a:ext uri="{9D8B030D-6E8A-4147-A177-3AD203B41FA5}">
                      <a16:colId xmlns:a16="http://schemas.microsoft.com/office/drawing/2014/main" val="20059"/>
                    </a:ext>
                  </a:extLst>
                </a:gridCol>
                <a:gridCol w="94536">
                  <a:extLst>
                    <a:ext uri="{9D8B030D-6E8A-4147-A177-3AD203B41FA5}">
                      <a16:colId xmlns:a16="http://schemas.microsoft.com/office/drawing/2014/main" val="20060"/>
                    </a:ext>
                  </a:extLst>
                </a:gridCol>
                <a:gridCol w="116840">
                  <a:extLst>
                    <a:ext uri="{9D8B030D-6E8A-4147-A177-3AD203B41FA5}">
                      <a16:colId xmlns:a16="http://schemas.microsoft.com/office/drawing/2014/main" val="20061"/>
                    </a:ext>
                  </a:extLst>
                </a:gridCol>
                <a:gridCol w="116840">
                  <a:extLst>
                    <a:ext uri="{9D8B030D-6E8A-4147-A177-3AD203B41FA5}">
                      <a16:colId xmlns:a16="http://schemas.microsoft.com/office/drawing/2014/main" val="20062"/>
                    </a:ext>
                  </a:extLst>
                </a:gridCol>
                <a:gridCol w="90101">
                  <a:extLst>
                    <a:ext uri="{9D8B030D-6E8A-4147-A177-3AD203B41FA5}">
                      <a16:colId xmlns:a16="http://schemas.microsoft.com/office/drawing/2014/main" val="20063"/>
                    </a:ext>
                  </a:extLst>
                </a:gridCol>
                <a:gridCol w="90101">
                  <a:extLst>
                    <a:ext uri="{9D8B030D-6E8A-4147-A177-3AD203B41FA5}">
                      <a16:colId xmlns:a16="http://schemas.microsoft.com/office/drawing/2014/main" val="20064"/>
                    </a:ext>
                  </a:extLst>
                </a:gridCol>
                <a:gridCol w="90101">
                  <a:extLst>
                    <a:ext uri="{9D8B030D-6E8A-4147-A177-3AD203B41FA5}">
                      <a16:colId xmlns:a16="http://schemas.microsoft.com/office/drawing/2014/main" val="20065"/>
                    </a:ext>
                  </a:extLst>
                </a:gridCol>
                <a:gridCol w="90101">
                  <a:extLst>
                    <a:ext uri="{9D8B030D-6E8A-4147-A177-3AD203B41FA5}">
                      <a16:colId xmlns:a16="http://schemas.microsoft.com/office/drawing/2014/main" val="20066"/>
                    </a:ext>
                  </a:extLst>
                </a:gridCol>
                <a:gridCol w="90101">
                  <a:extLst>
                    <a:ext uri="{9D8B030D-6E8A-4147-A177-3AD203B41FA5}">
                      <a16:colId xmlns:a16="http://schemas.microsoft.com/office/drawing/2014/main" val="20067"/>
                    </a:ext>
                  </a:extLst>
                </a:gridCol>
                <a:gridCol w="90101">
                  <a:extLst>
                    <a:ext uri="{9D8B030D-6E8A-4147-A177-3AD203B41FA5}">
                      <a16:colId xmlns:a16="http://schemas.microsoft.com/office/drawing/2014/main" val="20068"/>
                    </a:ext>
                  </a:extLst>
                </a:gridCol>
                <a:gridCol w="90101">
                  <a:extLst>
                    <a:ext uri="{9D8B030D-6E8A-4147-A177-3AD203B41FA5}">
                      <a16:colId xmlns:a16="http://schemas.microsoft.com/office/drawing/2014/main" val="20069"/>
                    </a:ext>
                  </a:extLst>
                </a:gridCol>
                <a:gridCol w="90101">
                  <a:extLst>
                    <a:ext uri="{9D8B030D-6E8A-4147-A177-3AD203B41FA5}">
                      <a16:colId xmlns:a16="http://schemas.microsoft.com/office/drawing/2014/main" val="20070"/>
                    </a:ext>
                  </a:extLst>
                </a:gridCol>
                <a:gridCol w="90101">
                  <a:extLst>
                    <a:ext uri="{9D8B030D-6E8A-4147-A177-3AD203B41FA5}">
                      <a16:colId xmlns:a16="http://schemas.microsoft.com/office/drawing/2014/main" val="20071"/>
                    </a:ext>
                  </a:extLst>
                </a:gridCol>
                <a:gridCol w="90101">
                  <a:extLst>
                    <a:ext uri="{9D8B030D-6E8A-4147-A177-3AD203B41FA5}">
                      <a16:colId xmlns:a16="http://schemas.microsoft.com/office/drawing/2014/main" val="20072"/>
                    </a:ext>
                  </a:extLst>
                </a:gridCol>
                <a:gridCol w="90101">
                  <a:extLst>
                    <a:ext uri="{9D8B030D-6E8A-4147-A177-3AD203B41FA5}">
                      <a16:colId xmlns:a16="http://schemas.microsoft.com/office/drawing/2014/main" val="20073"/>
                    </a:ext>
                  </a:extLst>
                </a:gridCol>
                <a:gridCol w="90101">
                  <a:extLst>
                    <a:ext uri="{9D8B030D-6E8A-4147-A177-3AD203B41FA5}">
                      <a16:colId xmlns:a16="http://schemas.microsoft.com/office/drawing/2014/main" val="20074"/>
                    </a:ext>
                  </a:extLst>
                </a:gridCol>
                <a:gridCol w="90101">
                  <a:extLst>
                    <a:ext uri="{9D8B030D-6E8A-4147-A177-3AD203B41FA5}">
                      <a16:colId xmlns:a16="http://schemas.microsoft.com/office/drawing/2014/main" val="20075"/>
                    </a:ext>
                  </a:extLst>
                </a:gridCol>
                <a:gridCol w="90101">
                  <a:extLst>
                    <a:ext uri="{9D8B030D-6E8A-4147-A177-3AD203B41FA5}">
                      <a16:colId xmlns:a16="http://schemas.microsoft.com/office/drawing/2014/main" val="20076"/>
                    </a:ext>
                  </a:extLst>
                </a:gridCol>
                <a:gridCol w="90101">
                  <a:extLst>
                    <a:ext uri="{9D8B030D-6E8A-4147-A177-3AD203B41FA5}">
                      <a16:colId xmlns:a16="http://schemas.microsoft.com/office/drawing/2014/main" val="20077"/>
                    </a:ext>
                  </a:extLst>
                </a:gridCol>
                <a:gridCol w="90101">
                  <a:extLst>
                    <a:ext uri="{9D8B030D-6E8A-4147-A177-3AD203B41FA5}">
                      <a16:colId xmlns:a16="http://schemas.microsoft.com/office/drawing/2014/main" val="20078"/>
                    </a:ext>
                  </a:extLst>
                </a:gridCol>
                <a:gridCol w="90101">
                  <a:extLst>
                    <a:ext uri="{9D8B030D-6E8A-4147-A177-3AD203B41FA5}">
                      <a16:colId xmlns:a16="http://schemas.microsoft.com/office/drawing/2014/main" val="20079"/>
                    </a:ext>
                  </a:extLst>
                </a:gridCol>
                <a:gridCol w="90101">
                  <a:extLst>
                    <a:ext uri="{9D8B030D-6E8A-4147-A177-3AD203B41FA5}">
                      <a16:colId xmlns:a16="http://schemas.microsoft.com/office/drawing/2014/main" val="20080"/>
                    </a:ext>
                  </a:extLst>
                </a:gridCol>
                <a:gridCol w="90101">
                  <a:extLst>
                    <a:ext uri="{9D8B030D-6E8A-4147-A177-3AD203B41FA5}">
                      <a16:colId xmlns:a16="http://schemas.microsoft.com/office/drawing/2014/main" val="20081"/>
                    </a:ext>
                  </a:extLst>
                </a:gridCol>
                <a:gridCol w="90101">
                  <a:extLst>
                    <a:ext uri="{9D8B030D-6E8A-4147-A177-3AD203B41FA5}">
                      <a16:colId xmlns:a16="http://schemas.microsoft.com/office/drawing/2014/main" val="20082"/>
                    </a:ext>
                  </a:extLst>
                </a:gridCol>
                <a:gridCol w="90101">
                  <a:extLst>
                    <a:ext uri="{9D8B030D-6E8A-4147-A177-3AD203B41FA5}">
                      <a16:colId xmlns:a16="http://schemas.microsoft.com/office/drawing/2014/main" val="20083"/>
                    </a:ext>
                  </a:extLst>
                </a:gridCol>
                <a:gridCol w="90101">
                  <a:extLst>
                    <a:ext uri="{9D8B030D-6E8A-4147-A177-3AD203B41FA5}">
                      <a16:colId xmlns:a16="http://schemas.microsoft.com/office/drawing/2014/main" val="20084"/>
                    </a:ext>
                  </a:extLst>
                </a:gridCol>
                <a:gridCol w="90101">
                  <a:extLst>
                    <a:ext uri="{9D8B030D-6E8A-4147-A177-3AD203B41FA5}">
                      <a16:colId xmlns:a16="http://schemas.microsoft.com/office/drawing/2014/main" val="20085"/>
                    </a:ext>
                  </a:extLst>
                </a:gridCol>
                <a:gridCol w="90101">
                  <a:extLst>
                    <a:ext uri="{9D8B030D-6E8A-4147-A177-3AD203B41FA5}">
                      <a16:colId xmlns:a16="http://schemas.microsoft.com/office/drawing/2014/main" val="20086"/>
                    </a:ext>
                  </a:extLst>
                </a:gridCol>
                <a:gridCol w="90101">
                  <a:extLst>
                    <a:ext uri="{9D8B030D-6E8A-4147-A177-3AD203B41FA5}">
                      <a16:colId xmlns:a16="http://schemas.microsoft.com/office/drawing/2014/main" val="20087"/>
                    </a:ext>
                  </a:extLst>
                </a:gridCol>
                <a:gridCol w="90101">
                  <a:extLst>
                    <a:ext uri="{9D8B030D-6E8A-4147-A177-3AD203B41FA5}">
                      <a16:colId xmlns:a16="http://schemas.microsoft.com/office/drawing/2014/main" val="20088"/>
                    </a:ext>
                  </a:extLst>
                </a:gridCol>
                <a:gridCol w="90101">
                  <a:extLst>
                    <a:ext uri="{9D8B030D-6E8A-4147-A177-3AD203B41FA5}">
                      <a16:colId xmlns:a16="http://schemas.microsoft.com/office/drawing/2014/main" val="20089"/>
                    </a:ext>
                  </a:extLst>
                </a:gridCol>
                <a:gridCol w="90101">
                  <a:extLst>
                    <a:ext uri="{9D8B030D-6E8A-4147-A177-3AD203B41FA5}">
                      <a16:colId xmlns:a16="http://schemas.microsoft.com/office/drawing/2014/main" val="20090"/>
                    </a:ext>
                  </a:extLst>
                </a:gridCol>
                <a:gridCol w="90101">
                  <a:extLst>
                    <a:ext uri="{9D8B030D-6E8A-4147-A177-3AD203B41FA5}">
                      <a16:colId xmlns:a16="http://schemas.microsoft.com/office/drawing/2014/main" val="20091"/>
                    </a:ext>
                  </a:extLst>
                </a:gridCol>
                <a:gridCol w="116840">
                  <a:extLst>
                    <a:ext uri="{9D8B030D-6E8A-4147-A177-3AD203B41FA5}">
                      <a16:colId xmlns:a16="http://schemas.microsoft.com/office/drawing/2014/main" val="20092"/>
                    </a:ext>
                  </a:extLst>
                </a:gridCol>
              </a:tblGrid>
              <a:tr h="608068">
                <a:tc>
                  <a:txBody>
                    <a:bodyPr/>
                    <a:lstStyle/>
                    <a:p>
                      <a:r>
                        <a:rPr lang="en-US" sz="1400" dirty="0">
                          <a:latin typeface="Open Sans" panose="020B0606030504020204" pitchFamily="34" charset="0"/>
                          <a:ea typeface="Open Sans" panose="020B0606030504020204" pitchFamily="34" charset="0"/>
                          <a:cs typeface="Open Sans" panose="020B0606030504020204" pitchFamily="34" charset="0"/>
                        </a:rPr>
                        <a:t>Tasks</a:t>
                      </a:r>
                    </a:p>
                  </a:txBody>
                  <a:tcPr marR="0" anchor="ctr">
                    <a:solidFill>
                      <a:srgbClr val="272A31"/>
                    </a:solidFill>
                  </a:tcPr>
                </a:tc>
                <a:tc>
                  <a:txBody>
                    <a:bodyPr/>
                    <a:lstStyle/>
                    <a:p>
                      <a:pPr algn="ctr"/>
                      <a:r>
                        <a:rPr lang="en-US" sz="900" b="1" dirty="0">
                          <a:latin typeface="Open Sans" panose="020B0606030504020204" pitchFamily="34" charset="0"/>
                          <a:ea typeface="Open Sans" panose="020B0606030504020204" pitchFamily="34" charset="0"/>
                          <a:cs typeface="Open Sans" panose="020B0606030504020204" pitchFamily="34" charset="0"/>
                        </a:rPr>
                        <a:t>Start – End date</a:t>
                      </a:r>
                    </a:p>
                  </a:txBody>
                  <a:tcPr marL="0" marR="0" anchor="ctr">
                    <a:solidFill>
                      <a:srgbClr val="272A31"/>
                    </a:solidFill>
                  </a:tcPr>
                </a:tc>
                <a:tc gridSpan="31">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Jul</a:t>
                      </a:r>
                    </a:p>
                  </a:txBody>
                  <a:tcPr marL="0" marR="0" anchor="ctr">
                    <a:solidFill>
                      <a:srgbClr val="272A3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9">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Aug</a:t>
                      </a:r>
                    </a:p>
                  </a:txBody>
                  <a:tcPr marL="0" marR="0" anchor="ctr">
                    <a:solidFill>
                      <a:srgbClr val="272A3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1">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Sept</a:t>
                      </a:r>
                    </a:p>
                  </a:txBody>
                  <a:tcPr marL="0" marR="0" anchor="ctr">
                    <a:solidFill>
                      <a:srgbClr val="272A3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89358">
                <a:tc>
                  <a:txBody>
                    <a:bodyPr/>
                    <a:lstStyle/>
                    <a:p>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R="0" anchor="ctr">
                    <a:noFill/>
                  </a:tcPr>
                </a:tc>
                <a:tc>
                  <a:txBody>
                    <a:bodyPr/>
                    <a:lstStyle/>
                    <a:p>
                      <a:pPr algn="ctr"/>
                      <a:endParaRPr lang="en-US" sz="300" b="1" dirty="0">
                        <a:latin typeface="Open Sans" panose="020B0606030504020204" pitchFamily="34" charset="0"/>
                        <a:ea typeface="Open Sans" panose="020B0606030504020204" pitchFamily="34" charset="0"/>
                        <a:cs typeface="Open Sans" panose="020B0606030504020204" pitchFamily="34" charset="0"/>
                      </a:endParaRPr>
                    </a:p>
                  </a:txBody>
                  <a:tcPr marL="0" marR="0" anchor="ctr">
                    <a:no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chemeClr val="bg1">
                        <a:lumMod val="95000"/>
                      </a:schemeClr>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chemeClr val="bg1">
                        <a:lumMod val="95000"/>
                      </a:schemeClr>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chemeClr val="bg1">
                        <a:lumMod val="95000"/>
                      </a:schemeClr>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chemeClr val="bg1">
                        <a:lumMod val="95000"/>
                      </a:schemeClr>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chemeClr val="bg1">
                        <a:lumMod val="95000"/>
                      </a:schemeClr>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chemeClr val="bg1">
                        <a:lumMod val="95000"/>
                      </a:schemeClr>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chemeClr val="bg1">
                        <a:lumMod val="95000"/>
                      </a:schemeClr>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chemeClr val="bg1">
                        <a:lumMod val="95000"/>
                      </a:schemeClr>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chemeClr val="bg1">
                        <a:lumMod val="95000"/>
                      </a:schemeClr>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chemeClr val="bg1">
                        <a:lumMod val="95000"/>
                      </a:schemeClr>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chemeClr val="bg1">
                        <a:lumMod val="95000"/>
                      </a:schemeClr>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chemeClr val="bg1">
                        <a:lumMod val="95000"/>
                      </a:schemeClr>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chemeClr val="bg1">
                        <a:lumMod val="95000"/>
                      </a:schemeClr>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chemeClr val="bg1">
                        <a:lumMod val="95000"/>
                      </a:schemeClr>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chemeClr val="bg1">
                        <a:lumMod val="95000"/>
                      </a:schemeClr>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chemeClr val="bg1">
                        <a:lumMod val="95000"/>
                      </a:schemeClr>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chemeClr val="bg1">
                        <a:lumMod val="95000"/>
                      </a:schemeClr>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chemeClr val="bg1">
                        <a:lumMod val="95000"/>
                      </a:schemeClr>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chemeClr val="bg1">
                        <a:lumMod val="95000"/>
                      </a:schemeClr>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chemeClr val="bg1">
                        <a:lumMod val="95000"/>
                      </a:schemeClr>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chemeClr val="bg1">
                        <a:lumMod val="95000"/>
                      </a:schemeClr>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chemeClr val="bg1">
                        <a:lumMod val="95000"/>
                      </a:schemeClr>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chemeClr val="bg1">
                        <a:lumMod val="95000"/>
                      </a:schemeClr>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chemeClr val="bg1">
                        <a:lumMod val="95000"/>
                      </a:schemeClr>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chemeClr val="bg1">
                        <a:lumMod val="95000"/>
                      </a:schemeClr>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chemeClr val="bg1">
                        <a:lumMod val="95000"/>
                      </a:schemeClr>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chemeClr val="bg1">
                        <a:lumMod val="95000"/>
                      </a:schemeClr>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chemeClr val="bg1">
                        <a:lumMod val="95000"/>
                      </a:schemeClr>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chemeClr val="bg1">
                        <a:lumMod val="95000"/>
                      </a:schemeClr>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chemeClr val="bg1">
                        <a:lumMod val="95000"/>
                      </a:schemeClr>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chemeClr val="bg1">
                        <a:lumMod val="95000"/>
                      </a:schemeClr>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chemeClr val="bg1">
                        <a:lumMod val="95000"/>
                      </a:schemeClr>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chemeClr val="bg1">
                        <a:lumMod val="95000"/>
                      </a:schemeClr>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chemeClr val="bg1">
                        <a:lumMod val="95000"/>
                      </a:schemeClr>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chemeClr val="bg1">
                        <a:lumMod val="95000"/>
                      </a:schemeClr>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chemeClr val="bg1">
                        <a:lumMod val="95000"/>
                      </a:schemeClr>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chemeClr val="bg1">
                        <a:lumMod val="95000"/>
                      </a:schemeClr>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chemeClr val="bg1">
                        <a:lumMod val="95000"/>
                      </a:schemeClr>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chemeClr val="bg1">
                        <a:lumMod val="95000"/>
                      </a:schemeClr>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chemeClr val="bg1">
                        <a:lumMod val="95000"/>
                      </a:schemeClr>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chemeClr val="bg1">
                        <a:lumMod val="95000"/>
                      </a:schemeClr>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chemeClr val="bg1">
                        <a:lumMod val="95000"/>
                      </a:schemeClr>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chemeClr val="bg1">
                        <a:lumMod val="95000"/>
                      </a:schemeClr>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chemeClr val="bg1">
                        <a:lumMod val="95000"/>
                      </a:schemeClr>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chemeClr val="bg1">
                        <a:lumMod val="95000"/>
                      </a:schemeClr>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chemeClr val="bg1">
                        <a:lumMod val="95000"/>
                      </a:schemeClr>
                    </a:solidFill>
                  </a:tcPr>
                </a:tc>
                <a:extLst>
                  <a:ext uri="{0D108BD9-81ED-4DB2-BD59-A6C34878D82A}">
                    <a16:rowId xmlns:a16="http://schemas.microsoft.com/office/drawing/2014/main" val="10001"/>
                  </a:ext>
                </a:extLst>
              </a:tr>
              <a:tr h="392043">
                <a:tc>
                  <a:txBody>
                    <a:bodyPr/>
                    <a:lstStyle/>
                    <a:p>
                      <a:pPr marL="285750" indent="-285750">
                        <a:buFont typeface="Arial" panose="020B0604020202020204" pitchFamily="34" charset="0"/>
                        <a:buChar char="•"/>
                      </a:pPr>
                      <a:r>
                        <a:rPr lang="en-US" sz="1100" i="0" dirty="0">
                          <a:solidFill>
                            <a:srgbClr val="4086CD"/>
                          </a:solidFill>
                          <a:latin typeface="Open Sans" panose="020B0606030504020204" pitchFamily="34" charset="0"/>
                          <a:ea typeface="Open Sans" panose="020B0606030504020204" pitchFamily="34" charset="0"/>
                          <a:cs typeface="Open Sans" panose="020B0606030504020204" pitchFamily="34" charset="0"/>
                        </a:rPr>
                        <a:t>Your task #1</a:t>
                      </a:r>
                    </a:p>
                  </a:txBody>
                  <a:tcPr anchor="ctr">
                    <a:noFill/>
                  </a:tcPr>
                </a:tc>
                <a:tc>
                  <a:txBody>
                    <a:bodyPr/>
                    <a:lstStyle/>
                    <a:p>
                      <a:pPr algn="ctr"/>
                      <a:r>
                        <a:rPr lang="en-US" sz="800" b="0" i="0" dirty="0">
                          <a:solidFill>
                            <a:srgbClr val="7F7F7F"/>
                          </a:solidFill>
                          <a:latin typeface="Open Sans" panose="020B0606030504020204" pitchFamily="34" charset="0"/>
                          <a:ea typeface="Open Sans" panose="020B0606030504020204" pitchFamily="34" charset="0"/>
                          <a:cs typeface="Open Sans" panose="020B0606030504020204" pitchFamily="34" charset="0"/>
                        </a:rPr>
                        <a:t>2 Jul – 2 Aug</a:t>
                      </a:r>
                    </a:p>
                  </a:txBody>
                  <a:tcPr marL="68580" marR="68580" marT="34290" marB="34290" anchor="ctr">
                    <a:noFill/>
                  </a:tcPr>
                </a:tc>
                <a:tc gridSpan="31">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9">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1">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392043">
                <a:tc>
                  <a:txBody>
                    <a:bodyPr/>
                    <a:lstStyle/>
                    <a:p>
                      <a:pPr marL="285750" indent="-285750">
                        <a:buFont typeface="Arial" panose="020B0604020202020204" pitchFamily="34" charset="0"/>
                        <a:buChar char="•"/>
                      </a:pPr>
                      <a:r>
                        <a:rPr lang="en-US" sz="1100" i="0" dirty="0">
                          <a:solidFill>
                            <a:srgbClr val="4086CD"/>
                          </a:solidFill>
                          <a:latin typeface="Open Sans" panose="020B0606030504020204" pitchFamily="34" charset="0"/>
                          <a:ea typeface="Open Sans" panose="020B0606030504020204" pitchFamily="34" charset="0"/>
                          <a:cs typeface="Open Sans" panose="020B0606030504020204" pitchFamily="34" charset="0"/>
                        </a:rPr>
                        <a:t>Your task #2</a:t>
                      </a:r>
                    </a:p>
                  </a:txBody>
                  <a:tcPr anchor="ctr">
                    <a:noFill/>
                  </a:tcPr>
                </a:tc>
                <a:tc>
                  <a:txBody>
                    <a:bodyPr/>
                    <a:lstStyle/>
                    <a:p>
                      <a:pPr algn="ctr"/>
                      <a:r>
                        <a:rPr lang="en-US" sz="800" b="0" i="0" dirty="0">
                          <a:solidFill>
                            <a:srgbClr val="7F7F7F"/>
                          </a:solidFill>
                          <a:latin typeface="Open Sans" panose="020B0606030504020204" pitchFamily="34" charset="0"/>
                          <a:ea typeface="Open Sans" panose="020B0606030504020204" pitchFamily="34" charset="0"/>
                          <a:cs typeface="Open Sans" panose="020B0606030504020204" pitchFamily="34" charset="0"/>
                        </a:rPr>
                        <a:t>22 Jul</a:t>
                      </a:r>
                      <a:r>
                        <a:rPr lang="en-US" sz="800" b="0" i="0" baseline="0" dirty="0">
                          <a:solidFill>
                            <a:srgbClr val="7F7F7F"/>
                          </a:solidFill>
                          <a:latin typeface="Open Sans" panose="020B0606030504020204" pitchFamily="34" charset="0"/>
                          <a:ea typeface="Open Sans" panose="020B0606030504020204" pitchFamily="34" charset="0"/>
                          <a:cs typeface="Open Sans" panose="020B0606030504020204" pitchFamily="34" charset="0"/>
                        </a:rPr>
                        <a:t> – 15 Aug</a:t>
                      </a:r>
                      <a:endParaRPr lang="en-US" sz="800" b="0" i="0" dirty="0">
                        <a:solidFill>
                          <a:srgbClr val="7F7F7F"/>
                        </a:solidFill>
                        <a:latin typeface="Open Sans" panose="020B0606030504020204" pitchFamily="34" charset="0"/>
                        <a:ea typeface="Open Sans" panose="020B0606030504020204" pitchFamily="34" charset="0"/>
                        <a:cs typeface="Open Sans" panose="020B0606030504020204" pitchFamily="34" charset="0"/>
                      </a:endParaRPr>
                    </a:p>
                  </a:txBody>
                  <a:tcPr marL="68580" marR="68580" marT="34290" marB="34290" anchor="ctr">
                    <a:noFill/>
                  </a:tcPr>
                </a:tc>
                <a:tc gridSpan="31">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9">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1">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3"/>
                  </a:ext>
                </a:extLst>
              </a:tr>
              <a:tr h="392043">
                <a:tc>
                  <a:txBody>
                    <a:bodyPr/>
                    <a:lstStyle/>
                    <a:p>
                      <a:pPr marL="285750" indent="-285750">
                        <a:buFont typeface="Arial" panose="020B0604020202020204" pitchFamily="34" charset="0"/>
                        <a:buChar char="•"/>
                      </a:pPr>
                      <a:r>
                        <a:rPr lang="en-US" sz="1100" i="0" dirty="0">
                          <a:solidFill>
                            <a:srgbClr val="4086CD"/>
                          </a:solidFill>
                          <a:latin typeface="Open Sans" panose="020B0606030504020204" pitchFamily="34" charset="0"/>
                          <a:ea typeface="Open Sans" panose="020B0606030504020204" pitchFamily="34" charset="0"/>
                          <a:cs typeface="Open Sans" panose="020B0606030504020204" pitchFamily="34" charset="0"/>
                        </a:rPr>
                        <a:t>Your task #3</a:t>
                      </a:r>
                    </a:p>
                  </a:txBody>
                  <a:tcPr anchor="ctr">
                    <a:noFill/>
                  </a:tcPr>
                </a:tc>
                <a:tc>
                  <a:txBody>
                    <a:bodyPr/>
                    <a:lstStyle/>
                    <a:p>
                      <a:pPr algn="ctr"/>
                      <a:r>
                        <a:rPr lang="en-US" sz="800" b="0" i="0" dirty="0">
                          <a:solidFill>
                            <a:srgbClr val="7F7F7F"/>
                          </a:solidFill>
                          <a:latin typeface="Open Sans" panose="020B0606030504020204" pitchFamily="34" charset="0"/>
                          <a:ea typeface="Open Sans" panose="020B0606030504020204" pitchFamily="34" charset="0"/>
                          <a:cs typeface="Open Sans" panose="020B0606030504020204" pitchFamily="34" charset="0"/>
                        </a:rPr>
                        <a:t>18 Jul – 31 Aug</a:t>
                      </a:r>
                    </a:p>
                  </a:txBody>
                  <a:tcPr marL="68580" marR="68580" marT="34290" marB="34290" anchor="ctr">
                    <a:noFill/>
                  </a:tcPr>
                </a:tc>
                <a:tc gridSpan="31">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9">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1">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4"/>
                  </a:ext>
                </a:extLst>
              </a:tr>
              <a:tr h="392043">
                <a:tc>
                  <a:txBody>
                    <a:bodyPr/>
                    <a:lstStyle/>
                    <a:p>
                      <a:pPr marL="285750" indent="-285750">
                        <a:buFont typeface="Arial" panose="020B0604020202020204" pitchFamily="34" charset="0"/>
                        <a:buChar char="•"/>
                      </a:pPr>
                      <a:r>
                        <a:rPr lang="en-US" sz="1100" i="0" dirty="0">
                          <a:solidFill>
                            <a:srgbClr val="4086CD"/>
                          </a:solidFill>
                          <a:latin typeface="Open Sans" panose="020B0606030504020204" pitchFamily="34" charset="0"/>
                          <a:ea typeface="Open Sans" panose="020B0606030504020204" pitchFamily="34" charset="0"/>
                          <a:cs typeface="Open Sans" panose="020B0606030504020204" pitchFamily="34" charset="0"/>
                        </a:rPr>
                        <a:t>Your task #4</a:t>
                      </a:r>
                    </a:p>
                  </a:txBody>
                  <a:tcPr anchor="ctr">
                    <a:noFill/>
                  </a:tcPr>
                </a:tc>
                <a:tc>
                  <a:txBody>
                    <a:bodyPr/>
                    <a:lstStyle/>
                    <a:p>
                      <a:pPr algn="ctr"/>
                      <a:r>
                        <a:rPr lang="en-US" sz="800" b="0" i="0" dirty="0">
                          <a:solidFill>
                            <a:srgbClr val="7F7F7F"/>
                          </a:solidFill>
                          <a:latin typeface="Open Sans" panose="020B0606030504020204" pitchFamily="34" charset="0"/>
                          <a:ea typeface="Open Sans" panose="020B0606030504020204" pitchFamily="34" charset="0"/>
                          <a:cs typeface="Open Sans" panose="020B0606030504020204" pitchFamily="34" charset="0"/>
                        </a:rPr>
                        <a:t>25 Aug – 13 Sept</a:t>
                      </a:r>
                    </a:p>
                  </a:txBody>
                  <a:tcPr marL="68580" marR="68580" marT="34290" marB="34290" anchor="ctr">
                    <a:noFill/>
                  </a:tcPr>
                </a:tc>
                <a:tc gridSpan="31">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9">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1">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5"/>
                  </a:ext>
                </a:extLst>
              </a:tr>
              <a:tr h="392043">
                <a:tc>
                  <a:txBody>
                    <a:bodyPr/>
                    <a:lstStyle/>
                    <a:p>
                      <a:pPr marL="285750" indent="-285750">
                        <a:buFont typeface="Arial" panose="020B0604020202020204" pitchFamily="34" charset="0"/>
                        <a:buChar char="•"/>
                      </a:pPr>
                      <a:r>
                        <a:rPr lang="en-US" sz="1100" i="0" dirty="0">
                          <a:solidFill>
                            <a:srgbClr val="4086CD"/>
                          </a:solidFill>
                          <a:latin typeface="Open Sans" panose="020B0606030504020204" pitchFamily="34" charset="0"/>
                          <a:ea typeface="Open Sans" panose="020B0606030504020204" pitchFamily="34" charset="0"/>
                          <a:cs typeface="Open Sans" panose="020B0606030504020204" pitchFamily="34" charset="0"/>
                        </a:rPr>
                        <a:t>Your task #5</a:t>
                      </a:r>
                    </a:p>
                  </a:txBody>
                  <a:tcPr anchor="ctr">
                    <a:noFill/>
                  </a:tcPr>
                </a:tc>
                <a:tc>
                  <a:txBody>
                    <a:bodyPr/>
                    <a:lstStyle/>
                    <a:p>
                      <a:pPr algn="ctr"/>
                      <a:r>
                        <a:rPr lang="en-US" sz="800" b="0" i="0" dirty="0">
                          <a:solidFill>
                            <a:srgbClr val="7F7F7F"/>
                          </a:solidFill>
                          <a:latin typeface="Open Sans" panose="020B0606030504020204" pitchFamily="34" charset="0"/>
                          <a:ea typeface="Open Sans" panose="020B0606030504020204" pitchFamily="34" charset="0"/>
                          <a:cs typeface="Open Sans" panose="020B0606030504020204" pitchFamily="34" charset="0"/>
                        </a:rPr>
                        <a:t>18 Aug</a:t>
                      </a:r>
                      <a:r>
                        <a:rPr lang="en-US" sz="800" b="0" i="0" baseline="0" dirty="0">
                          <a:solidFill>
                            <a:srgbClr val="7F7F7F"/>
                          </a:solidFill>
                          <a:latin typeface="Open Sans" panose="020B0606030504020204" pitchFamily="34" charset="0"/>
                          <a:ea typeface="Open Sans" panose="020B0606030504020204" pitchFamily="34" charset="0"/>
                          <a:cs typeface="Open Sans" panose="020B0606030504020204" pitchFamily="34" charset="0"/>
                        </a:rPr>
                        <a:t> – 16 Sept</a:t>
                      </a:r>
                      <a:endParaRPr lang="en-US" sz="800" b="0" i="0" dirty="0">
                        <a:solidFill>
                          <a:srgbClr val="7F7F7F"/>
                        </a:solidFill>
                        <a:latin typeface="Open Sans" panose="020B0606030504020204" pitchFamily="34" charset="0"/>
                        <a:ea typeface="Open Sans" panose="020B0606030504020204" pitchFamily="34" charset="0"/>
                        <a:cs typeface="Open Sans" panose="020B0606030504020204" pitchFamily="34" charset="0"/>
                      </a:endParaRPr>
                    </a:p>
                  </a:txBody>
                  <a:tcPr marL="68580" marR="68580" marT="34290" marB="34290" anchor="ctr">
                    <a:noFill/>
                  </a:tcPr>
                </a:tc>
                <a:tc gridSpan="31">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9">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1">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6"/>
                  </a:ext>
                </a:extLst>
              </a:tr>
              <a:tr h="392043">
                <a:tc>
                  <a:txBody>
                    <a:bodyPr/>
                    <a:lstStyle/>
                    <a:p>
                      <a:pPr marL="285750" indent="-285750">
                        <a:buFont typeface="Arial" panose="020B0604020202020204" pitchFamily="34" charset="0"/>
                        <a:buChar char="•"/>
                      </a:pPr>
                      <a:r>
                        <a:rPr lang="en-US" sz="1100" i="0" dirty="0">
                          <a:solidFill>
                            <a:srgbClr val="4086CD"/>
                          </a:solidFill>
                          <a:latin typeface="Open Sans" panose="020B0606030504020204" pitchFamily="34" charset="0"/>
                          <a:ea typeface="Open Sans" panose="020B0606030504020204" pitchFamily="34" charset="0"/>
                          <a:cs typeface="Open Sans" panose="020B0606030504020204" pitchFamily="34" charset="0"/>
                        </a:rPr>
                        <a:t>Your task #6</a:t>
                      </a:r>
                    </a:p>
                  </a:txBody>
                  <a:tcPr anchor="ctr">
                    <a:noFill/>
                  </a:tcPr>
                </a:tc>
                <a:tc>
                  <a:txBody>
                    <a:bodyPr/>
                    <a:lstStyle/>
                    <a:p>
                      <a:pPr algn="ctr"/>
                      <a:r>
                        <a:rPr lang="en-US" sz="800" b="0" i="0" dirty="0">
                          <a:solidFill>
                            <a:srgbClr val="7F7F7F"/>
                          </a:solidFill>
                          <a:latin typeface="Open Sans" panose="020B0606030504020204" pitchFamily="34" charset="0"/>
                          <a:ea typeface="Open Sans" panose="020B0606030504020204" pitchFamily="34" charset="0"/>
                          <a:cs typeface="Open Sans" panose="020B0606030504020204" pitchFamily="34" charset="0"/>
                        </a:rPr>
                        <a:t>15 Sept</a:t>
                      </a:r>
                      <a:r>
                        <a:rPr lang="en-US" sz="800" b="0" i="0" baseline="0" dirty="0">
                          <a:solidFill>
                            <a:srgbClr val="7F7F7F"/>
                          </a:solidFill>
                          <a:latin typeface="Open Sans" panose="020B0606030504020204" pitchFamily="34" charset="0"/>
                          <a:ea typeface="Open Sans" panose="020B0606030504020204" pitchFamily="34" charset="0"/>
                          <a:cs typeface="Open Sans" panose="020B0606030504020204" pitchFamily="34" charset="0"/>
                        </a:rPr>
                        <a:t> – 29 Sept</a:t>
                      </a:r>
                      <a:endParaRPr lang="en-US" sz="800" b="0" i="0" dirty="0">
                        <a:solidFill>
                          <a:srgbClr val="7F7F7F"/>
                        </a:solidFill>
                        <a:latin typeface="Open Sans" panose="020B0606030504020204" pitchFamily="34" charset="0"/>
                        <a:ea typeface="Open Sans" panose="020B0606030504020204" pitchFamily="34" charset="0"/>
                        <a:cs typeface="Open Sans" panose="020B0606030504020204" pitchFamily="34" charset="0"/>
                      </a:endParaRPr>
                    </a:p>
                  </a:txBody>
                  <a:tcPr marL="68580" marR="68580" marT="34290" marB="34290" anchor="ctr">
                    <a:noFill/>
                  </a:tcPr>
                </a:tc>
                <a:tc gridSpan="31">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9">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1">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7"/>
                  </a:ext>
                </a:extLst>
              </a:tr>
            </a:tbl>
          </a:graphicData>
        </a:graphic>
      </p:graphicFrame>
      <p:sp>
        <p:nvSpPr>
          <p:cNvPr id="17" name="Slide Number Placeholder 16"/>
          <p:cNvSpPr>
            <a:spLocks noGrp="1"/>
          </p:cNvSpPr>
          <p:nvPr>
            <p:ph type="sldNum" sz="quarter" idx="12"/>
          </p:nvPr>
        </p:nvSpPr>
        <p:spPr/>
        <p:txBody>
          <a:bodyPr/>
          <a:lstStyle/>
          <a:p>
            <a:fld id="{F68327C5-B821-4FE9-A59A-A60D9EB59A9A}" type="slidenum">
              <a:rPr lang="en-US" smtClean="0"/>
              <a:pPr/>
              <a:t>11</a:t>
            </a:fld>
            <a:endParaRPr lang="en-US" dirty="0"/>
          </a:p>
        </p:txBody>
      </p:sp>
      <p:sp>
        <p:nvSpPr>
          <p:cNvPr id="9" name="Pentagon 8"/>
          <p:cNvSpPr/>
          <p:nvPr/>
        </p:nvSpPr>
        <p:spPr>
          <a:xfrm>
            <a:off x="11143750" y="1175368"/>
            <a:ext cx="864096" cy="584035"/>
          </a:xfrm>
          <a:prstGeom prst="homePlate">
            <a:avLst>
              <a:gd name="adj" fmla="val 24410"/>
            </a:avLst>
          </a:prstGeom>
          <a:solidFill>
            <a:srgbClr val="272A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8" name="Straight Arrow Connector 47"/>
          <p:cNvCxnSpPr/>
          <p:nvPr/>
        </p:nvCxnSpPr>
        <p:spPr>
          <a:xfrm>
            <a:off x="11442050" y="1983502"/>
            <a:ext cx="0" cy="2813650"/>
          </a:xfrm>
          <a:prstGeom prst="straightConnector1">
            <a:avLst/>
          </a:prstGeom>
          <a:ln>
            <a:solidFill>
              <a:srgbClr val="C0392B"/>
            </a:solidFill>
            <a:tailEnd type="triangle"/>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11532752" y="4499930"/>
            <a:ext cx="611920" cy="369332"/>
          </a:xfrm>
          <a:prstGeom prst="rect">
            <a:avLst/>
          </a:prstGeom>
          <a:noFill/>
        </p:spPr>
        <p:txBody>
          <a:bodyPr wrap="square" lIns="0" rtlCol="0">
            <a:spAutoFit/>
          </a:bodyPr>
          <a:lstStyle/>
          <a:p>
            <a:r>
              <a:rPr lang="en-US" sz="900" dirty="0">
                <a:solidFill>
                  <a:srgbClr val="C0392B"/>
                </a:solidFill>
                <a:latin typeface="Open Sans" panose="020B0606030504020204" pitchFamily="34" charset="0"/>
                <a:ea typeface="Open Sans" panose="020B0606030504020204" pitchFamily="34" charset="0"/>
                <a:cs typeface="Open Sans" panose="020B0606030504020204" pitchFamily="34" charset="0"/>
              </a:rPr>
              <a:t>Final deadline</a:t>
            </a:r>
          </a:p>
        </p:txBody>
      </p:sp>
      <p:sp>
        <p:nvSpPr>
          <p:cNvPr id="35" name="TextBox 34"/>
          <p:cNvSpPr txBox="1"/>
          <p:nvPr/>
        </p:nvSpPr>
        <p:spPr>
          <a:xfrm>
            <a:off x="3554551" y="4638430"/>
            <a:ext cx="684676" cy="230832"/>
          </a:xfrm>
          <a:prstGeom prst="rect">
            <a:avLst/>
          </a:prstGeom>
          <a:noFill/>
        </p:spPr>
        <p:txBody>
          <a:bodyPr wrap="square" lIns="0" rtlCol="0">
            <a:spAutoFit/>
          </a:bodyPr>
          <a:lstStyle/>
          <a:p>
            <a:r>
              <a:rPr lang="en-US" sz="900" dirty="0">
                <a:solidFill>
                  <a:srgbClr val="16A085"/>
                </a:solidFill>
                <a:latin typeface="Open Sans" panose="020B0606030504020204" pitchFamily="34" charset="0"/>
                <a:ea typeface="Open Sans" panose="020B0606030504020204" pitchFamily="34" charset="0"/>
                <a:cs typeface="Open Sans" panose="020B0606030504020204" pitchFamily="34" charset="0"/>
              </a:rPr>
              <a:t>Beginning</a:t>
            </a:r>
          </a:p>
        </p:txBody>
      </p:sp>
      <p:sp>
        <p:nvSpPr>
          <p:cNvPr id="56" name="Pentagon 55"/>
          <p:cNvSpPr/>
          <p:nvPr/>
        </p:nvSpPr>
        <p:spPr>
          <a:xfrm>
            <a:off x="3437060" y="2016666"/>
            <a:ext cx="2874964" cy="274320"/>
          </a:xfrm>
          <a:prstGeom prst="homePlate">
            <a:avLst/>
          </a:prstGeom>
          <a:solidFill>
            <a:srgbClr val="1ABC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p:sp>
        <p:nvSpPr>
          <p:cNvPr id="57" name="Pentagon 56"/>
          <p:cNvSpPr/>
          <p:nvPr/>
        </p:nvSpPr>
        <p:spPr>
          <a:xfrm>
            <a:off x="5446266" y="2404966"/>
            <a:ext cx="2089893" cy="274320"/>
          </a:xfrm>
          <a:prstGeom prst="homePlate">
            <a:avLst/>
          </a:prstGeom>
          <a:solidFill>
            <a:srgbClr val="1ABC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p:sp>
        <p:nvSpPr>
          <p:cNvPr id="58" name="Pentagon 57"/>
          <p:cNvSpPr/>
          <p:nvPr/>
        </p:nvSpPr>
        <p:spPr>
          <a:xfrm>
            <a:off x="5082487" y="2793266"/>
            <a:ext cx="3821825" cy="274320"/>
          </a:xfrm>
          <a:prstGeom prst="homePlate">
            <a:avLst/>
          </a:prstGeom>
          <a:solidFill>
            <a:srgbClr val="E67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p:sp>
        <p:nvSpPr>
          <p:cNvPr id="69" name="Pentagon 68"/>
          <p:cNvSpPr/>
          <p:nvPr/>
        </p:nvSpPr>
        <p:spPr>
          <a:xfrm>
            <a:off x="7942508" y="3181566"/>
            <a:ext cx="2401964" cy="274320"/>
          </a:xfrm>
          <a:prstGeom prst="homePlate">
            <a:avLst/>
          </a:prstGeom>
          <a:solidFill>
            <a:srgbClr val="3498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p:sp>
        <p:nvSpPr>
          <p:cNvPr id="70" name="Pentagon 69"/>
          <p:cNvSpPr/>
          <p:nvPr/>
        </p:nvSpPr>
        <p:spPr>
          <a:xfrm>
            <a:off x="7670383" y="3569866"/>
            <a:ext cx="2544680" cy="274320"/>
          </a:xfrm>
          <a:prstGeom prst="homePlate">
            <a:avLst/>
          </a:prstGeom>
          <a:solidFill>
            <a:srgbClr val="9B59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p:sp>
        <p:nvSpPr>
          <p:cNvPr id="71" name="Pentagon 70"/>
          <p:cNvSpPr/>
          <p:nvPr/>
        </p:nvSpPr>
        <p:spPr>
          <a:xfrm>
            <a:off x="10051538" y="3958166"/>
            <a:ext cx="1390512" cy="274320"/>
          </a:xfrm>
          <a:prstGeom prst="homePlate">
            <a:avLst/>
          </a:prstGeom>
          <a:solidFill>
            <a:srgbClr val="E74C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p:sp>
        <p:nvSpPr>
          <p:cNvPr id="3" name="Rectangle 2"/>
          <p:cNvSpPr/>
          <p:nvPr/>
        </p:nvSpPr>
        <p:spPr>
          <a:xfrm>
            <a:off x="912813" y="5122972"/>
            <a:ext cx="10366375" cy="954107"/>
          </a:xfrm>
          <a:prstGeom prst="rect">
            <a:avLst/>
          </a:prstGeom>
          <a:solidFill>
            <a:srgbClr val="ECF0F1"/>
          </a:solidFill>
        </p:spPr>
        <p:txBody>
          <a:bodyPr wrap="square">
            <a:spAutoFit/>
          </a:bodyPr>
          <a:lstStyle/>
          <a:p>
            <a:pPr algn="just"/>
            <a:r>
              <a:rPr lang="en-US" sz="1400" dirty="0">
                <a:solidFill>
                  <a:srgbClr val="000000"/>
                </a:solidFill>
                <a:latin typeface="Open Sans" panose="020B0606030504020204" pitchFamily="34" charset="0"/>
                <a:ea typeface="Open Sans" panose="020B0606030504020204" pitchFamily="34" charset="0"/>
                <a:cs typeface="Open Sans" panose="020B0606030504020204" pitchFamily="34" charset="0"/>
              </a:rPr>
              <a:t>Lorem ipsum dolor sit amet, donec convallis accumsan sem pulvinar, aptent elementum urna vitae est turpis, vitae auctor class a. Placerat debitis arcu eu, massa diam erat non vestibulum, arcu ante, cursus nibh dignissim eu gravida libero mauris, quis ad tortor venenatis a amet etiam. Et malesuada quam mi congue, tortor semper dui vehicula, erat vel velit, in ipsum accumsan fermentum sed, vitae volutpat libero. Consequat lobortis neque, ac ligula phasellus pulvinar.</a:t>
            </a:r>
            <a:endParaRPr lang="en-US" sz="1400" dirty="0">
              <a:latin typeface="Open Sans" panose="020B0606030504020204" pitchFamily="34" charset="0"/>
              <a:ea typeface="Open Sans" panose="020B0606030504020204" pitchFamily="34" charset="0"/>
              <a:cs typeface="Open Sans" panose="020B0606030504020204" pitchFamily="34" charset="0"/>
            </a:endParaRPr>
          </a:p>
        </p:txBody>
      </p:sp>
      <p:cxnSp>
        <p:nvCxnSpPr>
          <p:cNvPr id="34" name="Straight Arrow Connector 33"/>
          <p:cNvCxnSpPr/>
          <p:nvPr/>
        </p:nvCxnSpPr>
        <p:spPr>
          <a:xfrm>
            <a:off x="3438913" y="1983502"/>
            <a:ext cx="0" cy="2813650"/>
          </a:xfrm>
          <a:prstGeom prst="straightConnector1">
            <a:avLst/>
          </a:prstGeom>
          <a:ln>
            <a:solidFill>
              <a:srgbClr val="16A085"/>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59523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lstStyle/>
          <a:p>
            <a:r>
              <a:rPr lang="en-US" dirty="0"/>
              <a:t>3 months</a:t>
            </a:r>
          </a:p>
        </p:txBody>
      </p:sp>
      <p:sp>
        <p:nvSpPr>
          <p:cNvPr id="4" name="Title 3"/>
          <p:cNvSpPr>
            <a:spLocks noGrp="1"/>
          </p:cNvSpPr>
          <p:nvPr>
            <p:ph type="title"/>
          </p:nvPr>
        </p:nvSpPr>
        <p:spPr/>
        <p:txBody>
          <a:bodyPr/>
          <a:lstStyle/>
          <a:p>
            <a:r>
              <a:rPr lang="en-US" dirty="0"/>
              <a:t>Gantt Chart</a:t>
            </a:r>
          </a:p>
        </p:txBody>
      </p:sp>
      <p:graphicFrame>
        <p:nvGraphicFramePr>
          <p:cNvPr id="2" name="Table 1"/>
          <p:cNvGraphicFramePr>
            <a:graphicFrameLocks noGrp="1"/>
          </p:cNvGraphicFramePr>
          <p:nvPr>
            <p:extLst>
              <p:ext uri="{D42A27DB-BD31-4B8C-83A1-F6EECF244321}">
                <p14:modId xmlns:p14="http://schemas.microsoft.com/office/powerpoint/2010/main" val="3060973121"/>
              </p:ext>
            </p:extLst>
          </p:nvPr>
        </p:nvGraphicFramePr>
        <p:xfrm>
          <a:off x="464621" y="1170134"/>
          <a:ext cx="11439584" cy="3915050"/>
        </p:xfrm>
        <a:graphic>
          <a:graphicData uri="http://schemas.openxmlformats.org/drawingml/2006/table">
            <a:tbl>
              <a:tblPr firstRow="1" bandRow="1">
                <a:tableStyleId>{5C22544A-7EE6-4342-B048-85BDC9FD1C3A}</a:tableStyleId>
              </a:tblPr>
              <a:tblGrid>
                <a:gridCol w="1638128">
                  <a:extLst>
                    <a:ext uri="{9D8B030D-6E8A-4147-A177-3AD203B41FA5}">
                      <a16:colId xmlns:a16="http://schemas.microsoft.com/office/drawing/2014/main" val="20000"/>
                    </a:ext>
                  </a:extLst>
                </a:gridCol>
                <a:gridCol w="1057548">
                  <a:extLst>
                    <a:ext uri="{9D8B030D-6E8A-4147-A177-3AD203B41FA5}">
                      <a16:colId xmlns:a16="http://schemas.microsoft.com/office/drawing/2014/main" val="20001"/>
                    </a:ext>
                  </a:extLst>
                </a:gridCol>
                <a:gridCol w="344717">
                  <a:extLst>
                    <a:ext uri="{9D8B030D-6E8A-4147-A177-3AD203B41FA5}">
                      <a16:colId xmlns:a16="http://schemas.microsoft.com/office/drawing/2014/main" val="20002"/>
                    </a:ext>
                  </a:extLst>
                </a:gridCol>
                <a:gridCol w="116840">
                  <a:extLst>
                    <a:ext uri="{9D8B030D-6E8A-4147-A177-3AD203B41FA5}">
                      <a16:colId xmlns:a16="http://schemas.microsoft.com/office/drawing/2014/main" val="20003"/>
                    </a:ext>
                  </a:extLst>
                </a:gridCol>
                <a:gridCol w="87663">
                  <a:extLst>
                    <a:ext uri="{9D8B030D-6E8A-4147-A177-3AD203B41FA5}">
                      <a16:colId xmlns:a16="http://schemas.microsoft.com/office/drawing/2014/main" val="20004"/>
                    </a:ext>
                  </a:extLst>
                </a:gridCol>
                <a:gridCol w="87663">
                  <a:extLst>
                    <a:ext uri="{9D8B030D-6E8A-4147-A177-3AD203B41FA5}">
                      <a16:colId xmlns:a16="http://schemas.microsoft.com/office/drawing/2014/main" val="20005"/>
                    </a:ext>
                  </a:extLst>
                </a:gridCol>
                <a:gridCol w="87663">
                  <a:extLst>
                    <a:ext uri="{9D8B030D-6E8A-4147-A177-3AD203B41FA5}">
                      <a16:colId xmlns:a16="http://schemas.microsoft.com/office/drawing/2014/main" val="20006"/>
                    </a:ext>
                  </a:extLst>
                </a:gridCol>
                <a:gridCol w="87663">
                  <a:extLst>
                    <a:ext uri="{9D8B030D-6E8A-4147-A177-3AD203B41FA5}">
                      <a16:colId xmlns:a16="http://schemas.microsoft.com/office/drawing/2014/main" val="20007"/>
                    </a:ext>
                  </a:extLst>
                </a:gridCol>
                <a:gridCol w="87663">
                  <a:extLst>
                    <a:ext uri="{9D8B030D-6E8A-4147-A177-3AD203B41FA5}">
                      <a16:colId xmlns:a16="http://schemas.microsoft.com/office/drawing/2014/main" val="20008"/>
                    </a:ext>
                  </a:extLst>
                </a:gridCol>
                <a:gridCol w="87663">
                  <a:extLst>
                    <a:ext uri="{9D8B030D-6E8A-4147-A177-3AD203B41FA5}">
                      <a16:colId xmlns:a16="http://schemas.microsoft.com/office/drawing/2014/main" val="20009"/>
                    </a:ext>
                  </a:extLst>
                </a:gridCol>
                <a:gridCol w="90787">
                  <a:extLst>
                    <a:ext uri="{9D8B030D-6E8A-4147-A177-3AD203B41FA5}">
                      <a16:colId xmlns:a16="http://schemas.microsoft.com/office/drawing/2014/main" val="20010"/>
                    </a:ext>
                  </a:extLst>
                </a:gridCol>
                <a:gridCol w="90787">
                  <a:extLst>
                    <a:ext uri="{9D8B030D-6E8A-4147-A177-3AD203B41FA5}">
                      <a16:colId xmlns:a16="http://schemas.microsoft.com/office/drawing/2014/main" val="20011"/>
                    </a:ext>
                  </a:extLst>
                </a:gridCol>
                <a:gridCol w="90787">
                  <a:extLst>
                    <a:ext uri="{9D8B030D-6E8A-4147-A177-3AD203B41FA5}">
                      <a16:colId xmlns:a16="http://schemas.microsoft.com/office/drawing/2014/main" val="20012"/>
                    </a:ext>
                  </a:extLst>
                </a:gridCol>
                <a:gridCol w="90787">
                  <a:extLst>
                    <a:ext uri="{9D8B030D-6E8A-4147-A177-3AD203B41FA5}">
                      <a16:colId xmlns:a16="http://schemas.microsoft.com/office/drawing/2014/main" val="20013"/>
                    </a:ext>
                  </a:extLst>
                </a:gridCol>
                <a:gridCol w="90787">
                  <a:extLst>
                    <a:ext uri="{9D8B030D-6E8A-4147-A177-3AD203B41FA5}">
                      <a16:colId xmlns:a16="http://schemas.microsoft.com/office/drawing/2014/main" val="20014"/>
                    </a:ext>
                  </a:extLst>
                </a:gridCol>
                <a:gridCol w="90787">
                  <a:extLst>
                    <a:ext uri="{9D8B030D-6E8A-4147-A177-3AD203B41FA5}">
                      <a16:colId xmlns:a16="http://schemas.microsoft.com/office/drawing/2014/main" val="20015"/>
                    </a:ext>
                  </a:extLst>
                </a:gridCol>
                <a:gridCol w="90787">
                  <a:extLst>
                    <a:ext uri="{9D8B030D-6E8A-4147-A177-3AD203B41FA5}">
                      <a16:colId xmlns:a16="http://schemas.microsoft.com/office/drawing/2014/main" val="20016"/>
                    </a:ext>
                  </a:extLst>
                </a:gridCol>
                <a:gridCol w="90787">
                  <a:extLst>
                    <a:ext uri="{9D8B030D-6E8A-4147-A177-3AD203B41FA5}">
                      <a16:colId xmlns:a16="http://schemas.microsoft.com/office/drawing/2014/main" val="20017"/>
                    </a:ext>
                  </a:extLst>
                </a:gridCol>
                <a:gridCol w="90787">
                  <a:extLst>
                    <a:ext uri="{9D8B030D-6E8A-4147-A177-3AD203B41FA5}">
                      <a16:colId xmlns:a16="http://schemas.microsoft.com/office/drawing/2014/main" val="20018"/>
                    </a:ext>
                  </a:extLst>
                </a:gridCol>
                <a:gridCol w="90787">
                  <a:extLst>
                    <a:ext uri="{9D8B030D-6E8A-4147-A177-3AD203B41FA5}">
                      <a16:colId xmlns:a16="http://schemas.microsoft.com/office/drawing/2014/main" val="20019"/>
                    </a:ext>
                  </a:extLst>
                </a:gridCol>
                <a:gridCol w="90787">
                  <a:extLst>
                    <a:ext uri="{9D8B030D-6E8A-4147-A177-3AD203B41FA5}">
                      <a16:colId xmlns:a16="http://schemas.microsoft.com/office/drawing/2014/main" val="20020"/>
                    </a:ext>
                  </a:extLst>
                </a:gridCol>
                <a:gridCol w="90787">
                  <a:extLst>
                    <a:ext uri="{9D8B030D-6E8A-4147-A177-3AD203B41FA5}">
                      <a16:colId xmlns:a16="http://schemas.microsoft.com/office/drawing/2014/main" val="20021"/>
                    </a:ext>
                  </a:extLst>
                </a:gridCol>
                <a:gridCol w="90787">
                  <a:extLst>
                    <a:ext uri="{9D8B030D-6E8A-4147-A177-3AD203B41FA5}">
                      <a16:colId xmlns:a16="http://schemas.microsoft.com/office/drawing/2014/main" val="20022"/>
                    </a:ext>
                  </a:extLst>
                </a:gridCol>
                <a:gridCol w="90787">
                  <a:extLst>
                    <a:ext uri="{9D8B030D-6E8A-4147-A177-3AD203B41FA5}">
                      <a16:colId xmlns:a16="http://schemas.microsoft.com/office/drawing/2014/main" val="20023"/>
                    </a:ext>
                  </a:extLst>
                </a:gridCol>
                <a:gridCol w="90787">
                  <a:extLst>
                    <a:ext uri="{9D8B030D-6E8A-4147-A177-3AD203B41FA5}">
                      <a16:colId xmlns:a16="http://schemas.microsoft.com/office/drawing/2014/main" val="20024"/>
                    </a:ext>
                  </a:extLst>
                </a:gridCol>
                <a:gridCol w="90787">
                  <a:extLst>
                    <a:ext uri="{9D8B030D-6E8A-4147-A177-3AD203B41FA5}">
                      <a16:colId xmlns:a16="http://schemas.microsoft.com/office/drawing/2014/main" val="20025"/>
                    </a:ext>
                  </a:extLst>
                </a:gridCol>
                <a:gridCol w="90787">
                  <a:extLst>
                    <a:ext uri="{9D8B030D-6E8A-4147-A177-3AD203B41FA5}">
                      <a16:colId xmlns:a16="http://schemas.microsoft.com/office/drawing/2014/main" val="20026"/>
                    </a:ext>
                  </a:extLst>
                </a:gridCol>
                <a:gridCol w="90787">
                  <a:extLst>
                    <a:ext uri="{9D8B030D-6E8A-4147-A177-3AD203B41FA5}">
                      <a16:colId xmlns:a16="http://schemas.microsoft.com/office/drawing/2014/main" val="20027"/>
                    </a:ext>
                  </a:extLst>
                </a:gridCol>
                <a:gridCol w="90787">
                  <a:extLst>
                    <a:ext uri="{9D8B030D-6E8A-4147-A177-3AD203B41FA5}">
                      <a16:colId xmlns:a16="http://schemas.microsoft.com/office/drawing/2014/main" val="20028"/>
                    </a:ext>
                  </a:extLst>
                </a:gridCol>
                <a:gridCol w="90787">
                  <a:extLst>
                    <a:ext uri="{9D8B030D-6E8A-4147-A177-3AD203B41FA5}">
                      <a16:colId xmlns:a16="http://schemas.microsoft.com/office/drawing/2014/main" val="20029"/>
                    </a:ext>
                  </a:extLst>
                </a:gridCol>
                <a:gridCol w="90787">
                  <a:extLst>
                    <a:ext uri="{9D8B030D-6E8A-4147-A177-3AD203B41FA5}">
                      <a16:colId xmlns:a16="http://schemas.microsoft.com/office/drawing/2014/main" val="20030"/>
                    </a:ext>
                  </a:extLst>
                </a:gridCol>
                <a:gridCol w="90787">
                  <a:extLst>
                    <a:ext uri="{9D8B030D-6E8A-4147-A177-3AD203B41FA5}">
                      <a16:colId xmlns:a16="http://schemas.microsoft.com/office/drawing/2014/main" val="20031"/>
                    </a:ext>
                  </a:extLst>
                </a:gridCol>
                <a:gridCol w="90787">
                  <a:extLst>
                    <a:ext uri="{9D8B030D-6E8A-4147-A177-3AD203B41FA5}">
                      <a16:colId xmlns:a16="http://schemas.microsoft.com/office/drawing/2014/main" val="20032"/>
                    </a:ext>
                  </a:extLst>
                </a:gridCol>
                <a:gridCol w="116840">
                  <a:extLst>
                    <a:ext uri="{9D8B030D-6E8A-4147-A177-3AD203B41FA5}">
                      <a16:colId xmlns:a16="http://schemas.microsoft.com/office/drawing/2014/main" val="20033"/>
                    </a:ext>
                  </a:extLst>
                </a:gridCol>
                <a:gridCol w="116840">
                  <a:extLst>
                    <a:ext uri="{9D8B030D-6E8A-4147-A177-3AD203B41FA5}">
                      <a16:colId xmlns:a16="http://schemas.microsoft.com/office/drawing/2014/main" val="20034"/>
                    </a:ext>
                  </a:extLst>
                </a:gridCol>
                <a:gridCol w="90787">
                  <a:extLst>
                    <a:ext uri="{9D8B030D-6E8A-4147-A177-3AD203B41FA5}">
                      <a16:colId xmlns:a16="http://schemas.microsoft.com/office/drawing/2014/main" val="20035"/>
                    </a:ext>
                  </a:extLst>
                </a:gridCol>
                <a:gridCol w="90787">
                  <a:extLst>
                    <a:ext uri="{9D8B030D-6E8A-4147-A177-3AD203B41FA5}">
                      <a16:colId xmlns:a16="http://schemas.microsoft.com/office/drawing/2014/main" val="20036"/>
                    </a:ext>
                  </a:extLst>
                </a:gridCol>
                <a:gridCol w="90787">
                  <a:extLst>
                    <a:ext uri="{9D8B030D-6E8A-4147-A177-3AD203B41FA5}">
                      <a16:colId xmlns:a16="http://schemas.microsoft.com/office/drawing/2014/main" val="20037"/>
                    </a:ext>
                  </a:extLst>
                </a:gridCol>
                <a:gridCol w="90787">
                  <a:extLst>
                    <a:ext uri="{9D8B030D-6E8A-4147-A177-3AD203B41FA5}">
                      <a16:colId xmlns:a16="http://schemas.microsoft.com/office/drawing/2014/main" val="20038"/>
                    </a:ext>
                  </a:extLst>
                </a:gridCol>
                <a:gridCol w="90787">
                  <a:extLst>
                    <a:ext uri="{9D8B030D-6E8A-4147-A177-3AD203B41FA5}">
                      <a16:colId xmlns:a16="http://schemas.microsoft.com/office/drawing/2014/main" val="20039"/>
                    </a:ext>
                  </a:extLst>
                </a:gridCol>
                <a:gridCol w="90787">
                  <a:extLst>
                    <a:ext uri="{9D8B030D-6E8A-4147-A177-3AD203B41FA5}">
                      <a16:colId xmlns:a16="http://schemas.microsoft.com/office/drawing/2014/main" val="20040"/>
                    </a:ext>
                  </a:extLst>
                </a:gridCol>
                <a:gridCol w="90787">
                  <a:extLst>
                    <a:ext uri="{9D8B030D-6E8A-4147-A177-3AD203B41FA5}">
                      <a16:colId xmlns:a16="http://schemas.microsoft.com/office/drawing/2014/main" val="20041"/>
                    </a:ext>
                  </a:extLst>
                </a:gridCol>
                <a:gridCol w="90787">
                  <a:extLst>
                    <a:ext uri="{9D8B030D-6E8A-4147-A177-3AD203B41FA5}">
                      <a16:colId xmlns:a16="http://schemas.microsoft.com/office/drawing/2014/main" val="20042"/>
                    </a:ext>
                  </a:extLst>
                </a:gridCol>
                <a:gridCol w="90787">
                  <a:extLst>
                    <a:ext uri="{9D8B030D-6E8A-4147-A177-3AD203B41FA5}">
                      <a16:colId xmlns:a16="http://schemas.microsoft.com/office/drawing/2014/main" val="20043"/>
                    </a:ext>
                  </a:extLst>
                </a:gridCol>
                <a:gridCol w="90787">
                  <a:extLst>
                    <a:ext uri="{9D8B030D-6E8A-4147-A177-3AD203B41FA5}">
                      <a16:colId xmlns:a16="http://schemas.microsoft.com/office/drawing/2014/main" val="20044"/>
                    </a:ext>
                  </a:extLst>
                </a:gridCol>
                <a:gridCol w="90787">
                  <a:extLst>
                    <a:ext uri="{9D8B030D-6E8A-4147-A177-3AD203B41FA5}">
                      <a16:colId xmlns:a16="http://schemas.microsoft.com/office/drawing/2014/main" val="20045"/>
                    </a:ext>
                  </a:extLst>
                </a:gridCol>
                <a:gridCol w="90787">
                  <a:extLst>
                    <a:ext uri="{9D8B030D-6E8A-4147-A177-3AD203B41FA5}">
                      <a16:colId xmlns:a16="http://schemas.microsoft.com/office/drawing/2014/main" val="20046"/>
                    </a:ext>
                  </a:extLst>
                </a:gridCol>
                <a:gridCol w="90787">
                  <a:extLst>
                    <a:ext uri="{9D8B030D-6E8A-4147-A177-3AD203B41FA5}">
                      <a16:colId xmlns:a16="http://schemas.microsoft.com/office/drawing/2014/main" val="20047"/>
                    </a:ext>
                  </a:extLst>
                </a:gridCol>
                <a:gridCol w="90787">
                  <a:extLst>
                    <a:ext uri="{9D8B030D-6E8A-4147-A177-3AD203B41FA5}">
                      <a16:colId xmlns:a16="http://schemas.microsoft.com/office/drawing/2014/main" val="20048"/>
                    </a:ext>
                  </a:extLst>
                </a:gridCol>
                <a:gridCol w="90787">
                  <a:extLst>
                    <a:ext uri="{9D8B030D-6E8A-4147-A177-3AD203B41FA5}">
                      <a16:colId xmlns:a16="http://schemas.microsoft.com/office/drawing/2014/main" val="20049"/>
                    </a:ext>
                  </a:extLst>
                </a:gridCol>
                <a:gridCol w="90787">
                  <a:extLst>
                    <a:ext uri="{9D8B030D-6E8A-4147-A177-3AD203B41FA5}">
                      <a16:colId xmlns:a16="http://schemas.microsoft.com/office/drawing/2014/main" val="20050"/>
                    </a:ext>
                  </a:extLst>
                </a:gridCol>
                <a:gridCol w="90787">
                  <a:extLst>
                    <a:ext uri="{9D8B030D-6E8A-4147-A177-3AD203B41FA5}">
                      <a16:colId xmlns:a16="http://schemas.microsoft.com/office/drawing/2014/main" val="20051"/>
                    </a:ext>
                  </a:extLst>
                </a:gridCol>
                <a:gridCol w="90787">
                  <a:extLst>
                    <a:ext uri="{9D8B030D-6E8A-4147-A177-3AD203B41FA5}">
                      <a16:colId xmlns:a16="http://schemas.microsoft.com/office/drawing/2014/main" val="20052"/>
                    </a:ext>
                  </a:extLst>
                </a:gridCol>
                <a:gridCol w="90787">
                  <a:extLst>
                    <a:ext uri="{9D8B030D-6E8A-4147-A177-3AD203B41FA5}">
                      <a16:colId xmlns:a16="http://schemas.microsoft.com/office/drawing/2014/main" val="20053"/>
                    </a:ext>
                  </a:extLst>
                </a:gridCol>
                <a:gridCol w="90787">
                  <a:extLst>
                    <a:ext uri="{9D8B030D-6E8A-4147-A177-3AD203B41FA5}">
                      <a16:colId xmlns:a16="http://schemas.microsoft.com/office/drawing/2014/main" val="20054"/>
                    </a:ext>
                  </a:extLst>
                </a:gridCol>
                <a:gridCol w="90787">
                  <a:extLst>
                    <a:ext uri="{9D8B030D-6E8A-4147-A177-3AD203B41FA5}">
                      <a16:colId xmlns:a16="http://schemas.microsoft.com/office/drawing/2014/main" val="20055"/>
                    </a:ext>
                  </a:extLst>
                </a:gridCol>
                <a:gridCol w="90787">
                  <a:extLst>
                    <a:ext uri="{9D8B030D-6E8A-4147-A177-3AD203B41FA5}">
                      <a16:colId xmlns:a16="http://schemas.microsoft.com/office/drawing/2014/main" val="20056"/>
                    </a:ext>
                  </a:extLst>
                </a:gridCol>
                <a:gridCol w="90787">
                  <a:extLst>
                    <a:ext uri="{9D8B030D-6E8A-4147-A177-3AD203B41FA5}">
                      <a16:colId xmlns:a16="http://schemas.microsoft.com/office/drawing/2014/main" val="20057"/>
                    </a:ext>
                  </a:extLst>
                </a:gridCol>
                <a:gridCol w="90787">
                  <a:extLst>
                    <a:ext uri="{9D8B030D-6E8A-4147-A177-3AD203B41FA5}">
                      <a16:colId xmlns:a16="http://schemas.microsoft.com/office/drawing/2014/main" val="20058"/>
                    </a:ext>
                  </a:extLst>
                </a:gridCol>
                <a:gridCol w="90787">
                  <a:extLst>
                    <a:ext uri="{9D8B030D-6E8A-4147-A177-3AD203B41FA5}">
                      <a16:colId xmlns:a16="http://schemas.microsoft.com/office/drawing/2014/main" val="20059"/>
                    </a:ext>
                  </a:extLst>
                </a:gridCol>
                <a:gridCol w="90787">
                  <a:extLst>
                    <a:ext uri="{9D8B030D-6E8A-4147-A177-3AD203B41FA5}">
                      <a16:colId xmlns:a16="http://schemas.microsoft.com/office/drawing/2014/main" val="20060"/>
                    </a:ext>
                  </a:extLst>
                </a:gridCol>
                <a:gridCol w="90787">
                  <a:extLst>
                    <a:ext uri="{9D8B030D-6E8A-4147-A177-3AD203B41FA5}">
                      <a16:colId xmlns:a16="http://schemas.microsoft.com/office/drawing/2014/main" val="20061"/>
                    </a:ext>
                  </a:extLst>
                </a:gridCol>
                <a:gridCol w="116840">
                  <a:extLst>
                    <a:ext uri="{9D8B030D-6E8A-4147-A177-3AD203B41FA5}">
                      <a16:colId xmlns:a16="http://schemas.microsoft.com/office/drawing/2014/main" val="20062"/>
                    </a:ext>
                  </a:extLst>
                </a:gridCol>
                <a:gridCol w="116840">
                  <a:extLst>
                    <a:ext uri="{9D8B030D-6E8A-4147-A177-3AD203B41FA5}">
                      <a16:colId xmlns:a16="http://schemas.microsoft.com/office/drawing/2014/main" val="20063"/>
                    </a:ext>
                  </a:extLst>
                </a:gridCol>
                <a:gridCol w="90787">
                  <a:extLst>
                    <a:ext uri="{9D8B030D-6E8A-4147-A177-3AD203B41FA5}">
                      <a16:colId xmlns:a16="http://schemas.microsoft.com/office/drawing/2014/main" val="20064"/>
                    </a:ext>
                  </a:extLst>
                </a:gridCol>
                <a:gridCol w="90787">
                  <a:extLst>
                    <a:ext uri="{9D8B030D-6E8A-4147-A177-3AD203B41FA5}">
                      <a16:colId xmlns:a16="http://schemas.microsoft.com/office/drawing/2014/main" val="20065"/>
                    </a:ext>
                  </a:extLst>
                </a:gridCol>
                <a:gridCol w="90787">
                  <a:extLst>
                    <a:ext uri="{9D8B030D-6E8A-4147-A177-3AD203B41FA5}">
                      <a16:colId xmlns:a16="http://schemas.microsoft.com/office/drawing/2014/main" val="20066"/>
                    </a:ext>
                  </a:extLst>
                </a:gridCol>
                <a:gridCol w="90787">
                  <a:extLst>
                    <a:ext uri="{9D8B030D-6E8A-4147-A177-3AD203B41FA5}">
                      <a16:colId xmlns:a16="http://schemas.microsoft.com/office/drawing/2014/main" val="20067"/>
                    </a:ext>
                  </a:extLst>
                </a:gridCol>
                <a:gridCol w="90787">
                  <a:extLst>
                    <a:ext uri="{9D8B030D-6E8A-4147-A177-3AD203B41FA5}">
                      <a16:colId xmlns:a16="http://schemas.microsoft.com/office/drawing/2014/main" val="20068"/>
                    </a:ext>
                  </a:extLst>
                </a:gridCol>
                <a:gridCol w="90787">
                  <a:extLst>
                    <a:ext uri="{9D8B030D-6E8A-4147-A177-3AD203B41FA5}">
                      <a16:colId xmlns:a16="http://schemas.microsoft.com/office/drawing/2014/main" val="20069"/>
                    </a:ext>
                  </a:extLst>
                </a:gridCol>
                <a:gridCol w="90787">
                  <a:extLst>
                    <a:ext uri="{9D8B030D-6E8A-4147-A177-3AD203B41FA5}">
                      <a16:colId xmlns:a16="http://schemas.microsoft.com/office/drawing/2014/main" val="20070"/>
                    </a:ext>
                  </a:extLst>
                </a:gridCol>
                <a:gridCol w="90787">
                  <a:extLst>
                    <a:ext uri="{9D8B030D-6E8A-4147-A177-3AD203B41FA5}">
                      <a16:colId xmlns:a16="http://schemas.microsoft.com/office/drawing/2014/main" val="20071"/>
                    </a:ext>
                  </a:extLst>
                </a:gridCol>
                <a:gridCol w="90787">
                  <a:extLst>
                    <a:ext uri="{9D8B030D-6E8A-4147-A177-3AD203B41FA5}">
                      <a16:colId xmlns:a16="http://schemas.microsoft.com/office/drawing/2014/main" val="20072"/>
                    </a:ext>
                  </a:extLst>
                </a:gridCol>
                <a:gridCol w="90787">
                  <a:extLst>
                    <a:ext uri="{9D8B030D-6E8A-4147-A177-3AD203B41FA5}">
                      <a16:colId xmlns:a16="http://schemas.microsoft.com/office/drawing/2014/main" val="20073"/>
                    </a:ext>
                  </a:extLst>
                </a:gridCol>
                <a:gridCol w="90787">
                  <a:extLst>
                    <a:ext uri="{9D8B030D-6E8A-4147-A177-3AD203B41FA5}">
                      <a16:colId xmlns:a16="http://schemas.microsoft.com/office/drawing/2014/main" val="20074"/>
                    </a:ext>
                  </a:extLst>
                </a:gridCol>
                <a:gridCol w="90787">
                  <a:extLst>
                    <a:ext uri="{9D8B030D-6E8A-4147-A177-3AD203B41FA5}">
                      <a16:colId xmlns:a16="http://schemas.microsoft.com/office/drawing/2014/main" val="20075"/>
                    </a:ext>
                  </a:extLst>
                </a:gridCol>
                <a:gridCol w="90787">
                  <a:extLst>
                    <a:ext uri="{9D8B030D-6E8A-4147-A177-3AD203B41FA5}">
                      <a16:colId xmlns:a16="http://schemas.microsoft.com/office/drawing/2014/main" val="20076"/>
                    </a:ext>
                  </a:extLst>
                </a:gridCol>
                <a:gridCol w="90787">
                  <a:extLst>
                    <a:ext uri="{9D8B030D-6E8A-4147-A177-3AD203B41FA5}">
                      <a16:colId xmlns:a16="http://schemas.microsoft.com/office/drawing/2014/main" val="20077"/>
                    </a:ext>
                  </a:extLst>
                </a:gridCol>
                <a:gridCol w="90787">
                  <a:extLst>
                    <a:ext uri="{9D8B030D-6E8A-4147-A177-3AD203B41FA5}">
                      <a16:colId xmlns:a16="http://schemas.microsoft.com/office/drawing/2014/main" val="20078"/>
                    </a:ext>
                  </a:extLst>
                </a:gridCol>
                <a:gridCol w="90787">
                  <a:extLst>
                    <a:ext uri="{9D8B030D-6E8A-4147-A177-3AD203B41FA5}">
                      <a16:colId xmlns:a16="http://schemas.microsoft.com/office/drawing/2014/main" val="20079"/>
                    </a:ext>
                  </a:extLst>
                </a:gridCol>
                <a:gridCol w="90787">
                  <a:extLst>
                    <a:ext uri="{9D8B030D-6E8A-4147-A177-3AD203B41FA5}">
                      <a16:colId xmlns:a16="http://schemas.microsoft.com/office/drawing/2014/main" val="20080"/>
                    </a:ext>
                  </a:extLst>
                </a:gridCol>
                <a:gridCol w="90787">
                  <a:extLst>
                    <a:ext uri="{9D8B030D-6E8A-4147-A177-3AD203B41FA5}">
                      <a16:colId xmlns:a16="http://schemas.microsoft.com/office/drawing/2014/main" val="20081"/>
                    </a:ext>
                  </a:extLst>
                </a:gridCol>
                <a:gridCol w="90787">
                  <a:extLst>
                    <a:ext uri="{9D8B030D-6E8A-4147-A177-3AD203B41FA5}">
                      <a16:colId xmlns:a16="http://schemas.microsoft.com/office/drawing/2014/main" val="20082"/>
                    </a:ext>
                  </a:extLst>
                </a:gridCol>
                <a:gridCol w="90787">
                  <a:extLst>
                    <a:ext uri="{9D8B030D-6E8A-4147-A177-3AD203B41FA5}">
                      <a16:colId xmlns:a16="http://schemas.microsoft.com/office/drawing/2014/main" val="20083"/>
                    </a:ext>
                  </a:extLst>
                </a:gridCol>
                <a:gridCol w="90787">
                  <a:extLst>
                    <a:ext uri="{9D8B030D-6E8A-4147-A177-3AD203B41FA5}">
                      <a16:colId xmlns:a16="http://schemas.microsoft.com/office/drawing/2014/main" val="20084"/>
                    </a:ext>
                  </a:extLst>
                </a:gridCol>
                <a:gridCol w="90787">
                  <a:extLst>
                    <a:ext uri="{9D8B030D-6E8A-4147-A177-3AD203B41FA5}">
                      <a16:colId xmlns:a16="http://schemas.microsoft.com/office/drawing/2014/main" val="20085"/>
                    </a:ext>
                  </a:extLst>
                </a:gridCol>
                <a:gridCol w="90787">
                  <a:extLst>
                    <a:ext uri="{9D8B030D-6E8A-4147-A177-3AD203B41FA5}">
                      <a16:colId xmlns:a16="http://schemas.microsoft.com/office/drawing/2014/main" val="20086"/>
                    </a:ext>
                  </a:extLst>
                </a:gridCol>
                <a:gridCol w="90787">
                  <a:extLst>
                    <a:ext uri="{9D8B030D-6E8A-4147-A177-3AD203B41FA5}">
                      <a16:colId xmlns:a16="http://schemas.microsoft.com/office/drawing/2014/main" val="20087"/>
                    </a:ext>
                  </a:extLst>
                </a:gridCol>
                <a:gridCol w="90787">
                  <a:extLst>
                    <a:ext uri="{9D8B030D-6E8A-4147-A177-3AD203B41FA5}">
                      <a16:colId xmlns:a16="http://schemas.microsoft.com/office/drawing/2014/main" val="20088"/>
                    </a:ext>
                  </a:extLst>
                </a:gridCol>
                <a:gridCol w="90787">
                  <a:extLst>
                    <a:ext uri="{9D8B030D-6E8A-4147-A177-3AD203B41FA5}">
                      <a16:colId xmlns:a16="http://schemas.microsoft.com/office/drawing/2014/main" val="20089"/>
                    </a:ext>
                  </a:extLst>
                </a:gridCol>
                <a:gridCol w="90787">
                  <a:extLst>
                    <a:ext uri="{9D8B030D-6E8A-4147-A177-3AD203B41FA5}">
                      <a16:colId xmlns:a16="http://schemas.microsoft.com/office/drawing/2014/main" val="20090"/>
                    </a:ext>
                  </a:extLst>
                </a:gridCol>
                <a:gridCol w="90787">
                  <a:extLst>
                    <a:ext uri="{9D8B030D-6E8A-4147-A177-3AD203B41FA5}">
                      <a16:colId xmlns:a16="http://schemas.microsoft.com/office/drawing/2014/main" val="20091"/>
                    </a:ext>
                  </a:extLst>
                </a:gridCol>
                <a:gridCol w="90787">
                  <a:extLst>
                    <a:ext uri="{9D8B030D-6E8A-4147-A177-3AD203B41FA5}">
                      <a16:colId xmlns:a16="http://schemas.microsoft.com/office/drawing/2014/main" val="20092"/>
                    </a:ext>
                  </a:extLst>
                </a:gridCol>
                <a:gridCol w="116840">
                  <a:extLst>
                    <a:ext uri="{9D8B030D-6E8A-4147-A177-3AD203B41FA5}">
                      <a16:colId xmlns:a16="http://schemas.microsoft.com/office/drawing/2014/main" val="20093"/>
                    </a:ext>
                  </a:extLst>
                </a:gridCol>
              </a:tblGrid>
              <a:tr h="608068">
                <a:tc rowSpan="2">
                  <a:txBody>
                    <a:bodyPr/>
                    <a:lstStyle/>
                    <a:p>
                      <a:r>
                        <a:rPr lang="en-US" sz="1400" dirty="0">
                          <a:latin typeface="Open Sans" panose="020B0606030504020204" pitchFamily="34" charset="0"/>
                          <a:ea typeface="Open Sans" panose="020B0606030504020204" pitchFamily="34" charset="0"/>
                          <a:cs typeface="Open Sans" panose="020B0606030504020204" pitchFamily="34" charset="0"/>
                        </a:rPr>
                        <a:t>Projects &amp; Tasks</a:t>
                      </a:r>
                    </a:p>
                  </a:txBody>
                  <a:tcPr marR="0" anchor="ctr">
                    <a:solidFill>
                      <a:srgbClr val="272A31"/>
                    </a:solidFill>
                  </a:tcPr>
                </a:tc>
                <a:tc rowSpan="2">
                  <a:txBody>
                    <a:bodyPr/>
                    <a:lstStyle/>
                    <a:p>
                      <a:pPr algn="ctr"/>
                      <a:r>
                        <a:rPr lang="en-US" sz="900" b="1" dirty="0">
                          <a:latin typeface="Open Sans" panose="020B0606030504020204" pitchFamily="34" charset="0"/>
                          <a:ea typeface="Open Sans" panose="020B0606030504020204" pitchFamily="34" charset="0"/>
                          <a:cs typeface="Open Sans" panose="020B0606030504020204" pitchFamily="34" charset="0"/>
                        </a:rPr>
                        <a:t>Start – End date</a:t>
                      </a:r>
                    </a:p>
                  </a:txBody>
                  <a:tcPr marL="0" marR="0" anchor="ctr">
                    <a:solidFill>
                      <a:srgbClr val="272A31"/>
                    </a:solidFill>
                  </a:tcPr>
                </a:tc>
                <a:tc rowSpan="2">
                  <a:txBody>
                    <a:bodyPr/>
                    <a:lstStyle/>
                    <a:p>
                      <a:pPr algn="ctr"/>
                      <a:r>
                        <a:rPr lang="en-US" sz="900" b="0" dirty="0">
                          <a:latin typeface="Open Sans" panose="020B0606030504020204" pitchFamily="34" charset="0"/>
                          <a:ea typeface="Open Sans" panose="020B0606030504020204" pitchFamily="34" charset="0"/>
                          <a:cs typeface="Open Sans" panose="020B0606030504020204" pitchFamily="34" charset="0"/>
                        </a:rPr>
                        <a:t>(1)</a:t>
                      </a:r>
                    </a:p>
                  </a:txBody>
                  <a:tcPr marL="0" marR="0" anchor="ctr">
                    <a:solidFill>
                      <a:srgbClr val="272A31"/>
                    </a:solidFill>
                  </a:tcPr>
                </a:tc>
                <a:tc gridSpan="31">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Jul</a:t>
                      </a:r>
                    </a:p>
                  </a:txBody>
                  <a:tcPr marL="0" marR="0" anchor="ctr">
                    <a:solidFill>
                      <a:srgbClr val="272A3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9">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Aug</a:t>
                      </a:r>
                    </a:p>
                  </a:txBody>
                  <a:tcPr marL="0" marR="0" anchor="ctr">
                    <a:solidFill>
                      <a:srgbClr val="272A3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1">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Sept</a:t>
                      </a:r>
                    </a:p>
                  </a:txBody>
                  <a:tcPr marL="0" marR="0" anchor="ctr">
                    <a:solidFill>
                      <a:srgbClr val="272A3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89358">
                <a:tc vMerge="1">
                  <a:txBody>
                    <a:bodyPr/>
                    <a:lstStyle/>
                    <a:p>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R="0" anchor="ctr"/>
                </a:tc>
                <a:tc vMerge="1">
                  <a:txBody>
                    <a:bodyPr/>
                    <a:lstStyle/>
                    <a:p>
                      <a:pPr algn="ctr"/>
                      <a:endParaRPr lang="en-US" sz="300" b="1"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vMerge="1">
                  <a:txBody>
                    <a:bodyPr/>
                    <a:lstStyle/>
                    <a:p>
                      <a:pPr algn="ctr"/>
                      <a:endParaRPr lang="en-US" sz="300" b="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CECFD1"/>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E8E9E9"/>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CECFD1"/>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E8E9E9"/>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CECFD1"/>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E8E9E9"/>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CECFD1"/>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E8E9E9"/>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CECFD1"/>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E8E9E9"/>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CECFD1"/>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E8E9E9"/>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CECFD1"/>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E8E9E9"/>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CECFD1"/>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E8E9E9"/>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CECFD1"/>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E8E9E9"/>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CECFD1"/>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E8E9E9"/>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CECFD1"/>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E8E9E9"/>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CECFD1"/>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E8E9E9"/>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CECFD1"/>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E8E9E9"/>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CECFD1"/>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E8E9E9"/>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CECFD1"/>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E8E9E9"/>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CECFD1"/>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E8E9E9"/>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CECFD1"/>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E8E9E9"/>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CECFD1"/>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E8E9E9"/>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CECFD1"/>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E8E9E9"/>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CECFD1"/>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E8E9E9"/>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CECFD1"/>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E8E9E9"/>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CECFD1"/>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E8E9E9"/>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CECFD1"/>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E8E9E9"/>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CECFD1"/>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E8E9E9"/>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CECFD1"/>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E8E9E9"/>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CECFD1"/>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E8E9E9"/>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CECFD1"/>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E8E9E9"/>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CECFD1"/>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E8E9E9"/>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CECFD1"/>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E8E9E9"/>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CECFD1"/>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E8E9E9"/>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CECFD1"/>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E8E9E9"/>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CECFD1"/>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E8E9E9"/>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CECFD1"/>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E8E9E9"/>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CECFD1"/>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E8E9E9"/>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CECFD1"/>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E8E9E9"/>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CECFD1"/>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E8E9E9"/>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CECFD1"/>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E8E9E9"/>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CECFD1"/>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E8E9E9"/>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CECFD1"/>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E8E9E9"/>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CECFD1"/>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E8E9E9"/>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CECFD1"/>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E8E9E9"/>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CECFD1"/>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E8E9E9"/>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CECFD1"/>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E8E9E9"/>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CECFD1"/>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E8E9E9"/>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CECFD1"/>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E8E9E9"/>
                    </a:solidFill>
                  </a:tcPr>
                </a:tc>
                <a:tc>
                  <a:txBody>
                    <a:bodyPr/>
                    <a:lstStyle/>
                    <a:p>
                      <a:pPr algn="ctr"/>
                      <a:endParaRPr lang="en-US" sz="300" dirty="0">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CECFD1"/>
                    </a:solidFill>
                  </a:tcPr>
                </a:tc>
                <a:extLst>
                  <a:ext uri="{0D108BD9-81ED-4DB2-BD59-A6C34878D82A}">
                    <a16:rowId xmlns:a16="http://schemas.microsoft.com/office/drawing/2014/main" val="10001"/>
                  </a:ext>
                </a:extLst>
              </a:tr>
              <a:tr h="389703">
                <a:tc>
                  <a:txBody>
                    <a:bodyPr/>
                    <a:lstStyle/>
                    <a:p>
                      <a:r>
                        <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rPr>
                        <a:t>Project 1</a:t>
                      </a:r>
                    </a:p>
                  </a:txBody>
                  <a:tcPr anchor="ctr"/>
                </a:tc>
                <a:tc>
                  <a:txBody>
                    <a:bodyPr/>
                    <a:lstStyle/>
                    <a:p>
                      <a:pPr marL="0" marR="0" indent="0" algn="ctr" defTabSz="914354" rtl="0" eaLnBrk="1" fontAlgn="auto" latinLnBrk="0" hangingPunct="1">
                        <a:lnSpc>
                          <a:spcPct val="100000"/>
                        </a:lnSpc>
                        <a:spcBef>
                          <a:spcPts val="0"/>
                        </a:spcBef>
                        <a:spcAft>
                          <a:spcPts val="0"/>
                        </a:spcAft>
                        <a:buClrTx/>
                        <a:buSzTx/>
                        <a:buFontTx/>
                        <a:buNone/>
                        <a:tabLst/>
                        <a:defRPr/>
                      </a:pPr>
                      <a:r>
                        <a:rPr lang="en-US" sz="900" b="1" dirty="0">
                          <a:solidFill>
                            <a:schemeClr val="tx1"/>
                          </a:solidFill>
                          <a:latin typeface="Open Sans" panose="020B0606030504020204" pitchFamily="34" charset="0"/>
                          <a:ea typeface="Open Sans" panose="020B0606030504020204" pitchFamily="34" charset="0"/>
                          <a:cs typeface="Open Sans" panose="020B0606030504020204" pitchFamily="34" charset="0"/>
                        </a:rPr>
                        <a:t>2 Jul – 3 Aug</a:t>
                      </a:r>
                    </a:p>
                  </a:txBody>
                  <a:tcPr anchor="ctr"/>
                </a:tc>
                <a:tc>
                  <a:txBody>
                    <a:bodyPr/>
                    <a:lstStyle/>
                    <a:p>
                      <a:pPr marL="0" marR="0" indent="0" algn="ctr" defTabSz="914354" rtl="0" eaLnBrk="1" fontAlgn="auto" latinLnBrk="0" hangingPunct="1">
                        <a:lnSpc>
                          <a:spcPct val="100000"/>
                        </a:lnSpc>
                        <a:spcBef>
                          <a:spcPts val="0"/>
                        </a:spcBef>
                        <a:spcAft>
                          <a:spcPts val="0"/>
                        </a:spcAft>
                        <a:buClrTx/>
                        <a:buSzTx/>
                        <a:buFontTx/>
                        <a:buNone/>
                        <a:tabLst/>
                        <a:defRPr/>
                      </a:pPr>
                      <a:r>
                        <a:rPr lang="en-US" sz="1000" b="0" dirty="0">
                          <a:solidFill>
                            <a:srgbClr val="2ECC71"/>
                          </a:solidFill>
                          <a:latin typeface="FontAwesome" pitchFamily="2" charset="0"/>
                          <a:ea typeface="Open Sans" panose="020B0606030504020204" pitchFamily="34" charset="0"/>
                          <a:cs typeface="Open Sans" panose="020B0606030504020204" pitchFamily="34" charset="0"/>
                        </a:rPr>
                        <a:t></a:t>
                      </a:r>
                    </a:p>
                  </a:txBody>
                  <a:tcPr anchor="ctr"/>
                </a:tc>
                <a:tc gridSpan="31">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9">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1">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389703">
                <a:tc>
                  <a:txBody>
                    <a:bodyPr/>
                    <a:lstStyle/>
                    <a:p>
                      <a:pPr marL="285750" indent="-285750">
                        <a:buFont typeface="Arial" panose="020B0604020202020204" pitchFamily="34" charset="0"/>
                        <a:buChar char="•"/>
                      </a:pPr>
                      <a:r>
                        <a:rPr lang="en-US" sz="1100" i="0" dirty="0">
                          <a:solidFill>
                            <a:srgbClr val="4086CD"/>
                          </a:solidFill>
                          <a:latin typeface="Open Sans" panose="020B0606030504020204" pitchFamily="34" charset="0"/>
                          <a:ea typeface="Open Sans" panose="020B0606030504020204" pitchFamily="34" charset="0"/>
                          <a:cs typeface="Open Sans" panose="020B0606030504020204" pitchFamily="34" charset="0"/>
                        </a:rPr>
                        <a:t>Your task #1</a:t>
                      </a:r>
                    </a:p>
                  </a:txBody>
                  <a:tcPr anchor="ctr"/>
                </a:tc>
                <a:tc>
                  <a:txBody>
                    <a:bodyPr/>
                    <a:lstStyle/>
                    <a:p>
                      <a:pPr algn="ctr"/>
                      <a:r>
                        <a:rPr lang="en-US" sz="800" b="0" i="0" dirty="0">
                          <a:solidFill>
                            <a:srgbClr val="7F7F7F"/>
                          </a:solidFill>
                          <a:latin typeface="Open Sans" panose="020B0606030504020204" pitchFamily="34" charset="0"/>
                          <a:ea typeface="Open Sans" panose="020B0606030504020204" pitchFamily="34" charset="0"/>
                          <a:cs typeface="Open Sans" panose="020B0606030504020204" pitchFamily="34" charset="0"/>
                        </a:rPr>
                        <a:t>2 Jul – 19 Jul</a:t>
                      </a:r>
                    </a:p>
                  </a:txBody>
                  <a:tcPr anchor="ctr"/>
                </a:tc>
                <a:tc>
                  <a:txBody>
                    <a:bodyPr/>
                    <a:lstStyle/>
                    <a:p>
                      <a:pPr algn="ctr"/>
                      <a:r>
                        <a:rPr lang="en-US" sz="1000" b="0" i="0" dirty="0">
                          <a:solidFill>
                            <a:srgbClr val="2ECC71"/>
                          </a:solidFill>
                          <a:latin typeface="FontAwesome" pitchFamily="2" charset="0"/>
                          <a:ea typeface="Open Sans" panose="020B0606030504020204" pitchFamily="34" charset="0"/>
                          <a:cs typeface="Open Sans" panose="020B0606030504020204" pitchFamily="34" charset="0"/>
                        </a:rPr>
                        <a:t></a:t>
                      </a:r>
                    </a:p>
                  </a:txBody>
                  <a:tcPr anchor="ctr"/>
                </a:tc>
                <a:tc gridSpan="31">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9">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solidFill>
                      <a:srgbClr val="CEC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1">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3"/>
                  </a:ext>
                </a:extLst>
              </a:tr>
              <a:tr h="389703">
                <a:tc>
                  <a:txBody>
                    <a:bodyPr/>
                    <a:lstStyle/>
                    <a:p>
                      <a:pPr marL="285750" indent="-285750">
                        <a:buFont typeface="Arial" panose="020B0604020202020204" pitchFamily="34" charset="0"/>
                        <a:buChar char="•"/>
                      </a:pPr>
                      <a:r>
                        <a:rPr lang="en-US" sz="1100" i="0" dirty="0">
                          <a:solidFill>
                            <a:srgbClr val="4086CD"/>
                          </a:solidFill>
                          <a:latin typeface="Open Sans" panose="020B0606030504020204" pitchFamily="34" charset="0"/>
                          <a:ea typeface="Open Sans" panose="020B0606030504020204" pitchFamily="34" charset="0"/>
                          <a:cs typeface="Open Sans" panose="020B0606030504020204" pitchFamily="34" charset="0"/>
                        </a:rPr>
                        <a:t>Your task #2</a:t>
                      </a:r>
                    </a:p>
                  </a:txBody>
                  <a:tcPr anchor="ctr"/>
                </a:tc>
                <a:tc>
                  <a:txBody>
                    <a:bodyPr/>
                    <a:lstStyle/>
                    <a:p>
                      <a:pPr algn="ctr"/>
                      <a:r>
                        <a:rPr lang="en-US" sz="800" b="0" i="0" dirty="0">
                          <a:solidFill>
                            <a:srgbClr val="7F7F7F"/>
                          </a:solidFill>
                          <a:latin typeface="Open Sans" panose="020B0606030504020204" pitchFamily="34" charset="0"/>
                          <a:ea typeface="Open Sans" panose="020B0606030504020204" pitchFamily="34" charset="0"/>
                          <a:cs typeface="Open Sans" panose="020B0606030504020204" pitchFamily="34" charset="0"/>
                        </a:rPr>
                        <a:t>10 Jul</a:t>
                      </a:r>
                      <a:r>
                        <a:rPr lang="en-US" sz="800" b="0" i="0" baseline="0" dirty="0">
                          <a:solidFill>
                            <a:srgbClr val="7F7F7F"/>
                          </a:solidFill>
                          <a:latin typeface="Open Sans" panose="020B0606030504020204" pitchFamily="34" charset="0"/>
                          <a:ea typeface="Open Sans" panose="020B0606030504020204" pitchFamily="34" charset="0"/>
                          <a:cs typeface="Open Sans" panose="020B0606030504020204" pitchFamily="34" charset="0"/>
                        </a:rPr>
                        <a:t> – 18 Jul</a:t>
                      </a:r>
                      <a:endParaRPr lang="en-US" sz="800" b="0" i="0" dirty="0">
                        <a:solidFill>
                          <a:srgbClr val="7F7F7F"/>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r>
                        <a:rPr lang="en-US" sz="1000" b="0" i="0" dirty="0">
                          <a:solidFill>
                            <a:srgbClr val="2ECC71"/>
                          </a:solidFill>
                          <a:latin typeface="FontAwesome" pitchFamily="2" charset="0"/>
                          <a:ea typeface="Open Sans" panose="020B0606030504020204" pitchFamily="34" charset="0"/>
                          <a:cs typeface="Open Sans" panose="020B0606030504020204" pitchFamily="34" charset="0"/>
                        </a:rPr>
                        <a:t></a:t>
                      </a:r>
                    </a:p>
                  </a:txBody>
                  <a:tcPr anchor="ctr"/>
                </a:tc>
                <a:tc gridSpan="31">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solidFill>
                      <a:srgbClr val="E8E9E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9">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1">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4"/>
                  </a:ext>
                </a:extLst>
              </a:tr>
              <a:tr h="389703">
                <a:tc>
                  <a:txBody>
                    <a:bodyPr/>
                    <a:lstStyle/>
                    <a:p>
                      <a:pPr marL="285750" indent="-285750">
                        <a:buFont typeface="Arial" panose="020B0604020202020204" pitchFamily="34" charset="0"/>
                        <a:buChar char="•"/>
                      </a:pPr>
                      <a:r>
                        <a:rPr lang="en-US" sz="1100" i="0" dirty="0">
                          <a:solidFill>
                            <a:srgbClr val="4086CD"/>
                          </a:solidFill>
                          <a:latin typeface="Open Sans" panose="020B0606030504020204" pitchFamily="34" charset="0"/>
                          <a:ea typeface="Open Sans" panose="020B0606030504020204" pitchFamily="34" charset="0"/>
                          <a:cs typeface="Open Sans" panose="020B0606030504020204" pitchFamily="34" charset="0"/>
                        </a:rPr>
                        <a:t>Your task #3</a:t>
                      </a:r>
                    </a:p>
                  </a:txBody>
                  <a:tcPr anchor="ctr"/>
                </a:tc>
                <a:tc>
                  <a:txBody>
                    <a:bodyPr/>
                    <a:lstStyle/>
                    <a:p>
                      <a:pPr algn="ctr"/>
                      <a:r>
                        <a:rPr lang="en-US" sz="800" b="0" i="0" dirty="0">
                          <a:solidFill>
                            <a:srgbClr val="7F7F7F"/>
                          </a:solidFill>
                          <a:latin typeface="Open Sans" panose="020B0606030504020204" pitchFamily="34" charset="0"/>
                          <a:ea typeface="Open Sans" panose="020B0606030504020204" pitchFamily="34" charset="0"/>
                          <a:cs typeface="Open Sans" panose="020B0606030504020204" pitchFamily="34" charset="0"/>
                        </a:rPr>
                        <a:t>15 Jul – 4 Aug</a:t>
                      </a:r>
                    </a:p>
                  </a:txBody>
                  <a:tcPr anchor="ctr"/>
                </a:tc>
                <a:tc>
                  <a:txBody>
                    <a:bodyPr/>
                    <a:lstStyle/>
                    <a:p>
                      <a:pPr algn="ctr"/>
                      <a:r>
                        <a:rPr lang="en-US" sz="1000" b="0" i="0" dirty="0">
                          <a:solidFill>
                            <a:srgbClr val="C00000"/>
                          </a:solidFill>
                          <a:latin typeface="FontAwesome" pitchFamily="2" charset="0"/>
                          <a:ea typeface="Open Sans" panose="020B0606030504020204" pitchFamily="34" charset="0"/>
                          <a:cs typeface="Open Sans" panose="020B0606030504020204" pitchFamily="34" charset="0"/>
                        </a:rPr>
                        <a:t></a:t>
                      </a:r>
                    </a:p>
                  </a:txBody>
                  <a:tcPr anchor="ctr"/>
                </a:tc>
                <a:tc gridSpan="31">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9">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1">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5"/>
                  </a:ext>
                </a:extLst>
              </a:tr>
              <a:tr h="389703">
                <a:tc>
                  <a:txBody>
                    <a:bodyPr/>
                    <a:lstStyle/>
                    <a:p>
                      <a:r>
                        <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rPr>
                        <a:t>Project 2</a:t>
                      </a:r>
                    </a:p>
                  </a:txBody>
                  <a:tcPr anchor="ctr"/>
                </a:tc>
                <a:tc>
                  <a:txBody>
                    <a:bodyPr/>
                    <a:lstStyle/>
                    <a:p>
                      <a:pPr algn="ctr"/>
                      <a:r>
                        <a:rPr lang="en-US" sz="900" b="1" dirty="0">
                          <a:solidFill>
                            <a:schemeClr val="tx1"/>
                          </a:solidFill>
                          <a:latin typeface="Open Sans" panose="020B0606030504020204" pitchFamily="34" charset="0"/>
                          <a:ea typeface="Open Sans" panose="020B0606030504020204" pitchFamily="34" charset="0"/>
                          <a:cs typeface="Open Sans" panose="020B0606030504020204" pitchFamily="34" charset="0"/>
                        </a:rPr>
                        <a:t>27 Jul – 27 Sept</a:t>
                      </a:r>
                    </a:p>
                  </a:txBody>
                  <a:tcPr anchor="ctr"/>
                </a:tc>
                <a:tc>
                  <a:txBody>
                    <a:bodyPr/>
                    <a:lstStyle/>
                    <a:p>
                      <a:pPr algn="ctr"/>
                      <a:r>
                        <a:rPr lang="en-US" sz="1000" b="0" dirty="0">
                          <a:solidFill>
                            <a:srgbClr val="E67E22"/>
                          </a:solidFill>
                          <a:latin typeface="FontAwesome" pitchFamily="2" charset="0"/>
                          <a:ea typeface="Open Sans" panose="020B0606030504020204" pitchFamily="34" charset="0"/>
                          <a:cs typeface="Open Sans" panose="020B0606030504020204" pitchFamily="34" charset="0"/>
                        </a:rPr>
                        <a:t></a:t>
                      </a:r>
                    </a:p>
                  </a:txBody>
                  <a:tcPr anchor="ctr"/>
                </a:tc>
                <a:tc gridSpan="31">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9">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1">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6"/>
                  </a:ext>
                </a:extLst>
              </a:tr>
              <a:tr h="389703">
                <a:tc>
                  <a:txBody>
                    <a:bodyPr/>
                    <a:lstStyle/>
                    <a:p>
                      <a:pPr marL="285750" indent="-285750">
                        <a:buFont typeface="Arial" panose="020B0604020202020204" pitchFamily="34" charset="0"/>
                        <a:buChar char="•"/>
                      </a:pPr>
                      <a:r>
                        <a:rPr lang="en-US" sz="1100" b="0" i="0" dirty="0">
                          <a:solidFill>
                            <a:srgbClr val="4086CD"/>
                          </a:solidFill>
                          <a:latin typeface="Open Sans" panose="020B0606030504020204" pitchFamily="34" charset="0"/>
                          <a:ea typeface="Open Sans" panose="020B0606030504020204" pitchFamily="34" charset="0"/>
                          <a:cs typeface="Open Sans" panose="020B0606030504020204" pitchFamily="34" charset="0"/>
                        </a:rPr>
                        <a:t>Your task #1</a:t>
                      </a:r>
                    </a:p>
                  </a:txBody>
                  <a:tcPr anchor="ctr"/>
                </a:tc>
                <a:tc>
                  <a:txBody>
                    <a:bodyPr/>
                    <a:lstStyle/>
                    <a:p>
                      <a:pPr algn="ctr"/>
                      <a:r>
                        <a:rPr lang="en-US" sz="800" b="0" i="0" dirty="0">
                          <a:solidFill>
                            <a:srgbClr val="7F7F7F"/>
                          </a:solidFill>
                          <a:latin typeface="Open Sans" panose="020B0606030504020204" pitchFamily="34" charset="0"/>
                          <a:ea typeface="Open Sans" panose="020B0606030504020204" pitchFamily="34" charset="0"/>
                          <a:cs typeface="Open Sans" panose="020B0606030504020204" pitchFamily="34" charset="0"/>
                        </a:rPr>
                        <a:t>27 Jul – 13 Sept</a:t>
                      </a:r>
                    </a:p>
                  </a:txBody>
                  <a:tcPr anchor="ctr"/>
                </a:tc>
                <a:tc>
                  <a:txBody>
                    <a:bodyPr/>
                    <a:lstStyle/>
                    <a:p>
                      <a:pPr algn="ctr"/>
                      <a:r>
                        <a:rPr lang="en-US" sz="1000" b="0" i="0" dirty="0">
                          <a:solidFill>
                            <a:srgbClr val="E67E22"/>
                          </a:solidFill>
                          <a:latin typeface="FontAwesome" pitchFamily="2" charset="0"/>
                          <a:ea typeface="Open Sans" panose="020B0606030504020204" pitchFamily="34" charset="0"/>
                          <a:cs typeface="Open Sans" panose="020B0606030504020204" pitchFamily="34" charset="0"/>
                        </a:rPr>
                        <a:t></a:t>
                      </a:r>
                    </a:p>
                  </a:txBody>
                  <a:tcPr anchor="ctr"/>
                </a:tc>
                <a:tc gridSpan="31">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9">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1">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7"/>
                  </a:ext>
                </a:extLst>
              </a:tr>
              <a:tr h="389703">
                <a:tc>
                  <a:txBody>
                    <a:bodyPr/>
                    <a:lstStyle/>
                    <a:p>
                      <a:pPr marL="285750" indent="-285750">
                        <a:buFont typeface="Arial" panose="020B0604020202020204" pitchFamily="34" charset="0"/>
                        <a:buChar char="•"/>
                      </a:pPr>
                      <a:r>
                        <a:rPr lang="en-US" sz="1100" i="0" dirty="0">
                          <a:solidFill>
                            <a:srgbClr val="4086CD"/>
                          </a:solidFill>
                          <a:latin typeface="Open Sans" panose="020B0606030504020204" pitchFamily="34" charset="0"/>
                          <a:ea typeface="Open Sans" panose="020B0606030504020204" pitchFamily="34" charset="0"/>
                          <a:cs typeface="Open Sans" panose="020B0606030504020204" pitchFamily="34" charset="0"/>
                        </a:rPr>
                        <a:t>Your task #2</a:t>
                      </a:r>
                    </a:p>
                  </a:txBody>
                  <a:tcPr anchor="ctr"/>
                </a:tc>
                <a:tc>
                  <a:txBody>
                    <a:bodyPr/>
                    <a:lstStyle/>
                    <a:p>
                      <a:pPr algn="ctr"/>
                      <a:r>
                        <a:rPr lang="en-US" sz="800" b="0" i="0" dirty="0">
                          <a:solidFill>
                            <a:srgbClr val="7F7F7F"/>
                          </a:solidFill>
                          <a:latin typeface="Open Sans" panose="020B0606030504020204" pitchFamily="34" charset="0"/>
                          <a:ea typeface="Open Sans" panose="020B0606030504020204" pitchFamily="34" charset="0"/>
                          <a:cs typeface="Open Sans" panose="020B0606030504020204" pitchFamily="34" charset="0"/>
                        </a:rPr>
                        <a:t>15 Aug</a:t>
                      </a:r>
                      <a:r>
                        <a:rPr lang="en-US" sz="800" b="0" i="0" baseline="0" dirty="0">
                          <a:solidFill>
                            <a:srgbClr val="7F7F7F"/>
                          </a:solidFill>
                          <a:latin typeface="Open Sans" panose="020B0606030504020204" pitchFamily="34" charset="0"/>
                          <a:ea typeface="Open Sans" panose="020B0606030504020204" pitchFamily="34" charset="0"/>
                          <a:cs typeface="Open Sans" panose="020B0606030504020204" pitchFamily="34" charset="0"/>
                        </a:rPr>
                        <a:t> – 6 Sept</a:t>
                      </a:r>
                      <a:endParaRPr lang="en-US" sz="800" b="0" i="0" dirty="0">
                        <a:solidFill>
                          <a:srgbClr val="7F7F7F"/>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r>
                        <a:rPr lang="en-US" sz="1000" b="0" i="0" dirty="0">
                          <a:solidFill>
                            <a:srgbClr val="7F8C8D"/>
                          </a:solidFill>
                          <a:latin typeface="FontAwesome" pitchFamily="2" charset="0"/>
                          <a:ea typeface="Open Sans" panose="020B0606030504020204" pitchFamily="34" charset="0"/>
                          <a:cs typeface="Open Sans" panose="020B0606030504020204" pitchFamily="34" charset="0"/>
                        </a:rPr>
                        <a:t></a:t>
                      </a:r>
                    </a:p>
                  </a:txBody>
                  <a:tcPr anchor="ctr"/>
                </a:tc>
                <a:tc gridSpan="31">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9">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1">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8"/>
                  </a:ext>
                </a:extLst>
              </a:tr>
              <a:tr h="389703">
                <a:tc>
                  <a:txBody>
                    <a:bodyPr/>
                    <a:lstStyle/>
                    <a:p>
                      <a:pPr marL="285750" indent="-285750">
                        <a:buFont typeface="Arial" panose="020B0604020202020204" pitchFamily="34" charset="0"/>
                        <a:buChar char="•"/>
                      </a:pPr>
                      <a:r>
                        <a:rPr lang="en-US" sz="1100" i="0" dirty="0">
                          <a:solidFill>
                            <a:srgbClr val="4086CD"/>
                          </a:solidFill>
                          <a:latin typeface="Open Sans" panose="020B0606030504020204" pitchFamily="34" charset="0"/>
                          <a:ea typeface="Open Sans" panose="020B0606030504020204" pitchFamily="34" charset="0"/>
                          <a:cs typeface="Open Sans" panose="020B0606030504020204" pitchFamily="34" charset="0"/>
                        </a:rPr>
                        <a:t>Your task #3</a:t>
                      </a:r>
                    </a:p>
                  </a:txBody>
                  <a:tcPr anchor="ctr"/>
                </a:tc>
                <a:tc>
                  <a:txBody>
                    <a:bodyPr/>
                    <a:lstStyle/>
                    <a:p>
                      <a:pPr algn="ctr"/>
                      <a:r>
                        <a:rPr lang="en-US" sz="800" b="0" i="0" dirty="0">
                          <a:solidFill>
                            <a:srgbClr val="7F7F7F"/>
                          </a:solidFill>
                          <a:latin typeface="Open Sans" panose="020B0606030504020204" pitchFamily="34" charset="0"/>
                          <a:ea typeface="Open Sans" panose="020B0606030504020204" pitchFamily="34" charset="0"/>
                          <a:cs typeface="Open Sans" panose="020B0606030504020204" pitchFamily="34" charset="0"/>
                        </a:rPr>
                        <a:t>11 Sept – 27 Sept</a:t>
                      </a:r>
                    </a:p>
                  </a:txBody>
                  <a:tcPr anchor="ctr"/>
                </a:tc>
                <a:tc>
                  <a:txBody>
                    <a:bodyPr/>
                    <a:lstStyle/>
                    <a:p>
                      <a:pPr algn="ctr"/>
                      <a:r>
                        <a:rPr lang="en-US" sz="1000" b="0" i="0" dirty="0">
                          <a:solidFill>
                            <a:srgbClr val="7F8C8D"/>
                          </a:solidFill>
                          <a:latin typeface="FontAwesome" pitchFamily="2" charset="0"/>
                          <a:ea typeface="Open Sans" panose="020B0606030504020204" pitchFamily="34" charset="0"/>
                          <a:cs typeface="Open Sans" panose="020B0606030504020204" pitchFamily="34" charset="0"/>
                        </a:rPr>
                        <a:t></a:t>
                      </a:r>
                    </a:p>
                  </a:txBody>
                  <a:tcPr anchor="ctr"/>
                </a:tc>
                <a:tc gridSpan="31">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9">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1">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9"/>
                  </a:ext>
                </a:extLst>
              </a:tr>
            </a:tbl>
          </a:graphicData>
        </a:graphic>
      </p:graphicFrame>
      <p:sp>
        <p:nvSpPr>
          <p:cNvPr id="17" name="Slide Number Placeholder 16"/>
          <p:cNvSpPr>
            <a:spLocks noGrp="1"/>
          </p:cNvSpPr>
          <p:nvPr>
            <p:ph type="sldNum" sz="quarter" idx="12"/>
          </p:nvPr>
        </p:nvSpPr>
        <p:spPr/>
        <p:txBody>
          <a:bodyPr/>
          <a:lstStyle/>
          <a:p>
            <a:fld id="{F68327C5-B821-4FE9-A59A-A60D9EB59A9A}" type="slidenum">
              <a:rPr lang="en-US" smtClean="0"/>
              <a:pPr/>
              <a:t>12</a:t>
            </a:fld>
            <a:endParaRPr lang="en-US" dirty="0"/>
          </a:p>
        </p:txBody>
      </p:sp>
      <p:sp>
        <p:nvSpPr>
          <p:cNvPr id="54" name="Rectangle 53"/>
          <p:cNvSpPr/>
          <p:nvPr/>
        </p:nvSpPr>
        <p:spPr>
          <a:xfrm>
            <a:off x="3647728" y="2055510"/>
            <a:ext cx="3027583" cy="216024"/>
          </a:xfrm>
          <a:prstGeom prst="rect">
            <a:avLst/>
          </a:prstGeom>
          <a:solidFill>
            <a:srgbClr val="2ECC71">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000" dirty="0">
                <a:latin typeface="Open Sans" panose="020B0606030504020204" pitchFamily="34" charset="0"/>
                <a:ea typeface="Open Sans" panose="020B0606030504020204" pitchFamily="34" charset="0"/>
                <a:cs typeface="Open Sans" panose="020B0606030504020204" pitchFamily="34" charset="0"/>
              </a:rPr>
              <a:t>100%</a:t>
            </a:r>
          </a:p>
        </p:txBody>
      </p:sp>
      <p:sp>
        <p:nvSpPr>
          <p:cNvPr id="55" name="Rectangle 54"/>
          <p:cNvSpPr/>
          <p:nvPr/>
        </p:nvSpPr>
        <p:spPr>
          <a:xfrm>
            <a:off x="3647728" y="2442755"/>
            <a:ext cx="1619405" cy="216024"/>
          </a:xfrm>
          <a:prstGeom prst="rect">
            <a:avLst/>
          </a:prstGeom>
          <a:solidFill>
            <a:srgbClr val="2ECC71">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000" dirty="0">
                <a:latin typeface="Open Sans" panose="020B0606030504020204" pitchFamily="34" charset="0"/>
                <a:ea typeface="Open Sans" panose="020B0606030504020204" pitchFamily="34" charset="0"/>
                <a:cs typeface="Open Sans" panose="020B0606030504020204" pitchFamily="34" charset="0"/>
              </a:rPr>
              <a:t>100%</a:t>
            </a:r>
          </a:p>
        </p:txBody>
      </p:sp>
      <p:sp>
        <p:nvSpPr>
          <p:cNvPr id="56" name="Rectangle 55"/>
          <p:cNvSpPr/>
          <p:nvPr/>
        </p:nvSpPr>
        <p:spPr>
          <a:xfrm>
            <a:off x="4351817" y="2830000"/>
            <a:ext cx="844907" cy="216024"/>
          </a:xfrm>
          <a:prstGeom prst="rect">
            <a:avLst/>
          </a:prstGeom>
          <a:solidFill>
            <a:srgbClr val="2ECC71">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000" dirty="0">
                <a:latin typeface="Open Sans" panose="020B0606030504020204" pitchFamily="34" charset="0"/>
                <a:ea typeface="Open Sans" panose="020B0606030504020204" pitchFamily="34" charset="0"/>
                <a:cs typeface="Open Sans" panose="020B0606030504020204" pitchFamily="34" charset="0"/>
              </a:rPr>
              <a:t>100%</a:t>
            </a:r>
          </a:p>
        </p:txBody>
      </p:sp>
      <p:sp>
        <p:nvSpPr>
          <p:cNvPr id="57" name="Rectangle 56"/>
          <p:cNvSpPr/>
          <p:nvPr/>
        </p:nvSpPr>
        <p:spPr>
          <a:xfrm>
            <a:off x="4985497" y="3217245"/>
            <a:ext cx="1689814" cy="216024"/>
          </a:xfrm>
          <a:prstGeom prst="rect">
            <a:avLst/>
          </a:prstGeom>
          <a:solidFill>
            <a:srgbClr val="E74C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000" dirty="0">
                <a:latin typeface="Open Sans" panose="020B0606030504020204" pitchFamily="34" charset="0"/>
                <a:ea typeface="Open Sans" panose="020B0606030504020204" pitchFamily="34" charset="0"/>
                <a:cs typeface="Open Sans" panose="020B0606030504020204" pitchFamily="34" charset="0"/>
              </a:rPr>
              <a:t>0%</a:t>
            </a:r>
          </a:p>
        </p:txBody>
      </p:sp>
      <p:sp>
        <p:nvSpPr>
          <p:cNvPr id="58" name="Rectangle 57"/>
          <p:cNvSpPr/>
          <p:nvPr/>
        </p:nvSpPr>
        <p:spPr>
          <a:xfrm>
            <a:off x="5900813" y="3604490"/>
            <a:ext cx="5491894" cy="216024"/>
          </a:xfrm>
          <a:prstGeom prst="rect">
            <a:avLst/>
          </a:prstGeom>
          <a:solidFill>
            <a:srgbClr val="E67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p:sp>
        <p:nvSpPr>
          <p:cNvPr id="60" name="Rectangle 59"/>
          <p:cNvSpPr/>
          <p:nvPr/>
        </p:nvSpPr>
        <p:spPr>
          <a:xfrm>
            <a:off x="5900813" y="3991735"/>
            <a:ext cx="4365352" cy="216024"/>
          </a:xfrm>
          <a:prstGeom prst="rect">
            <a:avLst/>
          </a:prstGeom>
          <a:solidFill>
            <a:srgbClr val="E67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000" dirty="0">
                <a:latin typeface="Open Sans" panose="020B0606030504020204" pitchFamily="34" charset="0"/>
                <a:ea typeface="Open Sans" panose="020B0606030504020204" pitchFamily="34" charset="0"/>
                <a:cs typeface="Open Sans" panose="020B0606030504020204" pitchFamily="34" charset="0"/>
              </a:rPr>
              <a:t>30%</a:t>
            </a:r>
          </a:p>
        </p:txBody>
      </p:sp>
      <p:sp>
        <p:nvSpPr>
          <p:cNvPr id="61" name="Rectangle 60"/>
          <p:cNvSpPr/>
          <p:nvPr/>
        </p:nvSpPr>
        <p:spPr>
          <a:xfrm>
            <a:off x="7714718" y="4378980"/>
            <a:ext cx="1917766" cy="216024"/>
          </a:xfrm>
          <a:prstGeom prst="rect">
            <a:avLst/>
          </a:prstGeom>
          <a:solidFill>
            <a:srgbClr val="7F8C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000" dirty="0">
                <a:latin typeface="Open Sans" panose="020B0606030504020204" pitchFamily="34" charset="0"/>
                <a:ea typeface="Open Sans" panose="020B0606030504020204" pitchFamily="34" charset="0"/>
                <a:cs typeface="Open Sans" panose="020B0606030504020204" pitchFamily="34" charset="0"/>
              </a:rPr>
              <a:t>0%</a:t>
            </a:r>
          </a:p>
        </p:txBody>
      </p:sp>
      <p:sp>
        <p:nvSpPr>
          <p:cNvPr id="62" name="Rectangle 61"/>
          <p:cNvSpPr/>
          <p:nvPr/>
        </p:nvSpPr>
        <p:spPr>
          <a:xfrm>
            <a:off x="10054938" y="4766222"/>
            <a:ext cx="1337769" cy="216024"/>
          </a:xfrm>
          <a:prstGeom prst="rect">
            <a:avLst/>
          </a:prstGeom>
          <a:solidFill>
            <a:srgbClr val="7F8C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000" dirty="0">
                <a:latin typeface="Open Sans" panose="020B0606030504020204" pitchFamily="34" charset="0"/>
                <a:ea typeface="Open Sans" panose="020B0606030504020204" pitchFamily="34" charset="0"/>
                <a:cs typeface="Open Sans" panose="020B0606030504020204" pitchFamily="34" charset="0"/>
              </a:rPr>
              <a:t>0%</a:t>
            </a:r>
          </a:p>
        </p:txBody>
      </p:sp>
      <p:cxnSp>
        <p:nvCxnSpPr>
          <p:cNvPr id="63" name="Straight Arrow Connector 62"/>
          <p:cNvCxnSpPr/>
          <p:nvPr/>
        </p:nvCxnSpPr>
        <p:spPr>
          <a:xfrm>
            <a:off x="7520217" y="1983502"/>
            <a:ext cx="0" cy="3456384"/>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7554959" y="5302132"/>
            <a:ext cx="528529" cy="230832"/>
          </a:xfrm>
          <a:prstGeom prst="rect">
            <a:avLst/>
          </a:prstGeom>
          <a:noFill/>
        </p:spPr>
        <p:txBody>
          <a:bodyPr wrap="none" rtlCol="0">
            <a:spAutoFit/>
          </a:bodyPr>
          <a:lstStyle/>
          <a:p>
            <a:r>
              <a:rPr lang="en-US" sz="900" dirty="0">
                <a:latin typeface="Open Sans" panose="020B0606030504020204" pitchFamily="34" charset="0"/>
                <a:ea typeface="Open Sans" panose="020B0606030504020204" pitchFamily="34" charset="0"/>
                <a:cs typeface="Open Sans" panose="020B0606030504020204" pitchFamily="34" charset="0"/>
              </a:rPr>
              <a:t>Today </a:t>
            </a:r>
          </a:p>
        </p:txBody>
      </p:sp>
      <p:sp>
        <p:nvSpPr>
          <p:cNvPr id="65" name="TextBox 64"/>
          <p:cNvSpPr txBox="1"/>
          <p:nvPr/>
        </p:nvSpPr>
        <p:spPr>
          <a:xfrm>
            <a:off x="8279873" y="5232882"/>
            <a:ext cx="2275175" cy="369332"/>
          </a:xfrm>
          <a:prstGeom prst="rect">
            <a:avLst/>
          </a:prstGeom>
          <a:noFill/>
        </p:spPr>
        <p:txBody>
          <a:bodyPr wrap="none" rtlCol="0">
            <a:spAutoFit/>
          </a:bodyPr>
          <a:lstStyle/>
          <a:p>
            <a:r>
              <a:rPr lang="en-US" b="1" dirty="0">
                <a:solidFill>
                  <a:srgbClr val="8E44AD"/>
                </a:solidFill>
                <a:latin typeface="Open Sans" panose="020B0606030504020204" pitchFamily="34" charset="0"/>
                <a:ea typeface="Open Sans" panose="020B0606030504020204" pitchFamily="34" charset="0"/>
                <a:cs typeface="Open Sans" panose="020B0606030504020204" pitchFamily="34" charset="0"/>
              </a:rPr>
              <a:t>38 days remaining</a:t>
            </a:r>
          </a:p>
        </p:txBody>
      </p:sp>
      <p:cxnSp>
        <p:nvCxnSpPr>
          <p:cNvPr id="66" name="Straight Arrow Connector 65"/>
          <p:cNvCxnSpPr/>
          <p:nvPr/>
        </p:nvCxnSpPr>
        <p:spPr>
          <a:xfrm>
            <a:off x="11392707" y="1983502"/>
            <a:ext cx="0" cy="3456384"/>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67" name="TextBox 66"/>
          <p:cNvSpPr txBox="1"/>
          <p:nvPr/>
        </p:nvSpPr>
        <p:spPr>
          <a:xfrm>
            <a:off x="11480482" y="5163632"/>
            <a:ext cx="592182" cy="369332"/>
          </a:xfrm>
          <a:prstGeom prst="rect">
            <a:avLst/>
          </a:prstGeom>
          <a:noFill/>
        </p:spPr>
        <p:txBody>
          <a:bodyPr wrap="square" lIns="0" rtlCol="0">
            <a:spAutoFit/>
          </a:bodyPr>
          <a:lstStyle/>
          <a:p>
            <a:r>
              <a:rPr lang="en-US" sz="900" dirty="0">
                <a:solidFill>
                  <a:srgbClr val="C00000"/>
                </a:solidFill>
                <a:latin typeface="Open Sans" panose="020B0606030504020204" pitchFamily="34" charset="0"/>
                <a:ea typeface="Open Sans" panose="020B0606030504020204" pitchFamily="34" charset="0"/>
                <a:cs typeface="Open Sans" panose="020B0606030504020204" pitchFamily="34" charset="0"/>
              </a:rPr>
              <a:t>Final deadline</a:t>
            </a:r>
          </a:p>
        </p:txBody>
      </p:sp>
      <p:sp>
        <p:nvSpPr>
          <p:cNvPr id="68" name="TextBox 67"/>
          <p:cNvSpPr txBox="1"/>
          <p:nvPr/>
        </p:nvSpPr>
        <p:spPr>
          <a:xfrm>
            <a:off x="3790434" y="5302132"/>
            <a:ext cx="662590" cy="230832"/>
          </a:xfrm>
          <a:prstGeom prst="rect">
            <a:avLst/>
          </a:prstGeom>
          <a:noFill/>
        </p:spPr>
        <p:txBody>
          <a:bodyPr wrap="square" lIns="0" rtlCol="0">
            <a:spAutoFit/>
          </a:bodyPr>
          <a:lstStyle/>
          <a:p>
            <a:r>
              <a:rPr lang="en-US" sz="900" dirty="0">
                <a:solidFill>
                  <a:srgbClr val="16A085"/>
                </a:solidFill>
                <a:latin typeface="Open Sans" panose="020B0606030504020204" pitchFamily="34" charset="0"/>
                <a:ea typeface="Open Sans" panose="020B0606030504020204" pitchFamily="34" charset="0"/>
                <a:cs typeface="Open Sans" panose="020B0606030504020204" pitchFamily="34" charset="0"/>
              </a:rPr>
              <a:t>Beginning</a:t>
            </a:r>
          </a:p>
        </p:txBody>
      </p:sp>
      <p:cxnSp>
        <p:nvCxnSpPr>
          <p:cNvPr id="69" name="Straight Arrow Connector 68"/>
          <p:cNvCxnSpPr/>
          <p:nvPr/>
        </p:nvCxnSpPr>
        <p:spPr>
          <a:xfrm>
            <a:off x="3647728" y="1983502"/>
            <a:ext cx="0" cy="3456384"/>
          </a:xfrm>
          <a:prstGeom prst="straightConnector1">
            <a:avLst/>
          </a:prstGeom>
          <a:ln>
            <a:solidFill>
              <a:srgbClr val="2ECC7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70" name="TextBox 69"/>
          <p:cNvSpPr txBox="1"/>
          <p:nvPr/>
        </p:nvSpPr>
        <p:spPr>
          <a:xfrm>
            <a:off x="401114" y="5279181"/>
            <a:ext cx="1423788" cy="230832"/>
          </a:xfrm>
          <a:prstGeom prst="rect">
            <a:avLst/>
          </a:prstGeom>
          <a:noFill/>
        </p:spPr>
        <p:txBody>
          <a:bodyPr wrap="none" rtlCol="0">
            <a:spAutoFit/>
          </a:bodyPr>
          <a:lstStyle/>
          <a:p>
            <a:r>
              <a:rPr lang="en-US" sz="900" dirty="0">
                <a:latin typeface="Open Sans" panose="020B0606030504020204" pitchFamily="34" charset="0"/>
                <a:ea typeface="Open Sans" panose="020B0606030504020204" pitchFamily="34" charset="0"/>
                <a:cs typeface="Open Sans" panose="020B0606030504020204" pitchFamily="34" charset="0"/>
              </a:rPr>
              <a:t>(1) Level of completion:</a:t>
            </a:r>
          </a:p>
        </p:txBody>
      </p:sp>
      <p:grpSp>
        <p:nvGrpSpPr>
          <p:cNvPr id="71" name="Group 70"/>
          <p:cNvGrpSpPr/>
          <p:nvPr/>
        </p:nvGrpSpPr>
        <p:grpSpPr>
          <a:xfrm>
            <a:off x="1783319" y="5259506"/>
            <a:ext cx="1109567" cy="869864"/>
            <a:chOff x="3210522" y="5607868"/>
            <a:chExt cx="1109567" cy="869864"/>
          </a:xfrm>
        </p:grpSpPr>
        <p:sp>
          <p:nvSpPr>
            <p:cNvPr id="72" name="Rectangle 71"/>
            <p:cNvSpPr/>
            <p:nvPr/>
          </p:nvSpPr>
          <p:spPr>
            <a:xfrm>
              <a:off x="3210522" y="5607868"/>
              <a:ext cx="312906" cy="246221"/>
            </a:xfrm>
            <a:prstGeom prst="rect">
              <a:avLst/>
            </a:prstGeom>
          </p:spPr>
          <p:txBody>
            <a:bodyPr wrap="none">
              <a:spAutoFit/>
            </a:bodyPr>
            <a:lstStyle/>
            <a:p>
              <a:pPr lvl="0" algn="ctr">
                <a:defRPr/>
              </a:pPr>
              <a:r>
                <a:rPr lang="en-US" sz="1000" dirty="0">
                  <a:solidFill>
                    <a:srgbClr val="2ECC71"/>
                  </a:solidFill>
                  <a:latin typeface="FontAwesome" pitchFamily="2" charset="0"/>
                  <a:ea typeface="Open Sans" panose="020B0606030504020204" pitchFamily="34" charset="0"/>
                  <a:cs typeface="Open Sans" panose="020B0606030504020204" pitchFamily="34" charset="0"/>
                </a:rPr>
                <a:t></a:t>
              </a:r>
            </a:p>
          </p:txBody>
        </p:sp>
        <p:sp>
          <p:nvSpPr>
            <p:cNvPr id="73" name="Rectangle 72"/>
            <p:cNvSpPr/>
            <p:nvPr/>
          </p:nvSpPr>
          <p:spPr>
            <a:xfrm>
              <a:off x="3219339" y="5815749"/>
              <a:ext cx="295273" cy="246221"/>
            </a:xfrm>
            <a:prstGeom prst="rect">
              <a:avLst/>
            </a:prstGeom>
          </p:spPr>
          <p:txBody>
            <a:bodyPr wrap="none">
              <a:spAutoFit/>
            </a:bodyPr>
            <a:lstStyle/>
            <a:p>
              <a:pPr lvl="0" algn="ctr"/>
              <a:r>
                <a:rPr lang="en-US" sz="1000" dirty="0">
                  <a:solidFill>
                    <a:srgbClr val="E67E22"/>
                  </a:solidFill>
                  <a:latin typeface="FontAwesome" pitchFamily="2" charset="0"/>
                  <a:ea typeface="Open Sans" panose="020B0606030504020204" pitchFamily="34" charset="0"/>
                  <a:cs typeface="Open Sans" panose="020B0606030504020204" pitchFamily="34" charset="0"/>
                </a:rPr>
                <a:t></a:t>
              </a:r>
            </a:p>
          </p:txBody>
        </p:sp>
        <p:sp>
          <p:nvSpPr>
            <p:cNvPr id="74" name="Rectangle 73"/>
            <p:cNvSpPr/>
            <p:nvPr/>
          </p:nvSpPr>
          <p:spPr>
            <a:xfrm>
              <a:off x="3210522" y="6023630"/>
              <a:ext cx="312906" cy="246221"/>
            </a:xfrm>
            <a:prstGeom prst="rect">
              <a:avLst/>
            </a:prstGeom>
          </p:spPr>
          <p:txBody>
            <a:bodyPr wrap="none">
              <a:spAutoFit/>
            </a:bodyPr>
            <a:lstStyle/>
            <a:p>
              <a:pPr lvl="0" algn="ctr"/>
              <a:r>
                <a:rPr lang="en-US" sz="1000" dirty="0">
                  <a:solidFill>
                    <a:srgbClr val="C00000"/>
                  </a:solidFill>
                  <a:latin typeface="FontAwesome" pitchFamily="2" charset="0"/>
                  <a:ea typeface="Open Sans" panose="020B0606030504020204" pitchFamily="34" charset="0"/>
                  <a:cs typeface="Open Sans" panose="020B0606030504020204" pitchFamily="34" charset="0"/>
                </a:rPr>
                <a:t></a:t>
              </a:r>
            </a:p>
          </p:txBody>
        </p:sp>
        <p:sp>
          <p:nvSpPr>
            <p:cNvPr id="75" name="Rectangle 74"/>
            <p:cNvSpPr/>
            <p:nvPr/>
          </p:nvSpPr>
          <p:spPr>
            <a:xfrm>
              <a:off x="3224147" y="6231511"/>
              <a:ext cx="285656" cy="246221"/>
            </a:xfrm>
            <a:prstGeom prst="rect">
              <a:avLst/>
            </a:prstGeom>
          </p:spPr>
          <p:txBody>
            <a:bodyPr wrap="none">
              <a:spAutoFit/>
            </a:bodyPr>
            <a:lstStyle/>
            <a:p>
              <a:pPr lvl="0" algn="ctr"/>
              <a:r>
                <a:rPr lang="en-US" sz="1000" dirty="0">
                  <a:solidFill>
                    <a:srgbClr val="7F8C8D"/>
                  </a:solidFill>
                  <a:latin typeface="FontAwesome" pitchFamily="2" charset="0"/>
                  <a:ea typeface="Open Sans" panose="020B0606030504020204" pitchFamily="34" charset="0"/>
                  <a:cs typeface="Open Sans" panose="020B0606030504020204" pitchFamily="34" charset="0"/>
                </a:rPr>
                <a:t></a:t>
              </a:r>
            </a:p>
          </p:txBody>
        </p:sp>
        <p:sp>
          <p:nvSpPr>
            <p:cNvPr id="76" name="Rectangle 75"/>
            <p:cNvSpPr/>
            <p:nvPr/>
          </p:nvSpPr>
          <p:spPr>
            <a:xfrm>
              <a:off x="3431704" y="5629645"/>
              <a:ext cx="628698" cy="200055"/>
            </a:xfrm>
            <a:prstGeom prst="rect">
              <a:avLst/>
            </a:prstGeom>
          </p:spPr>
          <p:txBody>
            <a:bodyPr wrap="none" anchor="ctr">
              <a:spAutoFit/>
            </a:bodyPr>
            <a:lstStyle/>
            <a:p>
              <a:r>
                <a:rPr lang="en-US" sz="700" dirty="0">
                  <a:solidFill>
                    <a:prstClr val="black"/>
                  </a:solidFill>
                  <a:latin typeface="Open Sans" panose="020B0606030504020204" pitchFamily="34" charset="0"/>
                  <a:ea typeface="Open Sans" panose="020B0606030504020204" pitchFamily="34" charset="0"/>
                  <a:cs typeface="Open Sans" panose="020B0606030504020204" pitchFamily="34" charset="0"/>
                </a:rPr>
                <a:t>completed</a:t>
              </a:r>
              <a:endParaRPr lang="en-US" sz="1400" dirty="0"/>
            </a:p>
          </p:txBody>
        </p:sp>
        <p:sp>
          <p:nvSpPr>
            <p:cNvPr id="77" name="Rectangle 76"/>
            <p:cNvSpPr/>
            <p:nvPr/>
          </p:nvSpPr>
          <p:spPr>
            <a:xfrm>
              <a:off x="3431704" y="5843211"/>
              <a:ext cx="553357" cy="200055"/>
            </a:xfrm>
            <a:prstGeom prst="rect">
              <a:avLst/>
            </a:prstGeom>
          </p:spPr>
          <p:txBody>
            <a:bodyPr wrap="none" anchor="ctr">
              <a:spAutoFit/>
            </a:bodyPr>
            <a:lstStyle/>
            <a:p>
              <a:r>
                <a:rPr lang="en-US" sz="700" dirty="0">
                  <a:solidFill>
                    <a:prstClr val="black"/>
                  </a:solidFill>
                  <a:latin typeface="Open Sans" panose="020B0606030504020204" pitchFamily="34" charset="0"/>
                  <a:ea typeface="Open Sans" panose="020B0606030504020204" pitchFamily="34" charset="0"/>
                  <a:cs typeface="Open Sans" panose="020B0606030504020204" pitchFamily="34" charset="0"/>
                </a:rPr>
                <a:t>on-going</a:t>
              </a:r>
              <a:endParaRPr lang="en-US" sz="1400" dirty="0"/>
            </a:p>
          </p:txBody>
        </p:sp>
        <p:sp>
          <p:nvSpPr>
            <p:cNvPr id="78" name="Rectangle 77"/>
            <p:cNvSpPr/>
            <p:nvPr/>
          </p:nvSpPr>
          <p:spPr>
            <a:xfrm>
              <a:off x="3431704" y="6056777"/>
              <a:ext cx="888385" cy="200055"/>
            </a:xfrm>
            <a:prstGeom prst="rect">
              <a:avLst/>
            </a:prstGeom>
          </p:spPr>
          <p:txBody>
            <a:bodyPr wrap="none" anchor="ctr">
              <a:spAutoFit/>
            </a:bodyPr>
            <a:lstStyle/>
            <a:p>
              <a:r>
                <a:rPr lang="en-US" sz="700" dirty="0">
                  <a:solidFill>
                    <a:prstClr val="black"/>
                  </a:solidFill>
                  <a:latin typeface="Open Sans" panose="020B0606030504020204" pitchFamily="34" charset="0"/>
                  <a:ea typeface="Open Sans" panose="020B0606030504020204" pitchFamily="34" charset="0"/>
                  <a:cs typeface="Open Sans" panose="020B0606030504020204" pitchFamily="34" charset="0"/>
                </a:rPr>
                <a:t>issues / deferred</a:t>
              </a:r>
              <a:endParaRPr lang="en-US" sz="1400" dirty="0"/>
            </a:p>
          </p:txBody>
        </p:sp>
        <p:sp>
          <p:nvSpPr>
            <p:cNvPr id="79" name="Rectangle 78"/>
            <p:cNvSpPr/>
            <p:nvPr/>
          </p:nvSpPr>
          <p:spPr>
            <a:xfrm>
              <a:off x="3431704" y="6270343"/>
              <a:ext cx="647934" cy="200055"/>
            </a:xfrm>
            <a:prstGeom prst="rect">
              <a:avLst/>
            </a:prstGeom>
          </p:spPr>
          <p:txBody>
            <a:bodyPr wrap="none" anchor="ctr">
              <a:spAutoFit/>
            </a:bodyPr>
            <a:lstStyle/>
            <a:p>
              <a:r>
                <a:rPr lang="en-US" sz="700" dirty="0">
                  <a:solidFill>
                    <a:prstClr val="black"/>
                  </a:solidFill>
                  <a:latin typeface="Open Sans" panose="020B0606030504020204" pitchFamily="34" charset="0"/>
                  <a:ea typeface="Open Sans" panose="020B0606030504020204" pitchFamily="34" charset="0"/>
                  <a:cs typeface="Open Sans" panose="020B0606030504020204" pitchFamily="34" charset="0"/>
                </a:rPr>
                <a:t>not started</a:t>
              </a:r>
              <a:endParaRPr lang="en-US" sz="1400" dirty="0"/>
            </a:p>
          </p:txBody>
        </p:sp>
      </p:grpSp>
    </p:spTree>
    <p:extLst>
      <p:ext uri="{BB962C8B-B14F-4D97-AF65-F5344CB8AC3E}">
        <p14:creationId xmlns:p14="http://schemas.microsoft.com/office/powerpoint/2010/main" val="35717574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p:txBody>
          <a:bodyPr/>
          <a:lstStyle/>
          <a:p>
            <a:r>
              <a:rPr lang="en-US" dirty="0"/>
              <a:t>Simple Template – 12 Months</a:t>
            </a:r>
          </a:p>
        </p:txBody>
      </p:sp>
      <p:sp>
        <p:nvSpPr>
          <p:cNvPr id="5" name="Title 4"/>
          <p:cNvSpPr>
            <a:spLocks noGrp="1"/>
          </p:cNvSpPr>
          <p:nvPr>
            <p:ph type="title"/>
          </p:nvPr>
        </p:nvSpPr>
        <p:spPr/>
        <p:txBody>
          <a:bodyPr/>
          <a:lstStyle/>
          <a:p>
            <a:r>
              <a:rPr lang="en-US" dirty="0"/>
              <a:t>Gantt Chart</a:t>
            </a:r>
          </a:p>
        </p:txBody>
      </p:sp>
      <p:sp>
        <p:nvSpPr>
          <p:cNvPr id="4" name="Slide Number Placeholder 3"/>
          <p:cNvSpPr>
            <a:spLocks noGrp="1"/>
          </p:cNvSpPr>
          <p:nvPr>
            <p:ph type="sldNum" sz="quarter" idx="12"/>
          </p:nvPr>
        </p:nvSpPr>
        <p:spPr/>
        <p:txBody>
          <a:bodyPr/>
          <a:lstStyle/>
          <a:p>
            <a:fld id="{F68327C5-B821-4FE9-A59A-A60D9EB59A9A}" type="slidenum">
              <a:rPr lang="en-US" smtClean="0"/>
              <a:pPr/>
              <a:t>13</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792334185"/>
              </p:ext>
            </p:extLst>
          </p:nvPr>
        </p:nvGraphicFramePr>
        <p:xfrm>
          <a:off x="479376" y="1238300"/>
          <a:ext cx="11305261" cy="4493414"/>
        </p:xfrm>
        <a:graphic>
          <a:graphicData uri="http://schemas.openxmlformats.org/drawingml/2006/table">
            <a:tbl>
              <a:tblPr firstRow="1" bandRow="1">
                <a:tableStyleId>{5C22544A-7EE6-4342-B048-85BDC9FD1C3A}</a:tableStyleId>
              </a:tblPr>
              <a:tblGrid>
                <a:gridCol w="2307853">
                  <a:extLst>
                    <a:ext uri="{9D8B030D-6E8A-4147-A177-3AD203B41FA5}">
                      <a16:colId xmlns:a16="http://schemas.microsoft.com/office/drawing/2014/main" val="20000"/>
                    </a:ext>
                  </a:extLst>
                </a:gridCol>
                <a:gridCol w="749784">
                  <a:extLst>
                    <a:ext uri="{9D8B030D-6E8A-4147-A177-3AD203B41FA5}">
                      <a16:colId xmlns:a16="http://schemas.microsoft.com/office/drawing/2014/main" val="20001"/>
                    </a:ext>
                  </a:extLst>
                </a:gridCol>
                <a:gridCol w="749784">
                  <a:extLst>
                    <a:ext uri="{9D8B030D-6E8A-4147-A177-3AD203B41FA5}">
                      <a16:colId xmlns:a16="http://schemas.microsoft.com/office/drawing/2014/main" val="20002"/>
                    </a:ext>
                  </a:extLst>
                </a:gridCol>
                <a:gridCol w="749784">
                  <a:extLst>
                    <a:ext uri="{9D8B030D-6E8A-4147-A177-3AD203B41FA5}">
                      <a16:colId xmlns:a16="http://schemas.microsoft.com/office/drawing/2014/main" val="20003"/>
                    </a:ext>
                  </a:extLst>
                </a:gridCol>
                <a:gridCol w="749784">
                  <a:extLst>
                    <a:ext uri="{9D8B030D-6E8A-4147-A177-3AD203B41FA5}">
                      <a16:colId xmlns:a16="http://schemas.microsoft.com/office/drawing/2014/main" val="20004"/>
                    </a:ext>
                  </a:extLst>
                </a:gridCol>
                <a:gridCol w="749784">
                  <a:extLst>
                    <a:ext uri="{9D8B030D-6E8A-4147-A177-3AD203B41FA5}">
                      <a16:colId xmlns:a16="http://schemas.microsoft.com/office/drawing/2014/main" val="20005"/>
                    </a:ext>
                  </a:extLst>
                </a:gridCol>
                <a:gridCol w="749784">
                  <a:extLst>
                    <a:ext uri="{9D8B030D-6E8A-4147-A177-3AD203B41FA5}">
                      <a16:colId xmlns:a16="http://schemas.microsoft.com/office/drawing/2014/main" val="20006"/>
                    </a:ext>
                  </a:extLst>
                </a:gridCol>
                <a:gridCol w="749784">
                  <a:extLst>
                    <a:ext uri="{9D8B030D-6E8A-4147-A177-3AD203B41FA5}">
                      <a16:colId xmlns:a16="http://schemas.microsoft.com/office/drawing/2014/main" val="20007"/>
                    </a:ext>
                  </a:extLst>
                </a:gridCol>
                <a:gridCol w="749784">
                  <a:extLst>
                    <a:ext uri="{9D8B030D-6E8A-4147-A177-3AD203B41FA5}">
                      <a16:colId xmlns:a16="http://schemas.microsoft.com/office/drawing/2014/main" val="20008"/>
                    </a:ext>
                  </a:extLst>
                </a:gridCol>
                <a:gridCol w="749784">
                  <a:extLst>
                    <a:ext uri="{9D8B030D-6E8A-4147-A177-3AD203B41FA5}">
                      <a16:colId xmlns:a16="http://schemas.microsoft.com/office/drawing/2014/main" val="20009"/>
                    </a:ext>
                  </a:extLst>
                </a:gridCol>
                <a:gridCol w="749784">
                  <a:extLst>
                    <a:ext uri="{9D8B030D-6E8A-4147-A177-3AD203B41FA5}">
                      <a16:colId xmlns:a16="http://schemas.microsoft.com/office/drawing/2014/main" val="20010"/>
                    </a:ext>
                  </a:extLst>
                </a:gridCol>
                <a:gridCol w="749784">
                  <a:extLst>
                    <a:ext uri="{9D8B030D-6E8A-4147-A177-3AD203B41FA5}">
                      <a16:colId xmlns:a16="http://schemas.microsoft.com/office/drawing/2014/main" val="20011"/>
                    </a:ext>
                  </a:extLst>
                </a:gridCol>
                <a:gridCol w="749784">
                  <a:extLst>
                    <a:ext uri="{9D8B030D-6E8A-4147-A177-3AD203B41FA5}">
                      <a16:colId xmlns:a16="http://schemas.microsoft.com/office/drawing/2014/main" val="20012"/>
                    </a:ext>
                  </a:extLst>
                </a:gridCol>
              </a:tblGrid>
              <a:tr h="750542">
                <a:tc>
                  <a:txBody>
                    <a:bodyPr/>
                    <a:lstStyle/>
                    <a:p>
                      <a:r>
                        <a:rPr lang="en-US" sz="1400" dirty="0">
                          <a:latin typeface="Open Sans" panose="020B0606030504020204" pitchFamily="34" charset="0"/>
                          <a:ea typeface="Open Sans" panose="020B0606030504020204" pitchFamily="34" charset="0"/>
                          <a:cs typeface="Open Sans" panose="020B0606030504020204" pitchFamily="34" charset="0"/>
                        </a:rPr>
                        <a:t>Projects &amp; Tasks</a:t>
                      </a:r>
                    </a:p>
                  </a:txBody>
                  <a:tcPr marR="0" anchor="ctr">
                    <a:solidFill>
                      <a:srgbClr val="272A31"/>
                    </a:solidFill>
                  </a:tcPr>
                </a:tc>
                <a:tc>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Jan</a:t>
                      </a:r>
                    </a:p>
                  </a:txBody>
                  <a:tcPr marL="0" marR="0" anchor="ctr">
                    <a:solidFill>
                      <a:srgbClr val="272A31"/>
                    </a:solidFill>
                  </a:tcPr>
                </a:tc>
                <a:tc>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Feb</a:t>
                      </a:r>
                    </a:p>
                  </a:txBody>
                  <a:tcPr marL="0" marR="0" anchor="ctr">
                    <a:solidFill>
                      <a:srgbClr val="272A31"/>
                    </a:solidFill>
                  </a:tcPr>
                </a:tc>
                <a:tc>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Mar</a:t>
                      </a:r>
                    </a:p>
                  </a:txBody>
                  <a:tcPr marL="0" marR="0" anchor="ctr">
                    <a:solidFill>
                      <a:srgbClr val="272A31"/>
                    </a:solidFill>
                  </a:tcPr>
                </a:tc>
                <a:tc>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Apr</a:t>
                      </a:r>
                    </a:p>
                  </a:txBody>
                  <a:tcPr marL="0" marR="0" anchor="ctr">
                    <a:solidFill>
                      <a:srgbClr val="272A31"/>
                    </a:solidFill>
                  </a:tcPr>
                </a:tc>
                <a:tc>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May</a:t>
                      </a:r>
                    </a:p>
                  </a:txBody>
                  <a:tcPr marL="0" marR="0" anchor="ctr">
                    <a:solidFill>
                      <a:srgbClr val="272A31"/>
                    </a:solidFill>
                  </a:tcPr>
                </a:tc>
                <a:tc>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Jun</a:t>
                      </a:r>
                    </a:p>
                  </a:txBody>
                  <a:tcPr marL="0" marR="0" anchor="ctr">
                    <a:solidFill>
                      <a:srgbClr val="272A31"/>
                    </a:solidFill>
                  </a:tcPr>
                </a:tc>
                <a:tc>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Jul</a:t>
                      </a:r>
                    </a:p>
                  </a:txBody>
                  <a:tcPr marL="0" marR="0" anchor="ctr">
                    <a:solidFill>
                      <a:srgbClr val="272A31"/>
                    </a:solidFill>
                  </a:tcPr>
                </a:tc>
                <a:tc>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Aug</a:t>
                      </a:r>
                    </a:p>
                  </a:txBody>
                  <a:tcPr marL="0" marR="0" anchor="ctr">
                    <a:solidFill>
                      <a:srgbClr val="272A31"/>
                    </a:solidFill>
                  </a:tcPr>
                </a:tc>
                <a:tc>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Sept</a:t>
                      </a:r>
                    </a:p>
                  </a:txBody>
                  <a:tcPr marL="0" marR="0" anchor="ctr">
                    <a:solidFill>
                      <a:srgbClr val="272A31"/>
                    </a:solidFill>
                  </a:tcPr>
                </a:tc>
                <a:tc>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Oct</a:t>
                      </a:r>
                    </a:p>
                  </a:txBody>
                  <a:tcPr marL="0" marR="0" anchor="ctr">
                    <a:solidFill>
                      <a:srgbClr val="272A31"/>
                    </a:solidFill>
                  </a:tcPr>
                </a:tc>
                <a:tc>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Nov</a:t>
                      </a:r>
                    </a:p>
                  </a:txBody>
                  <a:tcPr marL="0" marR="0" anchor="ctr">
                    <a:solidFill>
                      <a:srgbClr val="272A31"/>
                    </a:solidFill>
                  </a:tcPr>
                </a:tc>
                <a:tc>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Dec</a:t>
                      </a:r>
                    </a:p>
                  </a:txBody>
                  <a:tcPr marL="0" marR="0" anchor="ctr">
                    <a:solidFill>
                      <a:srgbClr val="272A31"/>
                    </a:solidFill>
                  </a:tcPr>
                </a:tc>
                <a:extLst>
                  <a:ext uri="{0D108BD9-81ED-4DB2-BD59-A6C34878D82A}">
                    <a16:rowId xmlns:a16="http://schemas.microsoft.com/office/drawing/2014/main" val="10000"/>
                  </a:ext>
                </a:extLst>
              </a:tr>
              <a:tr h="467859">
                <a:tc>
                  <a:txBody>
                    <a:bodyPr/>
                    <a:lstStyle/>
                    <a:p>
                      <a:r>
                        <a:rPr lang="en-US" sz="1400" b="1" dirty="0">
                          <a:solidFill>
                            <a:srgbClr val="272A31"/>
                          </a:solidFill>
                          <a:latin typeface="Open Sans" panose="020B0606030504020204" pitchFamily="34" charset="0"/>
                          <a:ea typeface="Open Sans" panose="020B0606030504020204" pitchFamily="34" charset="0"/>
                          <a:cs typeface="Open Sans" panose="020B0606030504020204" pitchFamily="34" charset="0"/>
                        </a:rPr>
                        <a:t>Project 1</a:t>
                      </a: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1"/>
                  </a:ext>
                </a:extLst>
              </a:tr>
              <a:tr h="467859">
                <a:tc>
                  <a:txBody>
                    <a:bodyPr/>
                    <a:lstStyle/>
                    <a:p>
                      <a:pPr marL="285750" indent="-285750">
                        <a:buFont typeface="Arial" panose="020B0604020202020204" pitchFamily="34" charset="0"/>
                        <a:buChar char="•"/>
                      </a:pPr>
                      <a:r>
                        <a:rPr lang="en-US" sz="1100" i="0" dirty="0">
                          <a:solidFill>
                            <a:srgbClr val="2980B9"/>
                          </a:solidFill>
                          <a:latin typeface="Open Sans" panose="020B0606030504020204" pitchFamily="34" charset="0"/>
                          <a:ea typeface="Open Sans" panose="020B0606030504020204" pitchFamily="34" charset="0"/>
                          <a:cs typeface="Open Sans" panose="020B0606030504020204" pitchFamily="34" charset="0"/>
                        </a:rPr>
                        <a:t>Your task #1</a:t>
                      </a: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2"/>
                  </a:ext>
                </a:extLst>
              </a:tr>
              <a:tr h="467859">
                <a:tc>
                  <a:txBody>
                    <a:bodyPr/>
                    <a:lstStyle/>
                    <a:p>
                      <a:pPr marL="285750" indent="-285750">
                        <a:buFont typeface="Arial" panose="020B0604020202020204" pitchFamily="34" charset="0"/>
                        <a:buChar char="•"/>
                      </a:pPr>
                      <a:r>
                        <a:rPr lang="en-US" sz="1100" i="0" dirty="0">
                          <a:solidFill>
                            <a:srgbClr val="2980B9"/>
                          </a:solidFill>
                          <a:latin typeface="Open Sans" panose="020B0606030504020204" pitchFamily="34" charset="0"/>
                          <a:ea typeface="Open Sans" panose="020B0606030504020204" pitchFamily="34" charset="0"/>
                          <a:cs typeface="Open Sans" panose="020B0606030504020204" pitchFamily="34" charset="0"/>
                        </a:rPr>
                        <a:t>Your task #2</a:t>
                      </a: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3"/>
                  </a:ext>
                </a:extLst>
              </a:tr>
              <a:tr h="467859">
                <a:tc>
                  <a:txBody>
                    <a:bodyPr/>
                    <a:lstStyle/>
                    <a:p>
                      <a:pPr marL="285750" indent="-285750">
                        <a:buFont typeface="Arial" panose="020B0604020202020204" pitchFamily="34" charset="0"/>
                        <a:buChar char="•"/>
                      </a:pPr>
                      <a:r>
                        <a:rPr lang="en-US" sz="1100" i="0" dirty="0">
                          <a:solidFill>
                            <a:srgbClr val="2980B9"/>
                          </a:solidFill>
                          <a:latin typeface="Open Sans" panose="020B0606030504020204" pitchFamily="34" charset="0"/>
                          <a:ea typeface="Open Sans" panose="020B0606030504020204" pitchFamily="34" charset="0"/>
                          <a:cs typeface="Open Sans" panose="020B0606030504020204" pitchFamily="34" charset="0"/>
                        </a:rPr>
                        <a:t>Your task #3</a:t>
                      </a: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4"/>
                  </a:ext>
                </a:extLst>
              </a:tr>
              <a:tr h="467859">
                <a:tc>
                  <a:txBody>
                    <a:bodyPr/>
                    <a:lstStyle/>
                    <a:p>
                      <a:r>
                        <a:rPr lang="en-US" sz="1400" b="1" dirty="0">
                          <a:solidFill>
                            <a:srgbClr val="272A31"/>
                          </a:solidFill>
                          <a:latin typeface="Open Sans" panose="020B0606030504020204" pitchFamily="34" charset="0"/>
                          <a:ea typeface="Open Sans" panose="020B0606030504020204" pitchFamily="34" charset="0"/>
                          <a:cs typeface="Open Sans" panose="020B0606030504020204" pitchFamily="34" charset="0"/>
                        </a:rPr>
                        <a:t>Project 2</a:t>
                      </a: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5"/>
                  </a:ext>
                </a:extLst>
              </a:tr>
              <a:tr h="467859">
                <a:tc>
                  <a:txBody>
                    <a:bodyPr/>
                    <a:lstStyle/>
                    <a:p>
                      <a:pPr marL="285750" indent="-285750">
                        <a:buFont typeface="Arial" panose="020B0604020202020204" pitchFamily="34" charset="0"/>
                        <a:buChar char="•"/>
                      </a:pPr>
                      <a:r>
                        <a:rPr lang="en-US" sz="1100" b="0" i="0" dirty="0">
                          <a:solidFill>
                            <a:srgbClr val="2980B9"/>
                          </a:solidFill>
                          <a:latin typeface="Open Sans" panose="020B0606030504020204" pitchFamily="34" charset="0"/>
                          <a:ea typeface="Open Sans" panose="020B0606030504020204" pitchFamily="34" charset="0"/>
                          <a:cs typeface="Open Sans" panose="020B0606030504020204" pitchFamily="34" charset="0"/>
                        </a:rPr>
                        <a:t>Your task #1</a:t>
                      </a: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6"/>
                  </a:ext>
                </a:extLst>
              </a:tr>
              <a:tr h="467859">
                <a:tc>
                  <a:txBody>
                    <a:bodyPr/>
                    <a:lstStyle/>
                    <a:p>
                      <a:pPr marL="285750" indent="-285750">
                        <a:buFont typeface="Arial" panose="020B0604020202020204" pitchFamily="34" charset="0"/>
                        <a:buChar char="•"/>
                      </a:pPr>
                      <a:r>
                        <a:rPr lang="en-US" sz="1100" i="0" dirty="0">
                          <a:solidFill>
                            <a:srgbClr val="2980B9"/>
                          </a:solidFill>
                          <a:latin typeface="Open Sans" panose="020B0606030504020204" pitchFamily="34" charset="0"/>
                          <a:ea typeface="Open Sans" panose="020B0606030504020204" pitchFamily="34" charset="0"/>
                          <a:cs typeface="Open Sans" panose="020B0606030504020204" pitchFamily="34" charset="0"/>
                        </a:rPr>
                        <a:t>Your task #2</a:t>
                      </a: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7"/>
                  </a:ext>
                </a:extLst>
              </a:tr>
              <a:tr h="467859">
                <a:tc>
                  <a:txBody>
                    <a:bodyPr/>
                    <a:lstStyle/>
                    <a:p>
                      <a:pPr marL="285750" indent="-285750">
                        <a:buFont typeface="Arial" panose="020B0604020202020204" pitchFamily="34" charset="0"/>
                        <a:buChar char="•"/>
                      </a:pPr>
                      <a:r>
                        <a:rPr lang="en-US" sz="1100" i="0" dirty="0">
                          <a:solidFill>
                            <a:srgbClr val="2980B9"/>
                          </a:solidFill>
                          <a:latin typeface="Open Sans" panose="020B0606030504020204" pitchFamily="34" charset="0"/>
                          <a:ea typeface="Open Sans" panose="020B0606030504020204" pitchFamily="34" charset="0"/>
                          <a:cs typeface="Open Sans" panose="020B0606030504020204" pitchFamily="34" charset="0"/>
                        </a:rPr>
                        <a:t>Your task #3</a:t>
                      </a: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8"/>
                  </a:ext>
                </a:extLst>
              </a:tr>
            </a:tbl>
          </a:graphicData>
        </a:graphic>
      </p:graphicFrame>
      <p:sp>
        <p:nvSpPr>
          <p:cNvPr id="9" name="Pentagon 8"/>
          <p:cNvSpPr/>
          <p:nvPr/>
        </p:nvSpPr>
        <p:spPr>
          <a:xfrm>
            <a:off x="3431704" y="2093445"/>
            <a:ext cx="6310882" cy="274320"/>
          </a:xfrm>
          <a:prstGeom prst="homePlate">
            <a:avLst/>
          </a:prstGeom>
          <a:solidFill>
            <a:srgbClr val="1ABC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p:sp>
        <p:nvSpPr>
          <p:cNvPr id="10" name="Pentagon 9"/>
          <p:cNvSpPr/>
          <p:nvPr/>
        </p:nvSpPr>
        <p:spPr>
          <a:xfrm>
            <a:off x="3431704" y="2556538"/>
            <a:ext cx="1798445" cy="274320"/>
          </a:xfrm>
          <a:prstGeom prst="homePlate">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p:sp>
        <p:nvSpPr>
          <p:cNvPr id="11" name="Pentagon 10"/>
          <p:cNvSpPr/>
          <p:nvPr/>
        </p:nvSpPr>
        <p:spPr>
          <a:xfrm>
            <a:off x="5065575" y="3019631"/>
            <a:ext cx="3406689" cy="274320"/>
          </a:xfrm>
          <a:prstGeom prst="homePlate">
            <a:avLst/>
          </a:prstGeom>
          <a:solidFill>
            <a:srgbClr val="F1C4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p:sp>
        <p:nvSpPr>
          <p:cNvPr id="12" name="Pentagon 11"/>
          <p:cNvSpPr/>
          <p:nvPr/>
        </p:nvSpPr>
        <p:spPr>
          <a:xfrm>
            <a:off x="7896200" y="3482724"/>
            <a:ext cx="1846386" cy="274320"/>
          </a:xfrm>
          <a:prstGeom prst="homePlate">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p:sp>
        <p:nvSpPr>
          <p:cNvPr id="13" name="Pentagon 12"/>
          <p:cNvSpPr/>
          <p:nvPr/>
        </p:nvSpPr>
        <p:spPr>
          <a:xfrm>
            <a:off x="7366075" y="3945817"/>
            <a:ext cx="3975418" cy="274320"/>
          </a:xfrm>
          <a:prstGeom prst="homePlate">
            <a:avLst/>
          </a:prstGeom>
          <a:solidFill>
            <a:srgbClr val="3498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p:sp>
        <p:nvSpPr>
          <p:cNvPr id="14" name="Pentagon 13"/>
          <p:cNvSpPr/>
          <p:nvPr/>
        </p:nvSpPr>
        <p:spPr>
          <a:xfrm>
            <a:off x="9965273" y="5335095"/>
            <a:ext cx="1376220" cy="274320"/>
          </a:xfrm>
          <a:prstGeom prst="homePlate">
            <a:avLst/>
          </a:prstGeom>
          <a:solidFill>
            <a:srgbClr val="C039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p:sp>
        <p:nvSpPr>
          <p:cNvPr id="15" name="Pentagon 14"/>
          <p:cNvSpPr/>
          <p:nvPr/>
        </p:nvSpPr>
        <p:spPr>
          <a:xfrm>
            <a:off x="8886134" y="4872003"/>
            <a:ext cx="1798445" cy="274320"/>
          </a:xfrm>
          <a:prstGeom prst="homePlate">
            <a:avLst/>
          </a:prstGeom>
          <a:solidFill>
            <a:srgbClr val="E74C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p:sp>
        <p:nvSpPr>
          <p:cNvPr id="16" name="Pentagon 15"/>
          <p:cNvSpPr/>
          <p:nvPr/>
        </p:nvSpPr>
        <p:spPr>
          <a:xfrm>
            <a:off x="7366075" y="4408910"/>
            <a:ext cx="2546349" cy="274320"/>
          </a:xfrm>
          <a:prstGeom prst="homePlate">
            <a:avLst/>
          </a:prstGeom>
          <a:solidFill>
            <a:srgbClr val="2980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p:sp>
        <p:nvSpPr>
          <p:cNvPr id="19" name="Isosceles Triangle 18"/>
          <p:cNvSpPr/>
          <p:nvPr/>
        </p:nvSpPr>
        <p:spPr>
          <a:xfrm rot="10800000">
            <a:off x="1127448" y="1772816"/>
            <a:ext cx="192020" cy="165534"/>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2264248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p:cNvSpPr/>
          <p:nvPr/>
        </p:nvSpPr>
        <p:spPr>
          <a:xfrm>
            <a:off x="3431704" y="1234652"/>
            <a:ext cx="6310882" cy="4374763"/>
          </a:xfrm>
          <a:prstGeom prst="rect">
            <a:avLst/>
          </a:prstGeom>
          <a:solidFill>
            <a:srgbClr val="BDC3C7">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p:sp>
        <p:nvSpPr>
          <p:cNvPr id="29" name="Rectangle 28"/>
          <p:cNvSpPr/>
          <p:nvPr/>
        </p:nvSpPr>
        <p:spPr>
          <a:xfrm>
            <a:off x="7366075" y="1234652"/>
            <a:ext cx="3975418" cy="4374763"/>
          </a:xfrm>
          <a:prstGeom prst="rect">
            <a:avLst/>
          </a:prstGeom>
          <a:solidFill>
            <a:srgbClr val="BDC3C7">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p:sp>
        <p:nvSpPr>
          <p:cNvPr id="6" name="Subtitle 5"/>
          <p:cNvSpPr>
            <a:spLocks noGrp="1"/>
          </p:cNvSpPr>
          <p:nvPr>
            <p:ph type="subTitle" idx="1"/>
          </p:nvPr>
        </p:nvSpPr>
        <p:spPr/>
        <p:txBody>
          <a:bodyPr/>
          <a:lstStyle/>
          <a:p>
            <a:r>
              <a:rPr lang="en-US" dirty="0"/>
              <a:t>Simple Template #1 – 12 Months</a:t>
            </a:r>
          </a:p>
        </p:txBody>
      </p:sp>
      <p:sp>
        <p:nvSpPr>
          <p:cNvPr id="5" name="Title 4"/>
          <p:cNvSpPr>
            <a:spLocks noGrp="1"/>
          </p:cNvSpPr>
          <p:nvPr>
            <p:ph type="title"/>
          </p:nvPr>
        </p:nvSpPr>
        <p:spPr/>
        <p:txBody>
          <a:bodyPr/>
          <a:lstStyle/>
          <a:p>
            <a:r>
              <a:rPr lang="en-US" dirty="0"/>
              <a:t>Gantt Chart</a:t>
            </a:r>
          </a:p>
        </p:txBody>
      </p:sp>
      <p:sp>
        <p:nvSpPr>
          <p:cNvPr id="4" name="Slide Number Placeholder 3"/>
          <p:cNvSpPr>
            <a:spLocks noGrp="1"/>
          </p:cNvSpPr>
          <p:nvPr>
            <p:ph type="sldNum" sz="quarter" idx="12"/>
          </p:nvPr>
        </p:nvSpPr>
        <p:spPr/>
        <p:txBody>
          <a:bodyPr/>
          <a:lstStyle/>
          <a:p>
            <a:fld id="{F68327C5-B821-4FE9-A59A-A60D9EB59A9A}" type="slidenum">
              <a:rPr lang="en-US" smtClean="0"/>
              <a:pPr/>
              <a:t>14</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650347127"/>
              </p:ext>
            </p:extLst>
          </p:nvPr>
        </p:nvGraphicFramePr>
        <p:xfrm>
          <a:off x="479376" y="1238300"/>
          <a:ext cx="11305261" cy="4493414"/>
        </p:xfrm>
        <a:graphic>
          <a:graphicData uri="http://schemas.openxmlformats.org/drawingml/2006/table">
            <a:tbl>
              <a:tblPr firstRow="1" bandRow="1">
                <a:tableStyleId>{2D5ABB26-0587-4C30-8999-92F81FD0307C}</a:tableStyleId>
              </a:tblPr>
              <a:tblGrid>
                <a:gridCol w="2307853">
                  <a:extLst>
                    <a:ext uri="{9D8B030D-6E8A-4147-A177-3AD203B41FA5}">
                      <a16:colId xmlns:a16="http://schemas.microsoft.com/office/drawing/2014/main" val="20000"/>
                    </a:ext>
                  </a:extLst>
                </a:gridCol>
                <a:gridCol w="749784">
                  <a:extLst>
                    <a:ext uri="{9D8B030D-6E8A-4147-A177-3AD203B41FA5}">
                      <a16:colId xmlns:a16="http://schemas.microsoft.com/office/drawing/2014/main" val="20001"/>
                    </a:ext>
                  </a:extLst>
                </a:gridCol>
                <a:gridCol w="749784">
                  <a:extLst>
                    <a:ext uri="{9D8B030D-6E8A-4147-A177-3AD203B41FA5}">
                      <a16:colId xmlns:a16="http://schemas.microsoft.com/office/drawing/2014/main" val="20002"/>
                    </a:ext>
                  </a:extLst>
                </a:gridCol>
                <a:gridCol w="749784">
                  <a:extLst>
                    <a:ext uri="{9D8B030D-6E8A-4147-A177-3AD203B41FA5}">
                      <a16:colId xmlns:a16="http://schemas.microsoft.com/office/drawing/2014/main" val="20003"/>
                    </a:ext>
                  </a:extLst>
                </a:gridCol>
                <a:gridCol w="749784">
                  <a:extLst>
                    <a:ext uri="{9D8B030D-6E8A-4147-A177-3AD203B41FA5}">
                      <a16:colId xmlns:a16="http://schemas.microsoft.com/office/drawing/2014/main" val="20004"/>
                    </a:ext>
                  </a:extLst>
                </a:gridCol>
                <a:gridCol w="749784">
                  <a:extLst>
                    <a:ext uri="{9D8B030D-6E8A-4147-A177-3AD203B41FA5}">
                      <a16:colId xmlns:a16="http://schemas.microsoft.com/office/drawing/2014/main" val="20005"/>
                    </a:ext>
                  </a:extLst>
                </a:gridCol>
                <a:gridCol w="749784">
                  <a:extLst>
                    <a:ext uri="{9D8B030D-6E8A-4147-A177-3AD203B41FA5}">
                      <a16:colId xmlns:a16="http://schemas.microsoft.com/office/drawing/2014/main" val="20006"/>
                    </a:ext>
                  </a:extLst>
                </a:gridCol>
                <a:gridCol w="749784">
                  <a:extLst>
                    <a:ext uri="{9D8B030D-6E8A-4147-A177-3AD203B41FA5}">
                      <a16:colId xmlns:a16="http://schemas.microsoft.com/office/drawing/2014/main" val="20007"/>
                    </a:ext>
                  </a:extLst>
                </a:gridCol>
                <a:gridCol w="749784">
                  <a:extLst>
                    <a:ext uri="{9D8B030D-6E8A-4147-A177-3AD203B41FA5}">
                      <a16:colId xmlns:a16="http://schemas.microsoft.com/office/drawing/2014/main" val="20008"/>
                    </a:ext>
                  </a:extLst>
                </a:gridCol>
                <a:gridCol w="749784">
                  <a:extLst>
                    <a:ext uri="{9D8B030D-6E8A-4147-A177-3AD203B41FA5}">
                      <a16:colId xmlns:a16="http://schemas.microsoft.com/office/drawing/2014/main" val="20009"/>
                    </a:ext>
                  </a:extLst>
                </a:gridCol>
                <a:gridCol w="749784">
                  <a:extLst>
                    <a:ext uri="{9D8B030D-6E8A-4147-A177-3AD203B41FA5}">
                      <a16:colId xmlns:a16="http://schemas.microsoft.com/office/drawing/2014/main" val="20010"/>
                    </a:ext>
                  </a:extLst>
                </a:gridCol>
                <a:gridCol w="749784">
                  <a:extLst>
                    <a:ext uri="{9D8B030D-6E8A-4147-A177-3AD203B41FA5}">
                      <a16:colId xmlns:a16="http://schemas.microsoft.com/office/drawing/2014/main" val="20011"/>
                    </a:ext>
                  </a:extLst>
                </a:gridCol>
                <a:gridCol w="749784">
                  <a:extLst>
                    <a:ext uri="{9D8B030D-6E8A-4147-A177-3AD203B41FA5}">
                      <a16:colId xmlns:a16="http://schemas.microsoft.com/office/drawing/2014/main" val="20012"/>
                    </a:ext>
                  </a:extLst>
                </a:gridCol>
              </a:tblGrid>
              <a:tr h="750542">
                <a:tc>
                  <a:txBody>
                    <a:bodyPr/>
                    <a:lstStyle/>
                    <a:p>
                      <a:r>
                        <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rPr>
                        <a:t>Projects &amp; Tasks</a:t>
                      </a:r>
                    </a:p>
                  </a:txBody>
                  <a:tcPr marR="0" anchor="ctr">
                    <a:solidFill>
                      <a:srgbClr val="272A31"/>
                    </a:solidFill>
                  </a:tcPr>
                </a:tc>
                <a:tc>
                  <a:txBody>
                    <a:bodyPr/>
                    <a:lstStyle/>
                    <a:p>
                      <a:pPr algn="ctr"/>
                      <a:r>
                        <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rPr>
                        <a:t>Jan</a:t>
                      </a:r>
                    </a:p>
                  </a:txBody>
                  <a:tcPr marL="0" marR="0" anchor="ctr">
                    <a:solidFill>
                      <a:srgbClr val="272A31"/>
                    </a:solidFill>
                  </a:tcPr>
                </a:tc>
                <a:tc>
                  <a:txBody>
                    <a:bodyPr/>
                    <a:lstStyle/>
                    <a:p>
                      <a:pPr algn="ctr"/>
                      <a:r>
                        <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rPr>
                        <a:t>Feb</a:t>
                      </a:r>
                    </a:p>
                  </a:txBody>
                  <a:tcPr marL="0" marR="0" anchor="ctr">
                    <a:solidFill>
                      <a:srgbClr val="272A31"/>
                    </a:solidFill>
                  </a:tcPr>
                </a:tc>
                <a:tc>
                  <a:txBody>
                    <a:bodyPr/>
                    <a:lstStyle/>
                    <a:p>
                      <a:pPr algn="ctr"/>
                      <a:r>
                        <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rPr>
                        <a:t>Mar</a:t>
                      </a:r>
                    </a:p>
                  </a:txBody>
                  <a:tcPr marL="0" marR="0" anchor="ctr">
                    <a:solidFill>
                      <a:srgbClr val="272A31"/>
                    </a:solidFill>
                  </a:tcPr>
                </a:tc>
                <a:tc>
                  <a:txBody>
                    <a:bodyPr/>
                    <a:lstStyle/>
                    <a:p>
                      <a:pPr algn="ctr"/>
                      <a:r>
                        <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rPr>
                        <a:t>Apr</a:t>
                      </a:r>
                    </a:p>
                  </a:txBody>
                  <a:tcPr marL="0" marR="0" anchor="ctr">
                    <a:solidFill>
                      <a:srgbClr val="272A31"/>
                    </a:solidFill>
                  </a:tcPr>
                </a:tc>
                <a:tc>
                  <a:txBody>
                    <a:bodyPr/>
                    <a:lstStyle/>
                    <a:p>
                      <a:pPr algn="ctr"/>
                      <a:r>
                        <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rPr>
                        <a:t>May</a:t>
                      </a:r>
                    </a:p>
                  </a:txBody>
                  <a:tcPr marL="0" marR="0" anchor="ctr">
                    <a:solidFill>
                      <a:srgbClr val="272A31"/>
                    </a:solidFill>
                  </a:tcPr>
                </a:tc>
                <a:tc>
                  <a:txBody>
                    <a:bodyPr/>
                    <a:lstStyle/>
                    <a:p>
                      <a:pPr algn="ctr"/>
                      <a:r>
                        <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rPr>
                        <a:t>Jun</a:t>
                      </a:r>
                    </a:p>
                  </a:txBody>
                  <a:tcPr marL="0" marR="0" anchor="ctr">
                    <a:solidFill>
                      <a:srgbClr val="272A31"/>
                    </a:solidFill>
                  </a:tcPr>
                </a:tc>
                <a:tc>
                  <a:txBody>
                    <a:bodyPr/>
                    <a:lstStyle/>
                    <a:p>
                      <a:pPr algn="ctr"/>
                      <a:r>
                        <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rPr>
                        <a:t>Jul</a:t>
                      </a:r>
                    </a:p>
                  </a:txBody>
                  <a:tcPr marL="0" marR="0" anchor="ctr">
                    <a:solidFill>
                      <a:srgbClr val="272A31"/>
                    </a:solidFill>
                  </a:tcPr>
                </a:tc>
                <a:tc>
                  <a:txBody>
                    <a:bodyPr/>
                    <a:lstStyle/>
                    <a:p>
                      <a:pPr algn="ctr"/>
                      <a:r>
                        <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rPr>
                        <a:t>Aug</a:t>
                      </a:r>
                    </a:p>
                  </a:txBody>
                  <a:tcPr marL="0" marR="0" anchor="ctr">
                    <a:solidFill>
                      <a:srgbClr val="272A31"/>
                    </a:solidFill>
                  </a:tcPr>
                </a:tc>
                <a:tc>
                  <a:txBody>
                    <a:bodyPr/>
                    <a:lstStyle/>
                    <a:p>
                      <a:pPr algn="ctr"/>
                      <a:r>
                        <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rPr>
                        <a:t>Sept</a:t>
                      </a:r>
                    </a:p>
                  </a:txBody>
                  <a:tcPr marL="0" marR="0" anchor="ctr">
                    <a:solidFill>
                      <a:srgbClr val="272A31"/>
                    </a:solidFill>
                  </a:tcPr>
                </a:tc>
                <a:tc>
                  <a:txBody>
                    <a:bodyPr/>
                    <a:lstStyle/>
                    <a:p>
                      <a:pPr algn="ctr"/>
                      <a:r>
                        <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rPr>
                        <a:t>Oct</a:t>
                      </a:r>
                    </a:p>
                  </a:txBody>
                  <a:tcPr marL="0" marR="0" anchor="ctr">
                    <a:solidFill>
                      <a:srgbClr val="272A31"/>
                    </a:solidFill>
                  </a:tcPr>
                </a:tc>
                <a:tc>
                  <a:txBody>
                    <a:bodyPr/>
                    <a:lstStyle/>
                    <a:p>
                      <a:pPr algn="ctr"/>
                      <a:r>
                        <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rPr>
                        <a:t>Nov</a:t>
                      </a:r>
                    </a:p>
                  </a:txBody>
                  <a:tcPr marL="0" marR="0" anchor="ctr">
                    <a:solidFill>
                      <a:srgbClr val="272A31"/>
                    </a:solidFill>
                  </a:tcPr>
                </a:tc>
                <a:tc>
                  <a:txBody>
                    <a:bodyPr/>
                    <a:lstStyle/>
                    <a:p>
                      <a:pPr algn="ctr"/>
                      <a:r>
                        <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rPr>
                        <a:t>Dec</a:t>
                      </a:r>
                    </a:p>
                  </a:txBody>
                  <a:tcPr marL="0" marR="0" anchor="ctr">
                    <a:solidFill>
                      <a:srgbClr val="272A31"/>
                    </a:solidFill>
                  </a:tcPr>
                </a:tc>
                <a:extLst>
                  <a:ext uri="{0D108BD9-81ED-4DB2-BD59-A6C34878D82A}">
                    <a16:rowId xmlns:a16="http://schemas.microsoft.com/office/drawing/2014/main" val="10000"/>
                  </a:ext>
                </a:extLst>
              </a:tr>
              <a:tr h="467859">
                <a:tc>
                  <a:txBody>
                    <a:bodyPr/>
                    <a:lstStyle/>
                    <a:p>
                      <a:r>
                        <a:rPr lang="en-US" sz="2000" b="1" dirty="0">
                          <a:latin typeface="Open Sans" panose="020B0606030504020204" pitchFamily="34" charset="0"/>
                          <a:ea typeface="Open Sans" panose="020B0606030504020204" pitchFamily="34" charset="0"/>
                          <a:cs typeface="Open Sans" panose="020B0606030504020204" pitchFamily="34" charset="0"/>
                        </a:rPr>
                        <a:t>Project 1</a:t>
                      </a:r>
                      <a:endParaRPr lang="en-US" sz="2000" b="1" dirty="0">
                        <a:solidFill>
                          <a:srgbClr val="272A3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1"/>
                  </a:ext>
                </a:extLst>
              </a:tr>
              <a:tr h="467859">
                <a:tc>
                  <a:txBody>
                    <a:bodyPr/>
                    <a:lstStyle/>
                    <a:p>
                      <a:pPr marL="285750" indent="-285750">
                        <a:buFont typeface="Arial" panose="020B0604020202020204" pitchFamily="34" charset="0"/>
                        <a:buChar char="•"/>
                      </a:pPr>
                      <a:r>
                        <a:rPr lang="en-US" sz="1400" dirty="0">
                          <a:solidFill>
                            <a:srgbClr val="7F8C8D"/>
                          </a:solidFill>
                          <a:latin typeface="Open Sans" panose="020B0606030504020204" pitchFamily="34" charset="0"/>
                          <a:ea typeface="Open Sans" panose="020B0606030504020204" pitchFamily="34" charset="0"/>
                          <a:cs typeface="Open Sans" panose="020B0606030504020204" pitchFamily="34" charset="0"/>
                        </a:rPr>
                        <a:t>Your task #1</a:t>
                      </a:r>
                      <a:endParaRPr lang="en-US" sz="1400" i="0" dirty="0">
                        <a:solidFill>
                          <a:srgbClr val="7F8C8D"/>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2"/>
                  </a:ext>
                </a:extLst>
              </a:tr>
              <a:tr h="467859">
                <a:tc>
                  <a:txBody>
                    <a:bodyPr/>
                    <a:lstStyle/>
                    <a:p>
                      <a:pPr marL="285750" indent="-285750">
                        <a:buFont typeface="Arial" panose="020B0604020202020204" pitchFamily="34" charset="0"/>
                        <a:buChar char="•"/>
                      </a:pPr>
                      <a:r>
                        <a:rPr lang="en-US" sz="1400" dirty="0">
                          <a:solidFill>
                            <a:srgbClr val="7F8C8D"/>
                          </a:solidFill>
                          <a:latin typeface="Open Sans" panose="020B0606030504020204" pitchFamily="34" charset="0"/>
                          <a:ea typeface="Open Sans" panose="020B0606030504020204" pitchFamily="34" charset="0"/>
                          <a:cs typeface="Open Sans" panose="020B0606030504020204" pitchFamily="34" charset="0"/>
                        </a:rPr>
                        <a:t>Your task #2</a:t>
                      </a:r>
                      <a:endParaRPr lang="en-US" sz="1400" i="0" dirty="0">
                        <a:solidFill>
                          <a:srgbClr val="7F8C8D"/>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3"/>
                  </a:ext>
                </a:extLst>
              </a:tr>
              <a:tr h="467859">
                <a:tc>
                  <a:txBody>
                    <a:bodyPr/>
                    <a:lstStyle/>
                    <a:p>
                      <a:pPr marL="285750" indent="-285750">
                        <a:buFont typeface="Arial" panose="020B0604020202020204" pitchFamily="34" charset="0"/>
                        <a:buChar char="•"/>
                      </a:pPr>
                      <a:r>
                        <a:rPr lang="en-US" sz="1400" dirty="0">
                          <a:solidFill>
                            <a:srgbClr val="7F8C8D"/>
                          </a:solidFill>
                          <a:latin typeface="Open Sans" panose="020B0606030504020204" pitchFamily="34" charset="0"/>
                          <a:ea typeface="Open Sans" panose="020B0606030504020204" pitchFamily="34" charset="0"/>
                          <a:cs typeface="Open Sans" panose="020B0606030504020204" pitchFamily="34" charset="0"/>
                        </a:rPr>
                        <a:t>Your task #3</a:t>
                      </a:r>
                      <a:endParaRPr lang="en-US" sz="1400" i="0" dirty="0">
                        <a:solidFill>
                          <a:srgbClr val="7F8C8D"/>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4"/>
                  </a:ext>
                </a:extLst>
              </a:tr>
              <a:tr h="467859">
                <a:tc>
                  <a:txBody>
                    <a:bodyPr/>
                    <a:lstStyle/>
                    <a:p>
                      <a:r>
                        <a:rPr lang="en-US" sz="2000" b="1" dirty="0">
                          <a:latin typeface="Open Sans" panose="020B0606030504020204" pitchFamily="34" charset="0"/>
                          <a:ea typeface="Open Sans" panose="020B0606030504020204" pitchFamily="34" charset="0"/>
                          <a:cs typeface="Open Sans" panose="020B0606030504020204" pitchFamily="34" charset="0"/>
                        </a:rPr>
                        <a:t>Project 2</a:t>
                      </a:r>
                      <a:endParaRPr lang="en-US" sz="2000" b="1" dirty="0">
                        <a:solidFill>
                          <a:srgbClr val="272A3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5"/>
                  </a:ext>
                </a:extLst>
              </a:tr>
              <a:tr h="467859">
                <a:tc>
                  <a:txBody>
                    <a:bodyPr/>
                    <a:lstStyle/>
                    <a:p>
                      <a:pPr marL="285750" indent="-285750">
                        <a:buFont typeface="Arial" panose="020B0604020202020204" pitchFamily="34" charset="0"/>
                        <a:buChar char="•"/>
                      </a:pPr>
                      <a:r>
                        <a:rPr lang="en-US" sz="1400" dirty="0">
                          <a:solidFill>
                            <a:srgbClr val="7F8C8D"/>
                          </a:solidFill>
                          <a:latin typeface="Open Sans" panose="020B0606030504020204" pitchFamily="34" charset="0"/>
                          <a:ea typeface="Open Sans" panose="020B0606030504020204" pitchFamily="34" charset="0"/>
                          <a:cs typeface="Open Sans" panose="020B0606030504020204" pitchFamily="34" charset="0"/>
                        </a:rPr>
                        <a:t>Your task #1</a:t>
                      </a:r>
                      <a:endParaRPr lang="en-US" sz="1400" b="0" i="0" dirty="0">
                        <a:solidFill>
                          <a:srgbClr val="7F8C8D"/>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6"/>
                  </a:ext>
                </a:extLst>
              </a:tr>
              <a:tr h="467859">
                <a:tc>
                  <a:txBody>
                    <a:bodyPr/>
                    <a:lstStyle/>
                    <a:p>
                      <a:pPr marL="285750" indent="-285750">
                        <a:buFont typeface="Arial" panose="020B0604020202020204" pitchFamily="34" charset="0"/>
                        <a:buChar char="•"/>
                      </a:pPr>
                      <a:r>
                        <a:rPr lang="en-US" sz="1400" dirty="0">
                          <a:solidFill>
                            <a:srgbClr val="7F8C8D"/>
                          </a:solidFill>
                          <a:latin typeface="Open Sans" panose="020B0606030504020204" pitchFamily="34" charset="0"/>
                          <a:ea typeface="Open Sans" panose="020B0606030504020204" pitchFamily="34" charset="0"/>
                          <a:cs typeface="Open Sans" panose="020B0606030504020204" pitchFamily="34" charset="0"/>
                        </a:rPr>
                        <a:t>Your task #2</a:t>
                      </a:r>
                      <a:endParaRPr lang="en-US" sz="1400" i="0" dirty="0">
                        <a:solidFill>
                          <a:srgbClr val="7F8C8D"/>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7"/>
                  </a:ext>
                </a:extLst>
              </a:tr>
              <a:tr h="467859">
                <a:tc>
                  <a:txBody>
                    <a:bodyPr/>
                    <a:lstStyle/>
                    <a:p>
                      <a:pPr marL="285750" indent="-285750">
                        <a:buFont typeface="Arial" panose="020B0604020202020204" pitchFamily="34" charset="0"/>
                        <a:buChar char="•"/>
                      </a:pPr>
                      <a:r>
                        <a:rPr lang="en-US" sz="1400" dirty="0">
                          <a:solidFill>
                            <a:srgbClr val="7F8C8D"/>
                          </a:solidFill>
                          <a:latin typeface="Open Sans" panose="020B0606030504020204" pitchFamily="34" charset="0"/>
                          <a:ea typeface="Open Sans" panose="020B0606030504020204" pitchFamily="34" charset="0"/>
                          <a:cs typeface="Open Sans" panose="020B0606030504020204" pitchFamily="34" charset="0"/>
                        </a:rPr>
                        <a:t>Your task #3</a:t>
                      </a:r>
                      <a:endParaRPr lang="en-US" sz="1400" i="0" dirty="0">
                        <a:solidFill>
                          <a:srgbClr val="7F8C8D"/>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8"/>
                  </a:ext>
                </a:extLst>
              </a:tr>
            </a:tbl>
          </a:graphicData>
        </a:graphic>
      </p:graphicFrame>
      <p:sp>
        <p:nvSpPr>
          <p:cNvPr id="9" name="Rounded Rectangle 8"/>
          <p:cNvSpPr/>
          <p:nvPr/>
        </p:nvSpPr>
        <p:spPr>
          <a:xfrm>
            <a:off x="3431704" y="2093445"/>
            <a:ext cx="6310882" cy="274320"/>
          </a:xfrm>
          <a:prstGeom prst="roundRect">
            <a:avLst/>
          </a:prstGeom>
          <a:solidFill>
            <a:srgbClr val="1ABC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p:sp>
        <p:nvSpPr>
          <p:cNvPr id="10" name="Rounded Rectangle 9"/>
          <p:cNvSpPr/>
          <p:nvPr/>
        </p:nvSpPr>
        <p:spPr>
          <a:xfrm>
            <a:off x="3431704" y="2556538"/>
            <a:ext cx="1798445" cy="274320"/>
          </a:xfrm>
          <a:prstGeom prst="roundRect">
            <a:avLst/>
          </a:prstGeom>
          <a:solidFill>
            <a:srgbClr val="16A0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p:sp>
        <p:nvSpPr>
          <p:cNvPr id="11" name="Rounded Rectangle 10"/>
          <p:cNvSpPr/>
          <p:nvPr/>
        </p:nvSpPr>
        <p:spPr>
          <a:xfrm>
            <a:off x="5065575" y="3019631"/>
            <a:ext cx="3406689" cy="274320"/>
          </a:xfrm>
          <a:prstGeom prst="roundRect">
            <a:avLst/>
          </a:prstGeom>
          <a:solidFill>
            <a:srgbClr val="F1C4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p:sp>
        <p:nvSpPr>
          <p:cNvPr id="12" name="Rounded Rectangle 11"/>
          <p:cNvSpPr/>
          <p:nvPr/>
        </p:nvSpPr>
        <p:spPr>
          <a:xfrm>
            <a:off x="7896200" y="3482724"/>
            <a:ext cx="1846386" cy="274320"/>
          </a:xfrm>
          <a:prstGeom prst="round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p:sp>
        <p:nvSpPr>
          <p:cNvPr id="13" name="Rounded Rectangle 12"/>
          <p:cNvSpPr/>
          <p:nvPr/>
        </p:nvSpPr>
        <p:spPr>
          <a:xfrm>
            <a:off x="7366075" y="3945817"/>
            <a:ext cx="3975418" cy="274320"/>
          </a:xfrm>
          <a:prstGeom prst="roundRect">
            <a:avLst/>
          </a:prstGeom>
          <a:solidFill>
            <a:srgbClr val="3498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p:sp>
        <p:nvSpPr>
          <p:cNvPr id="14" name="Rounded Rectangle 13"/>
          <p:cNvSpPr/>
          <p:nvPr/>
        </p:nvSpPr>
        <p:spPr>
          <a:xfrm>
            <a:off x="9965273" y="5335095"/>
            <a:ext cx="1376220" cy="274320"/>
          </a:xfrm>
          <a:prstGeom prst="roundRect">
            <a:avLst/>
          </a:prstGeom>
          <a:solidFill>
            <a:srgbClr val="C039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p:sp>
        <p:nvSpPr>
          <p:cNvPr id="15" name="Rounded Rectangle 14"/>
          <p:cNvSpPr/>
          <p:nvPr/>
        </p:nvSpPr>
        <p:spPr>
          <a:xfrm>
            <a:off x="8886134" y="4872003"/>
            <a:ext cx="1798445" cy="274320"/>
          </a:xfrm>
          <a:prstGeom prst="roundRect">
            <a:avLst/>
          </a:prstGeom>
          <a:solidFill>
            <a:srgbClr val="E74C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p:sp>
        <p:nvSpPr>
          <p:cNvPr id="16" name="Rounded Rectangle 15"/>
          <p:cNvSpPr/>
          <p:nvPr/>
        </p:nvSpPr>
        <p:spPr>
          <a:xfrm>
            <a:off x="7366075" y="4408910"/>
            <a:ext cx="2546349" cy="274320"/>
          </a:xfrm>
          <a:prstGeom prst="roundRect">
            <a:avLst/>
          </a:prstGeom>
          <a:solidFill>
            <a:srgbClr val="2980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p:sp>
        <p:nvSpPr>
          <p:cNvPr id="38" name="Isosceles Triangle 37"/>
          <p:cNvSpPr/>
          <p:nvPr/>
        </p:nvSpPr>
        <p:spPr>
          <a:xfrm rot="10800000">
            <a:off x="1127448" y="1772816"/>
            <a:ext cx="192020" cy="165534"/>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675094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p:cNvSpPr/>
          <p:nvPr/>
        </p:nvSpPr>
        <p:spPr>
          <a:xfrm>
            <a:off x="3431704" y="1234652"/>
            <a:ext cx="6310882" cy="4374763"/>
          </a:xfrm>
          <a:prstGeom prst="rect">
            <a:avLst/>
          </a:prstGeom>
          <a:solidFill>
            <a:srgbClr val="BDC3C7">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p:sp>
        <p:nvSpPr>
          <p:cNvPr id="29" name="Rectangle 28"/>
          <p:cNvSpPr/>
          <p:nvPr/>
        </p:nvSpPr>
        <p:spPr>
          <a:xfrm>
            <a:off x="7366075" y="1234652"/>
            <a:ext cx="3975418" cy="4374763"/>
          </a:xfrm>
          <a:prstGeom prst="rect">
            <a:avLst/>
          </a:prstGeom>
          <a:solidFill>
            <a:srgbClr val="BDC3C7">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p:sp>
        <p:nvSpPr>
          <p:cNvPr id="6" name="Subtitle 5"/>
          <p:cNvSpPr>
            <a:spLocks noGrp="1"/>
          </p:cNvSpPr>
          <p:nvPr>
            <p:ph type="subTitle" idx="1"/>
          </p:nvPr>
        </p:nvSpPr>
        <p:spPr/>
        <p:txBody>
          <a:bodyPr/>
          <a:lstStyle/>
          <a:p>
            <a:r>
              <a:rPr lang="en-US" dirty="0"/>
              <a:t>Simple Template #2 – 12 Months</a:t>
            </a:r>
          </a:p>
        </p:txBody>
      </p:sp>
      <p:sp>
        <p:nvSpPr>
          <p:cNvPr id="5" name="Title 4"/>
          <p:cNvSpPr>
            <a:spLocks noGrp="1"/>
          </p:cNvSpPr>
          <p:nvPr>
            <p:ph type="title"/>
          </p:nvPr>
        </p:nvSpPr>
        <p:spPr/>
        <p:txBody>
          <a:bodyPr/>
          <a:lstStyle/>
          <a:p>
            <a:r>
              <a:rPr lang="en-US" dirty="0"/>
              <a:t>Gantt Chart</a:t>
            </a:r>
          </a:p>
        </p:txBody>
      </p:sp>
      <p:sp>
        <p:nvSpPr>
          <p:cNvPr id="4" name="Slide Number Placeholder 3"/>
          <p:cNvSpPr>
            <a:spLocks noGrp="1"/>
          </p:cNvSpPr>
          <p:nvPr>
            <p:ph type="sldNum" sz="quarter" idx="12"/>
          </p:nvPr>
        </p:nvSpPr>
        <p:spPr/>
        <p:txBody>
          <a:bodyPr/>
          <a:lstStyle/>
          <a:p>
            <a:fld id="{F68327C5-B821-4FE9-A59A-A60D9EB59A9A}" type="slidenum">
              <a:rPr lang="en-US" smtClean="0"/>
              <a:pPr/>
              <a:t>15</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650347127"/>
              </p:ext>
            </p:extLst>
          </p:nvPr>
        </p:nvGraphicFramePr>
        <p:xfrm>
          <a:off x="479376" y="1238300"/>
          <a:ext cx="11305261" cy="4493414"/>
        </p:xfrm>
        <a:graphic>
          <a:graphicData uri="http://schemas.openxmlformats.org/drawingml/2006/table">
            <a:tbl>
              <a:tblPr firstRow="1" bandRow="1">
                <a:tableStyleId>{2D5ABB26-0587-4C30-8999-92F81FD0307C}</a:tableStyleId>
              </a:tblPr>
              <a:tblGrid>
                <a:gridCol w="2307853">
                  <a:extLst>
                    <a:ext uri="{9D8B030D-6E8A-4147-A177-3AD203B41FA5}">
                      <a16:colId xmlns:a16="http://schemas.microsoft.com/office/drawing/2014/main" val="20000"/>
                    </a:ext>
                  </a:extLst>
                </a:gridCol>
                <a:gridCol w="749784">
                  <a:extLst>
                    <a:ext uri="{9D8B030D-6E8A-4147-A177-3AD203B41FA5}">
                      <a16:colId xmlns:a16="http://schemas.microsoft.com/office/drawing/2014/main" val="20001"/>
                    </a:ext>
                  </a:extLst>
                </a:gridCol>
                <a:gridCol w="749784">
                  <a:extLst>
                    <a:ext uri="{9D8B030D-6E8A-4147-A177-3AD203B41FA5}">
                      <a16:colId xmlns:a16="http://schemas.microsoft.com/office/drawing/2014/main" val="20002"/>
                    </a:ext>
                  </a:extLst>
                </a:gridCol>
                <a:gridCol w="749784">
                  <a:extLst>
                    <a:ext uri="{9D8B030D-6E8A-4147-A177-3AD203B41FA5}">
                      <a16:colId xmlns:a16="http://schemas.microsoft.com/office/drawing/2014/main" val="20003"/>
                    </a:ext>
                  </a:extLst>
                </a:gridCol>
                <a:gridCol w="749784">
                  <a:extLst>
                    <a:ext uri="{9D8B030D-6E8A-4147-A177-3AD203B41FA5}">
                      <a16:colId xmlns:a16="http://schemas.microsoft.com/office/drawing/2014/main" val="20004"/>
                    </a:ext>
                  </a:extLst>
                </a:gridCol>
                <a:gridCol w="749784">
                  <a:extLst>
                    <a:ext uri="{9D8B030D-6E8A-4147-A177-3AD203B41FA5}">
                      <a16:colId xmlns:a16="http://schemas.microsoft.com/office/drawing/2014/main" val="20005"/>
                    </a:ext>
                  </a:extLst>
                </a:gridCol>
                <a:gridCol w="749784">
                  <a:extLst>
                    <a:ext uri="{9D8B030D-6E8A-4147-A177-3AD203B41FA5}">
                      <a16:colId xmlns:a16="http://schemas.microsoft.com/office/drawing/2014/main" val="20006"/>
                    </a:ext>
                  </a:extLst>
                </a:gridCol>
                <a:gridCol w="749784">
                  <a:extLst>
                    <a:ext uri="{9D8B030D-6E8A-4147-A177-3AD203B41FA5}">
                      <a16:colId xmlns:a16="http://schemas.microsoft.com/office/drawing/2014/main" val="20007"/>
                    </a:ext>
                  </a:extLst>
                </a:gridCol>
                <a:gridCol w="749784">
                  <a:extLst>
                    <a:ext uri="{9D8B030D-6E8A-4147-A177-3AD203B41FA5}">
                      <a16:colId xmlns:a16="http://schemas.microsoft.com/office/drawing/2014/main" val="20008"/>
                    </a:ext>
                  </a:extLst>
                </a:gridCol>
                <a:gridCol w="749784">
                  <a:extLst>
                    <a:ext uri="{9D8B030D-6E8A-4147-A177-3AD203B41FA5}">
                      <a16:colId xmlns:a16="http://schemas.microsoft.com/office/drawing/2014/main" val="20009"/>
                    </a:ext>
                  </a:extLst>
                </a:gridCol>
                <a:gridCol w="749784">
                  <a:extLst>
                    <a:ext uri="{9D8B030D-6E8A-4147-A177-3AD203B41FA5}">
                      <a16:colId xmlns:a16="http://schemas.microsoft.com/office/drawing/2014/main" val="20010"/>
                    </a:ext>
                  </a:extLst>
                </a:gridCol>
                <a:gridCol w="749784">
                  <a:extLst>
                    <a:ext uri="{9D8B030D-6E8A-4147-A177-3AD203B41FA5}">
                      <a16:colId xmlns:a16="http://schemas.microsoft.com/office/drawing/2014/main" val="20011"/>
                    </a:ext>
                  </a:extLst>
                </a:gridCol>
                <a:gridCol w="749784">
                  <a:extLst>
                    <a:ext uri="{9D8B030D-6E8A-4147-A177-3AD203B41FA5}">
                      <a16:colId xmlns:a16="http://schemas.microsoft.com/office/drawing/2014/main" val="20012"/>
                    </a:ext>
                  </a:extLst>
                </a:gridCol>
              </a:tblGrid>
              <a:tr h="750542">
                <a:tc>
                  <a:txBody>
                    <a:bodyPr/>
                    <a:lstStyle/>
                    <a:p>
                      <a:r>
                        <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rPr>
                        <a:t>Projects &amp; Tasks</a:t>
                      </a:r>
                    </a:p>
                  </a:txBody>
                  <a:tcPr marR="0" anchor="ctr">
                    <a:solidFill>
                      <a:srgbClr val="272A31"/>
                    </a:solidFill>
                  </a:tcPr>
                </a:tc>
                <a:tc>
                  <a:txBody>
                    <a:bodyPr/>
                    <a:lstStyle/>
                    <a:p>
                      <a:pPr algn="ctr"/>
                      <a:r>
                        <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rPr>
                        <a:t>Jan</a:t>
                      </a:r>
                    </a:p>
                  </a:txBody>
                  <a:tcPr marL="0" marR="0" anchor="ctr">
                    <a:solidFill>
                      <a:srgbClr val="272A31"/>
                    </a:solidFill>
                  </a:tcPr>
                </a:tc>
                <a:tc>
                  <a:txBody>
                    <a:bodyPr/>
                    <a:lstStyle/>
                    <a:p>
                      <a:pPr algn="ctr"/>
                      <a:r>
                        <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rPr>
                        <a:t>Feb</a:t>
                      </a:r>
                    </a:p>
                  </a:txBody>
                  <a:tcPr marL="0" marR="0" anchor="ctr">
                    <a:solidFill>
                      <a:srgbClr val="272A31"/>
                    </a:solidFill>
                  </a:tcPr>
                </a:tc>
                <a:tc>
                  <a:txBody>
                    <a:bodyPr/>
                    <a:lstStyle/>
                    <a:p>
                      <a:pPr algn="ctr"/>
                      <a:r>
                        <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rPr>
                        <a:t>Mar</a:t>
                      </a:r>
                    </a:p>
                  </a:txBody>
                  <a:tcPr marL="0" marR="0" anchor="ctr">
                    <a:solidFill>
                      <a:srgbClr val="272A31"/>
                    </a:solidFill>
                  </a:tcPr>
                </a:tc>
                <a:tc>
                  <a:txBody>
                    <a:bodyPr/>
                    <a:lstStyle/>
                    <a:p>
                      <a:pPr algn="ctr"/>
                      <a:r>
                        <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rPr>
                        <a:t>Apr</a:t>
                      </a:r>
                    </a:p>
                  </a:txBody>
                  <a:tcPr marL="0" marR="0" anchor="ctr">
                    <a:solidFill>
                      <a:srgbClr val="272A31"/>
                    </a:solidFill>
                  </a:tcPr>
                </a:tc>
                <a:tc>
                  <a:txBody>
                    <a:bodyPr/>
                    <a:lstStyle/>
                    <a:p>
                      <a:pPr algn="ctr"/>
                      <a:r>
                        <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rPr>
                        <a:t>May</a:t>
                      </a:r>
                    </a:p>
                  </a:txBody>
                  <a:tcPr marL="0" marR="0" anchor="ctr">
                    <a:solidFill>
                      <a:srgbClr val="272A31"/>
                    </a:solidFill>
                  </a:tcPr>
                </a:tc>
                <a:tc>
                  <a:txBody>
                    <a:bodyPr/>
                    <a:lstStyle/>
                    <a:p>
                      <a:pPr algn="ctr"/>
                      <a:r>
                        <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rPr>
                        <a:t>Jun</a:t>
                      </a:r>
                    </a:p>
                  </a:txBody>
                  <a:tcPr marL="0" marR="0" anchor="ctr">
                    <a:solidFill>
                      <a:srgbClr val="272A31"/>
                    </a:solidFill>
                  </a:tcPr>
                </a:tc>
                <a:tc>
                  <a:txBody>
                    <a:bodyPr/>
                    <a:lstStyle/>
                    <a:p>
                      <a:pPr algn="ctr"/>
                      <a:r>
                        <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rPr>
                        <a:t>Jul</a:t>
                      </a:r>
                    </a:p>
                  </a:txBody>
                  <a:tcPr marL="0" marR="0" anchor="ctr">
                    <a:solidFill>
                      <a:srgbClr val="272A31"/>
                    </a:solidFill>
                  </a:tcPr>
                </a:tc>
                <a:tc>
                  <a:txBody>
                    <a:bodyPr/>
                    <a:lstStyle/>
                    <a:p>
                      <a:pPr algn="ctr"/>
                      <a:r>
                        <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rPr>
                        <a:t>Aug</a:t>
                      </a:r>
                    </a:p>
                  </a:txBody>
                  <a:tcPr marL="0" marR="0" anchor="ctr">
                    <a:solidFill>
                      <a:srgbClr val="272A31"/>
                    </a:solidFill>
                  </a:tcPr>
                </a:tc>
                <a:tc>
                  <a:txBody>
                    <a:bodyPr/>
                    <a:lstStyle/>
                    <a:p>
                      <a:pPr algn="ctr"/>
                      <a:r>
                        <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rPr>
                        <a:t>Sept</a:t>
                      </a:r>
                    </a:p>
                  </a:txBody>
                  <a:tcPr marL="0" marR="0" anchor="ctr">
                    <a:solidFill>
                      <a:srgbClr val="272A31"/>
                    </a:solidFill>
                  </a:tcPr>
                </a:tc>
                <a:tc>
                  <a:txBody>
                    <a:bodyPr/>
                    <a:lstStyle/>
                    <a:p>
                      <a:pPr algn="ctr"/>
                      <a:r>
                        <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rPr>
                        <a:t>Oct</a:t>
                      </a:r>
                    </a:p>
                  </a:txBody>
                  <a:tcPr marL="0" marR="0" anchor="ctr">
                    <a:solidFill>
                      <a:srgbClr val="272A31"/>
                    </a:solidFill>
                  </a:tcPr>
                </a:tc>
                <a:tc>
                  <a:txBody>
                    <a:bodyPr/>
                    <a:lstStyle/>
                    <a:p>
                      <a:pPr algn="ctr"/>
                      <a:r>
                        <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rPr>
                        <a:t>Nov</a:t>
                      </a:r>
                    </a:p>
                  </a:txBody>
                  <a:tcPr marL="0" marR="0" anchor="ctr">
                    <a:solidFill>
                      <a:srgbClr val="272A31"/>
                    </a:solidFill>
                  </a:tcPr>
                </a:tc>
                <a:tc>
                  <a:txBody>
                    <a:bodyPr/>
                    <a:lstStyle/>
                    <a:p>
                      <a:pPr algn="ctr"/>
                      <a:r>
                        <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rPr>
                        <a:t>Dec</a:t>
                      </a:r>
                    </a:p>
                  </a:txBody>
                  <a:tcPr marL="0" marR="0" anchor="ctr">
                    <a:solidFill>
                      <a:srgbClr val="272A31"/>
                    </a:solidFill>
                  </a:tcPr>
                </a:tc>
                <a:extLst>
                  <a:ext uri="{0D108BD9-81ED-4DB2-BD59-A6C34878D82A}">
                    <a16:rowId xmlns:a16="http://schemas.microsoft.com/office/drawing/2014/main" val="10000"/>
                  </a:ext>
                </a:extLst>
              </a:tr>
              <a:tr h="467859">
                <a:tc>
                  <a:txBody>
                    <a:bodyPr/>
                    <a:lstStyle/>
                    <a:p>
                      <a:r>
                        <a:rPr lang="en-US" sz="2000" b="1" dirty="0">
                          <a:latin typeface="Open Sans" panose="020B0606030504020204" pitchFamily="34" charset="0"/>
                          <a:ea typeface="Open Sans" panose="020B0606030504020204" pitchFamily="34" charset="0"/>
                          <a:cs typeface="Open Sans" panose="020B0606030504020204" pitchFamily="34" charset="0"/>
                        </a:rPr>
                        <a:t>Project 1</a:t>
                      </a:r>
                      <a:endParaRPr lang="en-US" sz="2000" b="1" dirty="0">
                        <a:solidFill>
                          <a:srgbClr val="272A3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1"/>
                  </a:ext>
                </a:extLst>
              </a:tr>
              <a:tr h="467859">
                <a:tc>
                  <a:txBody>
                    <a:bodyPr/>
                    <a:lstStyle/>
                    <a:p>
                      <a:pPr marL="285750" indent="-285750">
                        <a:buFont typeface="Arial" panose="020B0604020202020204" pitchFamily="34" charset="0"/>
                        <a:buChar char="•"/>
                      </a:pPr>
                      <a:r>
                        <a:rPr lang="en-US" sz="1400" dirty="0">
                          <a:solidFill>
                            <a:srgbClr val="7F8C8D"/>
                          </a:solidFill>
                          <a:latin typeface="Open Sans" panose="020B0606030504020204" pitchFamily="34" charset="0"/>
                          <a:ea typeface="Open Sans" panose="020B0606030504020204" pitchFamily="34" charset="0"/>
                          <a:cs typeface="Open Sans" panose="020B0606030504020204" pitchFamily="34" charset="0"/>
                        </a:rPr>
                        <a:t>Your task #1</a:t>
                      </a:r>
                      <a:endParaRPr lang="en-US" sz="1400" i="0" dirty="0">
                        <a:solidFill>
                          <a:srgbClr val="7F8C8D"/>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2"/>
                  </a:ext>
                </a:extLst>
              </a:tr>
              <a:tr h="467859">
                <a:tc>
                  <a:txBody>
                    <a:bodyPr/>
                    <a:lstStyle/>
                    <a:p>
                      <a:pPr marL="285750" indent="-285750">
                        <a:buFont typeface="Arial" panose="020B0604020202020204" pitchFamily="34" charset="0"/>
                        <a:buChar char="•"/>
                      </a:pPr>
                      <a:r>
                        <a:rPr lang="en-US" sz="1400" dirty="0">
                          <a:solidFill>
                            <a:srgbClr val="7F8C8D"/>
                          </a:solidFill>
                          <a:latin typeface="Open Sans" panose="020B0606030504020204" pitchFamily="34" charset="0"/>
                          <a:ea typeface="Open Sans" panose="020B0606030504020204" pitchFamily="34" charset="0"/>
                          <a:cs typeface="Open Sans" panose="020B0606030504020204" pitchFamily="34" charset="0"/>
                        </a:rPr>
                        <a:t>Your task #2</a:t>
                      </a:r>
                      <a:endParaRPr lang="en-US" sz="1400" i="0" dirty="0">
                        <a:solidFill>
                          <a:srgbClr val="7F8C8D"/>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3"/>
                  </a:ext>
                </a:extLst>
              </a:tr>
              <a:tr h="467859">
                <a:tc>
                  <a:txBody>
                    <a:bodyPr/>
                    <a:lstStyle/>
                    <a:p>
                      <a:pPr marL="285750" indent="-285750">
                        <a:buFont typeface="Arial" panose="020B0604020202020204" pitchFamily="34" charset="0"/>
                        <a:buChar char="•"/>
                      </a:pPr>
                      <a:r>
                        <a:rPr lang="en-US" sz="1400" dirty="0">
                          <a:solidFill>
                            <a:srgbClr val="7F8C8D"/>
                          </a:solidFill>
                          <a:latin typeface="Open Sans" panose="020B0606030504020204" pitchFamily="34" charset="0"/>
                          <a:ea typeface="Open Sans" panose="020B0606030504020204" pitchFamily="34" charset="0"/>
                          <a:cs typeface="Open Sans" panose="020B0606030504020204" pitchFamily="34" charset="0"/>
                        </a:rPr>
                        <a:t>Your task #3</a:t>
                      </a:r>
                      <a:endParaRPr lang="en-US" sz="1400" i="0" dirty="0">
                        <a:solidFill>
                          <a:srgbClr val="7F8C8D"/>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4"/>
                  </a:ext>
                </a:extLst>
              </a:tr>
              <a:tr h="467859">
                <a:tc>
                  <a:txBody>
                    <a:bodyPr/>
                    <a:lstStyle/>
                    <a:p>
                      <a:r>
                        <a:rPr lang="en-US" sz="2000" b="1" dirty="0">
                          <a:latin typeface="Open Sans" panose="020B0606030504020204" pitchFamily="34" charset="0"/>
                          <a:ea typeface="Open Sans" panose="020B0606030504020204" pitchFamily="34" charset="0"/>
                          <a:cs typeface="Open Sans" panose="020B0606030504020204" pitchFamily="34" charset="0"/>
                        </a:rPr>
                        <a:t>Project 2</a:t>
                      </a:r>
                      <a:endParaRPr lang="en-US" sz="2000" b="1" dirty="0">
                        <a:solidFill>
                          <a:srgbClr val="272A3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5"/>
                  </a:ext>
                </a:extLst>
              </a:tr>
              <a:tr h="467859">
                <a:tc>
                  <a:txBody>
                    <a:bodyPr/>
                    <a:lstStyle/>
                    <a:p>
                      <a:pPr marL="285750" indent="-285750">
                        <a:buFont typeface="Arial" panose="020B0604020202020204" pitchFamily="34" charset="0"/>
                        <a:buChar char="•"/>
                      </a:pPr>
                      <a:r>
                        <a:rPr lang="en-US" sz="1400" dirty="0">
                          <a:solidFill>
                            <a:srgbClr val="7F8C8D"/>
                          </a:solidFill>
                          <a:latin typeface="Open Sans" panose="020B0606030504020204" pitchFamily="34" charset="0"/>
                          <a:ea typeface="Open Sans" panose="020B0606030504020204" pitchFamily="34" charset="0"/>
                          <a:cs typeface="Open Sans" panose="020B0606030504020204" pitchFamily="34" charset="0"/>
                        </a:rPr>
                        <a:t>Your task #1</a:t>
                      </a:r>
                      <a:endParaRPr lang="en-US" sz="1400" b="0" i="0" dirty="0">
                        <a:solidFill>
                          <a:srgbClr val="7F8C8D"/>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6"/>
                  </a:ext>
                </a:extLst>
              </a:tr>
              <a:tr h="467859">
                <a:tc>
                  <a:txBody>
                    <a:bodyPr/>
                    <a:lstStyle/>
                    <a:p>
                      <a:pPr marL="285750" indent="-285750">
                        <a:buFont typeface="Arial" panose="020B0604020202020204" pitchFamily="34" charset="0"/>
                        <a:buChar char="•"/>
                      </a:pPr>
                      <a:r>
                        <a:rPr lang="en-US" sz="1400" dirty="0">
                          <a:solidFill>
                            <a:srgbClr val="7F8C8D"/>
                          </a:solidFill>
                          <a:latin typeface="Open Sans" panose="020B0606030504020204" pitchFamily="34" charset="0"/>
                          <a:ea typeface="Open Sans" panose="020B0606030504020204" pitchFamily="34" charset="0"/>
                          <a:cs typeface="Open Sans" panose="020B0606030504020204" pitchFamily="34" charset="0"/>
                        </a:rPr>
                        <a:t>Your task #2</a:t>
                      </a:r>
                      <a:endParaRPr lang="en-US" sz="1400" i="0" dirty="0">
                        <a:solidFill>
                          <a:srgbClr val="7F8C8D"/>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7"/>
                  </a:ext>
                </a:extLst>
              </a:tr>
              <a:tr h="467859">
                <a:tc>
                  <a:txBody>
                    <a:bodyPr/>
                    <a:lstStyle/>
                    <a:p>
                      <a:pPr marL="285750" indent="-285750">
                        <a:buFont typeface="Arial" panose="020B0604020202020204" pitchFamily="34" charset="0"/>
                        <a:buChar char="•"/>
                      </a:pPr>
                      <a:r>
                        <a:rPr lang="en-US" sz="1400" dirty="0">
                          <a:solidFill>
                            <a:srgbClr val="7F8C8D"/>
                          </a:solidFill>
                          <a:latin typeface="Open Sans" panose="020B0606030504020204" pitchFamily="34" charset="0"/>
                          <a:ea typeface="Open Sans" panose="020B0606030504020204" pitchFamily="34" charset="0"/>
                          <a:cs typeface="Open Sans" panose="020B0606030504020204" pitchFamily="34" charset="0"/>
                        </a:rPr>
                        <a:t>Your task #3</a:t>
                      </a:r>
                      <a:endParaRPr lang="en-US" sz="1400" i="0" dirty="0">
                        <a:solidFill>
                          <a:srgbClr val="7F8C8D"/>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8"/>
                  </a:ext>
                </a:extLst>
              </a:tr>
            </a:tbl>
          </a:graphicData>
        </a:graphic>
      </p:graphicFrame>
      <p:sp>
        <p:nvSpPr>
          <p:cNvPr id="9" name="Rounded Rectangle 8"/>
          <p:cNvSpPr/>
          <p:nvPr/>
        </p:nvSpPr>
        <p:spPr>
          <a:xfrm>
            <a:off x="3431704" y="2191479"/>
            <a:ext cx="6310882" cy="133513"/>
          </a:xfrm>
          <a:prstGeom prst="roundRect">
            <a:avLst/>
          </a:prstGeom>
          <a:solidFill>
            <a:srgbClr val="D35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p:sp>
        <p:nvSpPr>
          <p:cNvPr id="10" name="Rounded Rectangle 9"/>
          <p:cNvSpPr/>
          <p:nvPr/>
        </p:nvSpPr>
        <p:spPr>
          <a:xfrm>
            <a:off x="3431704" y="2556538"/>
            <a:ext cx="1798445" cy="274320"/>
          </a:xfrm>
          <a:prstGeom prst="roundRect">
            <a:avLst/>
          </a:prstGeom>
          <a:solidFill>
            <a:srgbClr val="2980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p:sp>
        <p:nvSpPr>
          <p:cNvPr id="11" name="Rounded Rectangle 10"/>
          <p:cNvSpPr/>
          <p:nvPr/>
        </p:nvSpPr>
        <p:spPr>
          <a:xfrm>
            <a:off x="5065575" y="3019631"/>
            <a:ext cx="3406689" cy="274320"/>
          </a:xfrm>
          <a:prstGeom prst="roundRect">
            <a:avLst/>
          </a:prstGeom>
          <a:solidFill>
            <a:srgbClr val="2980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p:sp>
        <p:nvSpPr>
          <p:cNvPr id="12" name="Rounded Rectangle 11"/>
          <p:cNvSpPr/>
          <p:nvPr/>
        </p:nvSpPr>
        <p:spPr>
          <a:xfrm>
            <a:off x="7896200" y="3482724"/>
            <a:ext cx="1846386" cy="274320"/>
          </a:xfrm>
          <a:prstGeom prst="roundRect">
            <a:avLst/>
          </a:prstGeom>
          <a:solidFill>
            <a:srgbClr val="2980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p:sp>
        <p:nvSpPr>
          <p:cNvPr id="13" name="Rounded Rectangle 12"/>
          <p:cNvSpPr/>
          <p:nvPr/>
        </p:nvSpPr>
        <p:spPr>
          <a:xfrm>
            <a:off x="7366075" y="4014397"/>
            <a:ext cx="3975418" cy="137160"/>
          </a:xfrm>
          <a:prstGeom prst="roundRect">
            <a:avLst/>
          </a:prstGeom>
          <a:solidFill>
            <a:srgbClr val="D35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p:sp>
        <p:nvSpPr>
          <p:cNvPr id="14" name="Rounded Rectangle 13"/>
          <p:cNvSpPr/>
          <p:nvPr/>
        </p:nvSpPr>
        <p:spPr>
          <a:xfrm>
            <a:off x="9965273" y="5335095"/>
            <a:ext cx="1376220" cy="274320"/>
          </a:xfrm>
          <a:prstGeom prst="roundRect">
            <a:avLst/>
          </a:prstGeom>
          <a:solidFill>
            <a:srgbClr val="2980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p:sp>
        <p:nvSpPr>
          <p:cNvPr id="15" name="Rounded Rectangle 14"/>
          <p:cNvSpPr/>
          <p:nvPr/>
        </p:nvSpPr>
        <p:spPr>
          <a:xfrm>
            <a:off x="8886134" y="4872003"/>
            <a:ext cx="1798445" cy="274320"/>
          </a:xfrm>
          <a:prstGeom prst="roundRect">
            <a:avLst/>
          </a:prstGeom>
          <a:solidFill>
            <a:srgbClr val="2980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p:sp>
        <p:nvSpPr>
          <p:cNvPr id="16" name="Rounded Rectangle 15"/>
          <p:cNvSpPr/>
          <p:nvPr/>
        </p:nvSpPr>
        <p:spPr>
          <a:xfrm>
            <a:off x="7366075" y="4408910"/>
            <a:ext cx="2546349" cy="274320"/>
          </a:xfrm>
          <a:prstGeom prst="roundRect">
            <a:avLst/>
          </a:prstGeom>
          <a:solidFill>
            <a:srgbClr val="2980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p:sp>
        <p:nvSpPr>
          <p:cNvPr id="38" name="Isosceles Triangle 37"/>
          <p:cNvSpPr/>
          <p:nvPr/>
        </p:nvSpPr>
        <p:spPr>
          <a:xfrm rot="10800000">
            <a:off x="1127448" y="1772816"/>
            <a:ext cx="192020" cy="165534"/>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ight Triangle 2"/>
          <p:cNvSpPr/>
          <p:nvPr/>
        </p:nvSpPr>
        <p:spPr>
          <a:xfrm rot="10800000">
            <a:off x="11197477" y="4014397"/>
            <a:ext cx="144016" cy="284305"/>
          </a:xfrm>
          <a:prstGeom prst="rtTriangle">
            <a:avLst/>
          </a:prstGeom>
          <a:solidFill>
            <a:srgbClr val="D35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p:sp>
        <p:nvSpPr>
          <p:cNvPr id="19" name="Right Triangle 18"/>
          <p:cNvSpPr/>
          <p:nvPr/>
        </p:nvSpPr>
        <p:spPr>
          <a:xfrm rot="10800000" flipH="1">
            <a:off x="7366075" y="4014397"/>
            <a:ext cx="146304" cy="284305"/>
          </a:xfrm>
          <a:prstGeom prst="rtTriangle">
            <a:avLst/>
          </a:prstGeom>
          <a:solidFill>
            <a:srgbClr val="D35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p:sp>
        <p:nvSpPr>
          <p:cNvPr id="20" name="Right Triangle 19"/>
          <p:cNvSpPr/>
          <p:nvPr/>
        </p:nvSpPr>
        <p:spPr>
          <a:xfrm rot="10800000">
            <a:off x="9598570" y="2191479"/>
            <a:ext cx="144016" cy="284305"/>
          </a:xfrm>
          <a:prstGeom prst="rtTriangle">
            <a:avLst/>
          </a:prstGeom>
          <a:solidFill>
            <a:srgbClr val="D35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p:sp>
        <p:nvSpPr>
          <p:cNvPr id="21" name="Right Triangle 20"/>
          <p:cNvSpPr/>
          <p:nvPr/>
        </p:nvSpPr>
        <p:spPr>
          <a:xfrm rot="10800000" flipH="1">
            <a:off x="3431704" y="2191479"/>
            <a:ext cx="146304" cy="284305"/>
          </a:xfrm>
          <a:prstGeom prst="rtTriangle">
            <a:avLst/>
          </a:prstGeom>
          <a:solidFill>
            <a:srgbClr val="D354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p:cxnSp>
        <p:nvCxnSpPr>
          <p:cNvPr id="17" name="Elbow Connector 16"/>
          <p:cNvCxnSpPr>
            <a:stCxn id="10" idx="1"/>
            <a:endCxn id="11" idx="1"/>
          </p:cNvCxnSpPr>
          <p:nvPr/>
        </p:nvCxnSpPr>
        <p:spPr>
          <a:xfrm rot="10800000" flipH="1" flipV="1">
            <a:off x="3431703" y="2693697"/>
            <a:ext cx="1633871" cy="463093"/>
          </a:xfrm>
          <a:prstGeom prst="bentConnector3">
            <a:avLst>
              <a:gd name="adj1" fmla="val -13991"/>
            </a:avLst>
          </a:prstGeom>
          <a:ln w="3175">
            <a:tailEnd type="triangle"/>
          </a:ln>
        </p:spPr>
        <p:style>
          <a:lnRef idx="1">
            <a:schemeClr val="accent1"/>
          </a:lnRef>
          <a:fillRef idx="0">
            <a:schemeClr val="accent1"/>
          </a:fillRef>
          <a:effectRef idx="0">
            <a:schemeClr val="accent1"/>
          </a:effectRef>
          <a:fontRef idx="minor">
            <a:schemeClr val="tx1"/>
          </a:fontRef>
        </p:style>
      </p:cxnSp>
      <p:cxnSp>
        <p:nvCxnSpPr>
          <p:cNvPr id="22" name="Elbow Connector 21"/>
          <p:cNvCxnSpPr>
            <a:stCxn id="11" idx="3"/>
            <a:endCxn id="12" idx="1"/>
          </p:cNvCxnSpPr>
          <p:nvPr/>
        </p:nvCxnSpPr>
        <p:spPr>
          <a:xfrm flipH="1">
            <a:off x="7896200" y="3156791"/>
            <a:ext cx="576064" cy="463093"/>
          </a:xfrm>
          <a:prstGeom prst="bentConnector5">
            <a:avLst>
              <a:gd name="adj1" fmla="val -39683"/>
              <a:gd name="adj2" fmla="val 50000"/>
              <a:gd name="adj3" fmla="val 139683"/>
            </a:avLst>
          </a:prstGeom>
          <a:ln w="3175">
            <a:tailEnd type="triangle"/>
          </a:ln>
        </p:spPr>
        <p:style>
          <a:lnRef idx="1">
            <a:schemeClr val="accent1"/>
          </a:lnRef>
          <a:fillRef idx="0">
            <a:schemeClr val="accent1"/>
          </a:fillRef>
          <a:effectRef idx="0">
            <a:schemeClr val="accent1"/>
          </a:effectRef>
          <a:fontRef idx="minor">
            <a:schemeClr val="tx1"/>
          </a:fontRef>
        </p:style>
      </p:cxnSp>
      <p:cxnSp>
        <p:nvCxnSpPr>
          <p:cNvPr id="24" name="Elbow Connector 23"/>
          <p:cNvCxnSpPr>
            <a:stCxn id="16" idx="1"/>
            <a:endCxn id="15" idx="1"/>
          </p:cNvCxnSpPr>
          <p:nvPr/>
        </p:nvCxnSpPr>
        <p:spPr>
          <a:xfrm rot="10800000" flipH="1" flipV="1">
            <a:off x="7366074" y="4546069"/>
            <a:ext cx="1520059" cy="463093"/>
          </a:xfrm>
          <a:prstGeom prst="bentConnector3">
            <a:avLst>
              <a:gd name="adj1" fmla="val -15039"/>
            </a:avLst>
          </a:prstGeom>
          <a:ln w="3175">
            <a:tailEnd type="triangle"/>
          </a:ln>
        </p:spPr>
        <p:style>
          <a:lnRef idx="1">
            <a:schemeClr val="accent1"/>
          </a:lnRef>
          <a:fillRef idx="0">
            <a:schemeClr val="accent1"/>
          </a:fillRef>
          <a:effectRef idx="0">
            <a:schemeClr val="accent1"/>
          </a:effectRef>
          <a:fontRef idx="minor">
            <a:schemeClr val="tx1"/>
          </a:fontRef>
        </p:style>
      </p:cxnSp>
      <p:cxnSp>
        <p:nvCxnSpPr>
          <p:cNvPr id="26" name="Elbow Connector 25"/>
          <p:cNvCxnSpPr>
            <a:stCxn id="15" idx="3"/>
            <a:endCxn id="14" idx="1"/>
          </p:cNvCxnSpPr>
          <p:nvPr/>
        </p:nvCxnSpPr>
        <p:spPr>
          <a:xfrm flipH="1">
            <a:off x="9965273" y="5009163"/>
            <a:ext cx="719306" cy="463092"/>
          </a:xfrm>
          <a:prstGeom prst="bentConnector5">
            <a:avLst>
              <a:gd name="adj1" fmla="val -31781"/>
              <a:gd name="adj2" fmla="val 50000"/>
              <a:gd name="adj3" fmla="val 131781"/>
            </a:avLst>
          </a:prstGeom>
          <a:ln w="31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78887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lstStyle/>
          <a:p>
            <a:r>
              <a:rPr lang="en-US" dirty="0"/>
              <a:t>Years</a:t>
            </a:r>
          </a:p>
        </p:txBody>
      </p:sp>
      <p:sp>
        <p:nvSpPr>
          <p:cNvPr id="4" name="Title 3"/>
          <p:cNvSpPr>
            <a:spLocks noGrp="1"/>
          </p:cNvSpPr>
          <p:nvPr>
            <p:ph type="title"/>
          </p:nvPr>
        </p:nvSpPr>
        <p:spPr/>
        <p:txBody>
          <a:bodyPr/>
          <a:lstStyle/>
          <a:p>
            <a:r>
              <a:rPr lang="en-US" dirty="0"/>
              <a:t>Gantt Chart</a:t>
            </a:r>
          </a:p>
        </p:txBody>
      </p:sp>
      <p:sp>
        <p:nvSpPr>
          <p:cNvPr id="6" name="Slide Number Placeholder 5"/>
          <p:cNvSpPr>
            <a:spLocks noGrp="1"/>
          </p:cNvSpPr>
          <p:nvPr>
            <p:ph type="sldNum" sz="quarter" idx="12"/>
          </p:nvPr>
        </p:nvSpPr>
        <p:spPr/>
        <p:txBody>
          <a:bodyPr/>
          <a:lstStyle/>
          <a:p>
            <a:fld id="{F68327C5-B821-4FE9-A59A-A60D9EB59A9A}" type="slidenum">
              <a:rPr lang="en-US" smtClean="0"/>
              <a:pPr/>
              <a:t>16</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101859756"/>
              </p:ext>
            </p:extLst>
          </p:nvPr>
        </p:nvGraphicFramePr>
        <p:xfrm>
          <a:off x="481015" y="1484784"/>
          <a:ext cx="11279191" cy="4015205"/>
        </p:xfrm>
        <a:graphic>
          <a:graphicData uri="http://schemas.openxmlformats.org/drawingml/2006/table">
            <a:tbl>
              <a:tblPr firstRow="1" bandRow="1">
                <a:tableStyleId>{5C22544A-7EE6-4342-B048-85BDC9FD1C3A}</a:tableStyleId>
              </a:tblPr>
              <a:tblGrid>
                <a:gridCol w="1083680">
                  <a:extLst>
                    <a:ext uri="{9D8B030D-6E8A-4147-A177-3AD203B41FA5}">
                      <a16:colId xmlns:a16="http://schemas.microsoft.com/office/drawing/2014/main" val="20000"/>
                    </a:ext>
                  </a:extLst>
                </a:gridCol>
                <a:gridCol w="1053335">
                  <a:extLst>
                    <a:ext uri="{9D8B030D-6E8A-4147-A177-3AD203B41FA5}">
                      <a16:colId xmlns:a16="http://schemas.microsoft.com/office/drawing/2014/main" val="20001"/>
                    </a:ext>
                  </a:extLst>
                </a:gridCol>
                <a:gridCol w="761848">
                  <a:extLst>
                    <a:ext uri="{9D8B030D-6E8A-4147-A177-3AD203B41FA5}">
                      <a16:colId xmlns:a16="http://schemas.microsoft.com/office/drawing/2014/main" val="20002"/>
                    </a:ext>
                  </a:extLst>
                </a:gridCol>
                <a:gridCol w="761848">
                  <a:extLst>
                    <a:ext uri="{9D8B030D-6E8A-4147-A177-3AD203B41FA5}">
                      <a16:colId xmlns:a16="http://schemas.microsoft.com/office/drawing/2014/main" val="20003"/>
                    </a:ext>
                  </a:extLst>
                </a:gridCol>
                <a:gridCol w="761848">
                  <a:extLst>
                    <a:ext uri="{9D8B030D-6E8A-4147-A177-3AD203B41FA5}">
                      <a16:colId xmlns:a16="http://schemas.microsoft.com/office/drawing/2014/main" val="20004"/>
                    </a:ext>
                  </a:extLst>
                </a:gridCol>
                <a:gridCol w="761848">
                  <a:extLst>
                    <a:ext uri="{9D8B030D-6E8A-4147-A177-3AD203B41FA5}">
                      <a16:colId xmlns:a16="http://schemas.microsoft.com/office/drawing/2014/main" val="20005"/>
                    </a:ext>
                  </a:extLst>
                </a:gridCol>
                <a:gridCol w="761848">
                  <a:extLst>
                    <a:ext uri="{9D8B030D-6E8A-4147-A177-3AD203B41FA5}">
                      <a16:colId xmlns:a16="http://schemas.microsoft.com/office/drawing/2014/main" val="20006"/>
                    </a:ext>
                  </a:extLst>
                </a:gridCol>
                <a:gridCol w="761848">
                  <a:extLst>
                    <a:ext uri="{9D8B030D-6E8A-4147-A177-3AD203B41FA5}">
                      <a16:colId xmlns:a16="http://schemas.microsoft.com/office/drawing/2014/main" val="20007"/>
                    </a:ext>
                  </a:extLst>
                </a:gridCol>
                <a:gridCol w="761848">
                  <a:extLst>
                    <a:ext uri="{9D8B030D-6E8A-4147-A177-3AD203B41FA5}">
                      <a16:colId xmlns:a16="http://schemas.microsoft.com/office/drawing/2014/main" val="20008"/>
                    </a:ext>
                  </a:extLst>
                </a:gridCol>
                <a:gridCol w="761848">
                  <a:extLst>
                    <a:ext uri="{9D8B030D-6E8A-4147-A177-3AD203B41FA5}">
                      <a16:colId xmlns:a16="http://schemas.microsoft.com/office/drawing/2014/main" val="20009"/>
                    </a:ext>
                  </a:extLst>
                </a:gridCol>
                <a:gridCol w="761848">
                  <a:extLst>
                    <a:ext uri="{9D8B030D-6E8A-4147-A177-3AD203B41FA5}">
                      <a16:colId xmlns:a16="http://schemas.microsoft.com/office/drawing/2014/main" val="20010"/>
                    </a:ext>
                  </a:extLst>
                </a:gridCol>
                <a:gridCol w="761848">
                  <a:extLst>
                    <a:ext uri="{9D8B030D-6E8A-4147-A177-3AD203B41FA5}">
                      <a16:colId xmlns:a16="http://schemas.microsoft.com/office/drawing/2014/main" val="20011"/>
                    </a:ext>
                  </a:extLst>
                </a:gridCol>
                <a:gridCol w="761848">
                  <a:extLst>
                    <a:ext uri="{9D8B030D-6E8A-4147-A177-3AD203B41FA5}">
                      <a16:colId xmlns:a16="http://schemas.microsoft.com/office/drawing/2014/main" val="20012"/>
                    </a:ext>
                  </a:extLst>
                </a:gridCol>
                <a:gridCol w="761848">
                  <a:extLst>
                    <a:ext uri="{9D8B030D-6E8A-4147-A177-3AD203B41FA5}">
                      <a16:colId xmlns:a16="http://schemas.microsoft.com/office/drawing/2014/main" val="20013"/>
                    </a:ext>
                  </a:extLst>
                </a:gridCol>
              </a:tblGrid>
              <a:tr h="694245">
                <a:tc>
                  <a:txBody>
                    <a:bodyPr/>
                    <a:lstStyle/>
                    <a:p>
                      <a:r>
                        <a:rPr lang="en-US" sz="1400" dirty="0">
                          <a:latin typeface="Open Sans" panose="020B0606030504020204" pitchFamily="34" charset="0"/>
                          <a:ea typeface="Open Sans" panose="020B0606030504020204" pitchFamily="34" charset="0"/>
                          <a:cs typeface="Open Sans" panose="020B0606030504020204" pitchFamily="34" charset="0"/>
                        </a:rPr>
                        <a:t>Projects</a:t>
                      </a:r>
                    </a:p>
                  </a:txBody>
                  <a:tcPr marR="0" anchor="ctr">
                    <a:solidFill>
                      <a:srgbClr val="272A31"/>
                    </a:solidFill>
                  </a:tcPr>
                </a:tc>
                <a:tc>
                  <a:txBody>
                    <a:bodyPr/>
                    <a:lstStyle/>
                    <a:p>
                      <a:pPr algn="ctr"/>
                      <a:r>
                        <a:rPr lang="en-US" sz="900" b="1" dirty="0">
                          <a:latin typeface="Open Sans" panose="020B0606030504020204" pitchFamily="34" charset="0"/>
                          <a:ea typeface="Open Sans" panose="020B0606030504020204" pitchFamily="34" charset="0"/>
                          <a:cs typeface="Open Sans" panose="020B0606030504020204" pitchFamily="34" charset="0"/>
                        </a:rPr>
                        <a:t>Start – End date</a:t>
                      </a:r>
                    </a:p>
                  </a:txBody>
                  <a:tcPr marL="0" marR="0" anchor="ctr">
                    <a:solidFill>
                      <a:srgbClr val="272A31"/>
                    </a:solidFill>
                  </a:tcPr>
                </a:tc>
                <a:tc>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2016</a:t>
                      </a:r>
                    </a:p>
                  </a:txBody>
                  <a:tcPr marL="0" marR="0" anchor="ctr">
                    <a:solidFill>
                      <a:srgbClr val="272A31"/>
                    </a:solidFill>
                  </a:tcPr>
                </a:tc>
                <a:tc>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2017</a:t>
                      </a:r>
                    </a:p>
                  </a:txBody>
                  <a:tcPr marL="0" marR="0" anchor="ctr">
                    <a:solidFill>
                      <a:srgbClr val="272A31"/>
                    </a:solidFill>
                  </a:tcPr>
                </a:tc>
                <a:tc>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2018</a:t>
                      </a:r>
                    </a:p>
                  </a:txBody>
                  <a:tcPr marL="0" marR="0" anchor="ctr">
                    <a:solidFill>
                      <a:srgbClr val="272A31"/>
                    </a:solidFill>
                  </a:tcPr>
                </a:tc>
                <a:tc>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2019</a:t>
                      </a:r>
                    </a:p>
                  </a:txBody>
                  <a:tcPr marL="0" marR="0" anchor="ctr">
                    <a:solidFill>
                      <a:srgbClr val="272A31"/>
                    </a:solidFill>
                  </a:tcPr>
                </a:tc>
                <a:tc>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2020</a:t>
                      </a:r>
                    </a:p>
                  </a:txBody>
                  <a:tcPr marL="0" marR="0" anchor="ctr">
                    <a:solidFill>
                      <a:srgbClr val="272A31"/>
                    </a:solidFill>
                  </a:tcPr>
                </a:tc>
                <a:tc>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2021</a:t>
                      </a:r>
                    </a:p>
                  </a:txBody>
                  <a:tcPr marL="0" marR="0" anchor="ctr">
                    <a:solidFill>
                      <a:srgbClr val="272A31"/>
                    </a:solidFill>
                  </a:tcPr>
                </a:tc>
                <a:tc>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2022</a:t>
                      </a:r>
                    </a:p>
                  </a:txBody>
                  <a:tcPr marL="0" marR="0" anchor="ctr">
                    <a:solidFill>
                      <a:srgbClr val="272A31"/>
                    </a:solidFill>
                  </a:tcPr>
                </a:tc>
                <a:tc>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2023</a:t>
                      </a:r>
                    </a:p>
                  </a:txBody>
                  <a:tcPr marL="0" marR="0" anchor="ctr">
                    <a:solidFill>
                      <a:srgbClr val="272A31"/>
                    </a:solidFill>
                  </a:tcPr>
                </a:tc>
                <a:tc>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2024</a:t>
                      </a:r>
                    </a:p>
                  </a:txBody>
                  <a:tcPr marL="0" marR="0" anchor="ctr">
                    <a:solidFill>
                      <a:srgbClr val="272A31"/>
                    </a:solidFill>
                  </a:tcPr>
                </a:tc>
                <a:tc>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2025</a:t>
                      </a:r>
                    </a:p>
                  </a:txBody>
                  <a:tcPr marL="0" marR="0" anchor="ctr">
                    <a:solidFill>
                      <a:srgbClr val="272A31"/>
                    </a:solidFill>
                  </a:tcPr>
                </a:tc>
                <a:tc>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2026</a:t>
                      </a:r>
                    </a:p>
                  </a:txBody>
                  <a:tcPr marL="0" marR="0" anchor="ctr">
                    <a:solidFill>
                      <a:srgbClr val="272A31"/>
                    </a:solidFill>
                  </a:tcPr>
                </a:tc>
                <a:tc>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2027</a:t>
                      </a:r>
                    </a:p>
                  </a:txBody>
                  <a:tcPr marL="0" marR="0" anchor="ctr">
                    <a:solidFill>
                      <a:srgbClr val="272A31"/>
                    </a:solidFill>
                  </a:tcPr>
                </a:tc>
                <a:extLst>
                  <a:ext uri="{0D108BD9-81ED-4DB2-BD59-A6C34878D82A}">
                    <a16:rowId xmlns:a16="http://schemas.microsoft.com/office/drawing/2014/main" val="10000"/>
                  </a:ext>
                </a:extLst>
              </a:tr>
              <a:tr h="664192">
                <a:tc>
                  <a:txBody>
                    <a:bodyPr/>
                    <a:lstStyle/>
                    <a:p>
                      <a:r>
                        <a:rPr lang="en-US" sz="1400" b="1" dirty="0">
                          <a:solidFill>
                            <a:srgbClr val="272A31"/>
                          </a:solidFill>
                          <a:latin typeface="Open Sans" panose="020B0606030504020204" pitchFamily="34" charset="0"/>
                          <a:ea typeface="Open Sans" panose="020B0606030504020204" pitchFamily="34" charset="0"/>
                          <a:cs typeface="Open Sans" panose="020B0606030504020204" pitchFamily="34" charset="0"/>
                        </a:rPr>
                        <a:t>Project 1</a:t>
                      </a:r>
                    </a:p>
                  </a:txBody>
                  <a:tcPr anchor="ctr"/>
                </a:tc>
                <a:tc>
                  <a:txBody>
                    <a:bodyPr/>
                    <a:lstStyle/>
                    <a:p>
                      <a:pPr algn="ctr"/>
                      <a:r>
                        <a:rPr lang="en-US" sz="800" b="0" i="0" dirty="0">
                          <a:solidFill>
                            <a:srgbClr val="7F7F7F"/>
                          </a:solidFill>
                          <a:latin typeface="Open Sans" panose="020B0606030504020204" pitchFamily="34" charset="0"/>
                          <a:ea typeface="Open Sans" panose="020B0606030504020204" pitchFamily="34" charset="0"/>
                          <a:cs typeface="Open Sans" panose="020B0606030504020204" pitchFamily="34" charset="0"/>
                        </a:rPr>
                        <a:t>Apr 2016 – Dec 2019</a:t>
                      </a: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1"/>
                  </a:ext>
                </a:extLst>
              </a:tr>
              <a:tr h="664192">
                <a:tc>
                  <a:txBody>
                    <a:bodyPr/>
                    <a:lstStyle/>
                    <a:p>
                      <a:r>
                        <a:rPr lang="en-US" sz="1400" b="1" dirty="0">
                          <a:solidFill>
                            <a:srgbClr val="272A31"/>
                          </a:solidFill>
                          <a:latin typeface="Open Sans" panose="020B0606030504020204" pitchFamily="34" charset="0"/>
                          <a:ea typeface="Open Sans" panose="020B0606030504020204" pitchFamily="34" charset="0"/>
                          <a:cs typeface="Open Sans" panose="020B0606030504020204" pitchFamily="34" charset="0"/>
                        </a:rPr>
                        <a:t>Project 2</a:t>
                      </a:r>
                    </a:p>
                  </a:txBody>
                  <a:tcPr anchor="ctr"/>
                </a:tc>
                <a:tc>
                  <a:txBody>
                    <a:bodyPr/>
                    <a:lstStyle/>
                    <a:p>
                      <a:pPr algn="ctr"/>
                      <a:r>
                        <a:rPr lang="en-US" sz="800" b="0" i="0" dirty="0">
                          <a:solidFill>
                            <a:srgbClr val="7F7F7F"/>
                          </a:solidFill>
                          <a:latin typeface="Open Sans" panose="020B0606030504020204" pitchFamily="34" charset="0"/>
                          <a:ea typeface="Open Sans" panose="020B0606030504020204" pitchFamily="34" charset="0"/>
                          <a:cs typeface="Open Sans" panose="020B0606030504020204" pitchFamily="34" charset="0"/>
                        </a:rPr>
                        <a:t>Jan 2019 – Apr 2020</a:t>
                      </a: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2"/>
                  </a:ext>
                </a:extLst>
              </a:tr>
              <a:tr h="664192">
                <a:tc>
                  <a:txBody>
                    <a:bodyPr/>
                    <a:lstStyle/>
                    <a:p>
                      <a:r>
                        <a:rPr lang="en-US" sz="1400" b="1" dirty="0">
                          <a:solidFill>
                            <a:srgbClr val="272A31"/>
                          </a:solidFill>
                          <a:latin typeface="Open Sans" panose="020B0606030504020204" pitchFamily="34" charset="0"/>
                          <a:ea typeface="Open Sans" panose="020B0606030504020204" pitchFamily="34" charset="0"/>
                          <a:cs typeface="Open Sans" panose="020B0606030504020204" pitchFamily="34" charset="0"/>
                        </a:rPr>
                        <a:t>Project 3</a:t>
                      </a:r>
                    </a:p>
                  </a:txBody>
                  <a:tcPr anchor="ctr"/>
                </a:tc>
                <a:tc>
                  <a:txBody>
                    <a:bodyPr/>
                    <a:lstStyle/>
                    <a:p>
                      <a:pPr algn="ctr"/>
                      <a:r>
                        <a:rPr lang="en-US" sz="800" b="0" i="0" dirty="0">
                          <a:solidFill>
                            <a:srgbClr val="7F7F7F"/>
                          </a:solidFill>
                          <a:latin typeface="Open Sans" panose="020B0606030504020204" pitchFamily="34" charset="0"/>
                          <a:ea typeface="Open Sans" panose="020B0606030504020204" pitchFamily="34" charset="0"/>
                          <a:cs typeface="Open Sans" panose="020B0606030504020204" pitchFamily="34" charset="0"/>
                        </a:rPr>
                        <a:t>Dec 2019 – Apr 2021</a:t>
                      </a: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3"/>
                  </a:ext>
                </a:extLst>
              </a:tr>
              <a:tr h="664192">
                <a:tc>
                  <a:txBody>
                    <a:bodyPr/>
                    <a:lstStyle/>
                    <a:p>
                      <a:r>
                        <a:rPr lang="en-US" sz="1400" b="1" dirty="0">
                          <a:solidFill>
                            <a:srgbClr val="272A31"/>
                          </a:solidFill>
                          <a:latin typeface="Open Sans" panose="020B0606030504020204" pitchFamily="34" charset="0"/>
                          <a:ea typeface="Open Sans" panose="020B0606030504020204" pitchFamily="34" charset="0"/>
                          <a:cs typeface="Open Sans" panose="020B0606030504020204" pitchFamily="34" charset="0"/>
                        </a:rPr>
                        <a:t>Project 4</a:t>
                      </a:r>
                    </a:p>
                  </a:txBody>
                  <a:tcPr anchor="ctr"/>
                </a:tc>
                <a:tc>
                  <a:txBody>
                    <a:bodyPr/>
                    <a:lstStyle/>
                    <a:p>
                      <a:pPr algn="ctr"/>
                      <a:r>
                        <a:rPr lang="en-US" sz="800" b="0" i="0" dirty="0">
                          <a:solidFill>
                            <a:srgbClr val="7F7F7F"/>
                          </a:solidFill>
                          <a:latin typeface="Open Sans" panose="020B0606030504020204" pitchFamily="34" charset="0"/>
                          <a:ea typeface="Open Sans" panose="020B0606030504020204" pitchFamily="34" charset="0"/>
                          <a:cs typeface="Open Sans" panose="020B0606030504020204" pitchFamily="34" charset="0"/>
                        </a:rPr>
                        <a:t>Jan 2021 – Oct 2022</a:t>
                      </a: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4"/>
                  </a:ext>
                </a:extLst>
              </a:tr>
              <a:tr h="664192">
                <a:tc>
                  <a:txBody>
                    <a:bodyPr/>
                    <a:lstStyle/>
                    <a:p>
                      <a:r>
                        <a:rPr lang="en-US" sz="1400" b="1" dirty="0">
                          <a:solidFill>
                            <a:srgbClr val="272A31"/>
                          </a:solidFill>
                          <a:latin typeface="Open Sans" panose="020B0606030504020204" pitchFamily="34" charset="0"/>
                          <a:ea typeface="Open Sans" panose="020B0606030504020204" pitchFamily="34" charset="0"/>
                          <a:cs typeface="Open Sans" panose="020B0606030504020204" pitchFamily="34" charset="0"/>
                        </a:rPr>
                        <a:t>Project 5</a:t>
                      </a:r>
                    </a:p>
                  </a:txBody>
                  <a:tcPr anchor="ctr"/>
                </a:tc>
                <a:tc>
                  <a:txBody>
                    <a:bodyPr/>
                    <a:lstStyle/>
                    <a:p>
                      <a:pPr algn="ctr"/>
                      <a:r>
                        <a:rPr lang="en-US" sz="800" b="0" i="0" dirty="0">
                          <a:solidFill>
                            <a:srgbClr val="7F7F7F"/>
                          </a:solidFill>
                          <a:latin typeface="Open Sans" panose="020B0606030504020204" pitchFamily="34" charset="0"/>
                          <a:ea typeface="Open Sans" panose="020B0606030504020204" pitchFamily="34" charset="0"/>
                          <a:cs typeface="Open Sans" panose="020B0606030504020204" pitchFamily="34" charset="0"/>
                        </a:rPr>
                        <a:t>Feb 2023 – May 2027</a:t>
                      </a: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5"/>
                  </a:ext>
                </a:extLst>
              </a:tr>
            </a:tbl>
          </a:graphicData>
        </a:graphic>
      </p:graphicFrame>
      <p:sp>
        <p:nvSpPr>
          <p:cNvPr id="38" name="Rectangle 37"/>
          <p:cNvSpPr/>
          <p:nvPr/>
        </p:nvSpPr>
        <p:spPr>
          <a:xfrm>
            <a:off x="2855640" y="2283942"/>
            <a:ext cx="2693451" cy="457200"/>
          </a:xfrm>
          <a:prstGeom prst="rect">
            <a:avLst/>
          </a:prstGeom>
          <a:solidFill>
            <a:srgbClr val="1ABC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p:sp>
        <p:nvSpPr>
          <p:cNvPr id="39" name="Rectangle 38"/>
          <p:cNvSpPr/>
          <p:nvPr/>
        </p:nvSpPr>
        <p:spPr>
          <a:xfrm>
            <a:off x="8040215" y="4941168"/>
            <a:ext cx="3121025" cy="457200"/>
          </a:xfrm>
          <a:prstGeom prst="rect">
            <a:avLst/>
          </a:prstGeom>
          <a:solidFill>
            <a:srgbClr val="7F8C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p:sp>
        <p:nvSpPr>
          <p:cNvPr id="40" name="Rectangle 39"/>
          <p:cNvSpPr/>
          <p:nvPr/>
        </p:nvSpPr>
        <p:spPr>
          <a:xfrm>
            <a:off x="4884161" y="2948248"/>
            <a:ext cx="1016905" cy="457200"/>
          </a:xfrm>
          <a:prstGeom prst="rect">
            <a:avLst/>
          </a:prstGeom>
          <a:solidFill>
            <a:srgbClr val="1ABC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p:sp>
        <p:nvSpPr>
          <p:cNvPr id="41" name="Rectangle 40"/>
          <p:cNvSpPr/>
          <p:nvPr/>
        </p:nvSpPr>
        <p:spPr>
          <a:xfrm>
            <a:off x="5549091" y="3612554"/>
            <a:ext cx="1080120" cy="457200"/>
          </a:xfrm>
          <a:prstGeom prst="rect">
            <a:avLst/>
          </a:prstGeom>
          <a:solidFill>
            <a:srgbClr val="F3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p:sp>
        <p:nvSpPr>
          <p:cNvPr id="42" name="Rectangle 41"/>
          <p:cNvSpPr/>
          <p:nvPr/>
        </p:nvSpPr>
        <p:spPr>
          <a:xfrm>
            <a:off x="6456040" y="4276860"/>
            <a:ext cx="1262432" cy="457200"/>
          </a:xfrm>
          <a:prstGeom prst="rect">
            <a:avLst/>
          </a:prstGeom>
          <a:solidFill>
            <a:srgbClr val="C039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p:grpSp>
        <p:nvGrpSpPr>
          <p:cNvPr id="55" name="Group 54"/>
          <p:cNvGrpSpPr/>
          <p:nvPr/>
        </p:nvGrpSpPr>
        <p:grpSpPr>
          <a:xfrm>
            <a:off x="3701109" y="2741142"/>
            <a:ext cx="167059" cy="3136130"/>
            <a:chOff x="4341164" y="2741142"/>
            <a:chExt cx="167059" cy="3136130"/>
          </a:xfrm>
        </p:grpSpPr>
        <p:sp>
          <p:nvSpPr>
            <p:cNvPr id="47" name="Isosceles Triangle 46"/>
            <p:cNvSpPr/>
            <p:nvPr/>
          </p:nvSpPr>
          <p:spPr>
            <a:xfrm>
              <a:off x="4341164" y="5733256"/>
              <a:ext cx="167059" cy="144016"/>
            </a:xfrm>
            <a:prstGeom prst="triangle">
              <a:avLst/>
            </a:prstGeom>
            <a:solidFill>
              <a:srgbClr val="1ABC9C"/>
            </a:solidFill>
            <a:ln w="31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0" name="Straight Arrow Connector 49"/>
            <p:cNvCxnSpPr/>
            <p:nvPr/>
          </p:nvCxnSpPr>
          <p:spPr>
            <a:xfrm flipV="1">
              <a:off x="4424693" y="2741142"/>
              <a:ext cx="0" cy="29921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56" name="Group 55"/>
          <p:cNvGrpSpPr/>
          <p:nvPr/>
        </p:nvGrpSpPr>
        <p:grpSpPr>
          <a:xfrm>
            <a:off x="4884162" y="3405448"/>
            <a:ext cx="167059" cy="2722873"/>
            <a:chOff x="4341164" y="3405448"/>
            <a:chExt cx="167059" cy="2722873"/>
          </a:xfrm>
        </p:grpSpPr>
        <p:sp>
          <p:nvSpPr>
            <p:cNvPr id="57" name="Isosceles Triangle 56"/>
            <p:cNvSpPr/>
            <p:nvPr/>
          </p:nvSpPr>
          <p:spPr>
            <a:xfrm>
              <a:off x="4341164" y="5984305"/>
              <a:ext cx="167059" cy="144016"/>
            </a:xfrm>
            <a:prstGeom prst="triangle">
              <a:avLst/>
            </a:prstGeom>
            <a:solidFill>
              <a:srgbClr val="1ABC9C"/>
            </a:solidFill>
            <a:ln w="31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8" name="Straight Arrow Connector 57"/>
            <p:cNvCxnSpPr>
              <a:stCxn id="57" idx="0"/>
            </p:cNvCxnSpPr>
            <p:nvPr/>
          </p:nvCxnSpPr>
          <p:spPr>
            <a:xfrm flipV="1">
              <a:off x="4424694" y="3405448"/>
              <a:ext cx="0" cy="25788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59" name="Group 58"/>
          <p:cNvGrpSpPr/>
          <p:nvPr/>
        </p:nvGrpSpPr>
        <p:grpSpPr>
          <a:xfrm>
            <a:off x="6038770" y="4069754"/>
            <a:ext cx="167059" cy="2234506"/>
            <a:chOff x="4341164" y="4069754"/>
            <a:chExt cx="167059" cy="2234506"/>
          </a:xfrm>
        </p:grpSpPr>
        <p:sp>
          <p:nvSpPr>
            <p:cNvPr id="60" name="Isosceles Triangle 59"/>
            <p:cNvSpPr/>
            <p:nvPr/>
          </p:nvSpPr>
          <p:spPr>
            <a:xfrm>
              <a:off x="4341164" y="6160244"/>
              <a:ext cx="167059" cy="144016"/>
            </a:xfrm>
            <a:prstGeom prst="triangle">
              <a:avLst/>
            </a:prstGeom>
            <a:solidFill>
              <a:srgbClr val="F39C12"/>
            </a:solidFill>
            <a:ln w="31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1" name="Straight Arrow Connector 60"/>
            <p:cNvCxnSpPr>
              <a:stCxn id="60" idx="0"/>
              <a:endCxn id="41" idx="2"/>
            </p:cNvCxnSpPr>
            <p:nvPr/>
          </p:nvCxnSpPr>
          <p:spPr>
            <a:xfrm flipH="1" flipV="1">
              <a:off x="4391545" y="4069754"/>
              <a:ext cx="33149" cy="20904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62" name="Group 61"/>
          <p:cNvGrpSpPr/>
          <p:nvPr/>
        </p:nvGrpSpPr>
        <p:grpSpPr>
          <a:xfrm>
            <a:off x="7265756" y="4742781"/>
            <a:ext cx="167059" cy="1134491"/>
            <a:chOff x="4341164" y="4742781"/>
            <a:chExt cx="167059" cy="1134491"/>
          </a:xfrm>
        </p:grpSpPr>
        <p:sp>
          <p:nvSpPr>
            <p:cNvPr id="63" name="Isosceles Triangle 62"/>
            <p:cNvSpPr/>
            <p:nvPr/>
          </p:nvSpPr>
          <p:spPr>
            <a:xfrm>
              <a:off x="4341164" y="5733256"/>
              <a:ext cx="167059" cy="144016"/>
            </a:xfrm>
            <a:prstGeom prst="triangle">
              <a:avLst/>
            </a:prstGeom>
            <a:solidFill>
              <a:srgbClr val="C0392B"/>
            </a:solidFill>
            <a:ln w="31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4" name="Straight Arrow Connector 63"/>
            <p:cNvCxnSpPr/>
            <p:nvPr/>
          </p:nvCxnSpPr>
          <p:spPr>
            <a:xfrm flipV="1">
              <a:off x="4424693" y="4742781"/>
              <a:ext cx="0" cy="9904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65" name="Group 64"/>
          <p:cNvGrpSpPr/>
          <p:nvPr/>
        </p:nvGrpSpPr>
        <p:grpSpPr>
          <a:xfrm>
            <a:off x="10441161" y="5398368"/>
            <a:ext cx="167059" cy="478904"/>
            <a:chOff x="4341164" y="5398368"/>
            <a:chExt cx="167059" cy="478904"/>
          </a:xfrm>
        </p:grpSpPr>
        <p:sp>
          <p:nvSpPr>
            <p:cNvPr id="66" name="Isosceles Triangle 65"/>
            <p:cNvSpPr/>
            <p:nvPr/>
          </p:nvSpPr>
          <p:spPr>
            <a:xfrm>
              <a:off x="4341164" y="5733256"/>
              <a:ext cx="167059" cy="144016"/>
            </a:xfrm>
            <a:prstGeom prst="triangle">
              <a:avLst/>
            </a:prstGeom>
            <a:solidFill>
              <a:srgbClr val="7F8C8D"/>
            </a:solidFill>
            <a:ln w="31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7" name="Straight Arrow Connector 66"/>
            <p:cNvCxnSpPr/>
            <p:nvPr/>
          </p:nvCxnSpPr>
          <p:spPr>
            <a:xfrm flipV="1">
              <a:off x="4424693" y="5398368"/>
              <a:ext cx="0" cy="3348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74" name="TextBox 73"/>
          <p:cNvSpPr txBox="1"/>
          <p:nvPr/>
        </p:nvSpPr>
        <p:spPr>
          <a:xfrm>
            <a:off x="2757325" y="5682153"/>
            <a:ext cx="974947" cy="246221"/>
          </a:xfrm>
          <a:prstGeom prst="rect">
            <a:avLst/>
          </a:prstGeom>
          <a:noFill/>
        </p:spPr>
        <p:txBody>
          <a:bodyPr wrap="none" rtlCol="0">
            <a:spAutoFit/>
          </a:bodyPr>
          <a:lstStyle/>
          <a:p>
            <a:pPr algn="r"/>
            <a:r>
              <a:rPr lang="en-US" sz="1000" dirty="0">
                <a:latin typeface="Open Sans" panose="020B0606030504020204" pitchFamily="34" charset="0"/>
                <a:ea typeface="Open Sans" panose="020B0606030504020204" pitchFamily="34" charset="0"/>
                <a:cs typeface="Open Sans" panose="020B0606030504020204" pitchFamily="34" charset="0"/>
              </a:rPr>
              <a:t>Lorem ipsum</a:t>
            </a:r>
          </a:p>
        </p:txBody>
      </p:sp>
      <p:sp>
        <p:nvSpPr>
          <p:cNvPr id="75" name="TextBox 74"/>
          <p:cNvSpPr txBox="1"/>
          <p:nvPr/>
        </p:nvSpPr>
        <p:spPr>
          <a:xfrm>
            <a:off x="3880706" y="5934765"/>
            <a:ext cx="974947" cy="246221"/>
          </a:xfrm>
          <a:prstGeom prst="rect">
            <a:avLst/>
          </a:prstGeom>
          <a:noFill/>
        </p:spPr>
        <p:txBody>
          <a:bodyPr wrap="none" rtlCol="0">
            <a:spAutoFit/>
          </a:bodyPr>
          <a:lstStyle/>
          <a:p>
            <a:pPr algn="r"/>
            <a:r>
              <a:rPr lang="en-US" sz="1000" dirty="0">
                <a:latin typeface="Open Sans" panose="020B0606030504020204" pitchFamily="34" charset="0"/>
                <a:ea typeface="Open Sans" panose="020B0606030504020204" pitchFamily="34" charset="0"/>
                <a:cs typeface="Open Sans" panose="020B0606030504020204" pitchFamily="34" charset="0"/>
              </a:rPr>
              <a:t>Lorem ipsum</a:t>
            </a:r>
          </a:p>
        </p:txBody>
      </p:sp>
      <p:sp>
        <p:nvSpPr>
          <p:cNvPr id="76" name="TextBox 75"/>
          <p:cNvSpPr txBox="1"/>
          <p:nvPr/>
        </p:nvSpPr>
        <p:spPr>
          <a:xfrm>
            <a:off x="5085839" y="6115368"/>
            <a:ext cx="974947" cy="246221"/>
          </a:xfrm>
          <a:prstGeom prst="rect">
            <a:avLst/>
          </a:prstGeom>
          <a:noFill/>
        </p:spPr>
        <p:txBody>
          <a:bodyPr wrap="none" rtlCol="0">
            <a:spAutoFit/>
          </a:bodyPr>
          <a:lstStyle/>
          <a:p>
            <a:pPr algn="r"/>
            <a:r>
              <a:rPr lang="en-US" sz="1000" dirty="0">
                <a:latin typeface="Open Sans" panose="020B0606030504020204" pitchFamily="34" charset="0"/>
                <a:ea typeface="Open Sans" panose="020B0606030504020204" pitchFamily="34" charset="0"/>
                <a:cs typeface="Open Sans" panose="020B0606030504020204" pitchFamily="34" charset="0"/>
              </a:rPr>
              <a:t>Lorem ipsum</a:t>
            </a:r>
          </a:p>
        </p:txBody>
      </p:sp>
      <p:sp>
        <p:nvSpPr>
          <p:cNvPr id="77" name="TextBox 76"/>
          <p:cNvSpPr txBox="1"/>
          <p:nvPr/>
        </p:nvSpPr>
        <p:spPr>
          <a:xfrm>
            <a:off x="6256192" y="5715619"/>
            <a:ext cx="974947" cy="246221"/>
          </a:xfrm>
          <a:prstGeom prst="rect">
            <a:avLst/>
          </a:prstGeom>
          <a:noFill/>
        </p:spPr>
        <p:txBody>
          <a:bodyPr wrap="none" rtlCol="0">
            <a:spAutoFit/>
          </a:bodyPr>
          <a:lstStyle/>
          <a:p>
            <a:pPr algn="r"/>
            <a:r>
              <a:rPr lang="en-US" sz="1000" dirty="0">
                <a:latin typeface="Open Sans" panose="020B0606030504020204" pitchFamily="34" charset="0"/>
                <a:ea typeface="Open Sans" panose="020B0606030504020204" pitchFamily="34" charset="0"/>
                <a:cs typeface="Open Sans" panose="020B0606030504020204" pitchFamily="34" charset="0"/>
              </a:rPr>
              <a:t>Lorem ipsum</a:t>
            </a:r>
          </a:p>
        </p:txBody>
      </p:sp>
      <p:sp>
        <p:nvSpPr>
          <p:cNvPr id="78" name="TextBox 77"/>
          <p:cNvSpPr txBox="1"/>
          <p:nvPr/>
        </p:nvSpPr>
        <p:spPr>
          <a:xfrm>
            <a:off x="9431596" y="5726336"/>
            <a:ext cx="974947" cy="246221"/>
          </a:xfrm>
          <a:prstGeom prst="rect">
            <a:avLst/>
          </a:prstGeom>
          <a:noFill/>
        </p:spPr>
        <p:txBody>
          <a:bodyPr wrap="none" rtlCol="0">
            <a:spAutoFit/>
          </a:bodyPr>
          <a:lstStyle/>
          <a:p>
            <a:pPr algn="r"/>
            <a:r>
              <a:rPr lang="en-US" sz="1000" dirty="0">
                <a:latin typeface="Open Sans" panose="020B0606030504020204" pitchFamily="34" charset="0"/>
                <a:ea typeface="Open Sans" panose="020B0606030504020204" pitchFamily="34" charset="0"/>
                <a:cs typeface="Open Sans" panose="020B0606030504020204" pitchFamily="34" charset="0"/>
              </a:rPr>
              <a:t>Lorem ipsum</a:t>
            </a:r>
          </a:p>
        </p:txBody>
      </p:sp>
    </p:spTree>
    <p:extLst>
      <p:ext uri="{BB962C8B-B14F-4D97-AF65-F5344CB8AC3E}">
        <p14:creationId xmlns:p14="http://schemas.microsoft.com/office/powerpoint/2010/main" val="15571105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lstStyle/>
          <a:p>
            <a:r>
              <a:rPr lang="en-US" dirty="0"/>
              <a:t>12 months</a:t>
            </a:r>
          </a:p>
        </p:txBody>
      </p:sp>
      <p:sp>
        <p:nvSpPr>
          <p:cNvPr id="4" name="Title 3"/>
          <p:cNvSpPr>
            <a:spLocks noGrp="1"/>
          </p:cNvSpPr>
          <p:nvPr>
            <p:ph type="title"/>
          </p:nvPr>
        </p:nvSpPr>
        <p:spPr/>
        <p:txBody>
          <a:bodyPr/>
          <a:lstStyle/>
          <a:p>
            <a:r>
              <a:rPr lang="en-US" dirty="0"/>
              <a:t>Gantt Chart</a:t>
            </a:r>
          </a:p>
        </p:txBody>
      </p:sp>
      <p:sp>
        <p:nvSpPr>
          <p:cNvPr id="6" name="Slide Number Placeholder 5"/>
          <p:cNvSpPr>
            <a:spLocks noGrp="1"/>
          </p:cNvSpPr>
          <p:nvPr>
            <p:ph type="sldNum" sz="quarter" idx="12"/>
          </p:nvPr>
        </p:nvSpPr>
        <p:spPr/>
        <p:txBody>
          <a:bodyPr/>
          <a:lstStyle/>
          <a:p>
            <a:fld id="{F68327C5-B821-4FE9-A59A-A60D9EB59A9A}" type="slidenum">
              <a:rPr lang="en-US" smtClean="0"/>
              <a:pPr/>
              <a:t>17</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693768925"/>
              </p:ext>
            </p:extLst>
          </p:nvPr>
        </p:nvGraphicFramePr>
        <p:xfrm>
          <a:off x="481012" y="1335430"/>
          <a:ext cx="11279191" cy="3744412"/>
        </p:xfrm>
        <a:graphic>
          <a:graphicData uri="http://schemas.openxmlformats.org/drawingml/2006/table">
            <a:tbl>
              <a:tblPr firstRow="1" bandRow="1">
                <a:tableStyleId>{5C22544A-7EE6-4342-B048-85BDC9FD1C3A}</a:tableStyleId>
              </a:tblPr>
              <a:tblGrid>
                <a:gridCol w="1654548">
                  <a:extLst>
                    <a:ext uri="{9D8B030D-6E8A-4147-A177-3AD203B41FA5}">
                      <a16:colId xmlns:a16="http://schemas.microsoft.com/office/drawing/2014/main" val="20000"/>
                    </a:ext>
                  </a:extLst>
                </a:gridCol>
                <a:gridCol w="1100076">
                  <a:extLst>
                    <a:ext uri="{9D8B030D-6E8A-4147-A177-3AD203B41FA5}">
                      <a16:colId xmlns:a16="http://schemas.microsoft.com/office/drawing/2014/main" val="20001"/>
                    </a:ext>
                  </a:extLst>
                </a:gridCol>
                <a:gridCol w="352255">
                  <a:extLst>
                    <a:ext uri="{9D8B030D-6E8A-4147-A177-3AD203B41FA5}">
                      <a16:colId xmlns:a16="http://schemas.microsoft.com/office/drawing/2014/main" val="20002"/>
                    </a:ext>
                  </a:extLst>
                </a:gridCol>
                <a:gridCol w="681026">
                  <a:extLst>
                    <a:ext uri="{9D8B030D-6E8A-4147-A177-3AD203B41FA5}">
                      <a16:colId xmlns:a16="http://schemas.microsoft.com/office/drawing/2014/main" val="20003"/>
                    </a:ext>
                  </a:extLst>
                </a:gridCol>
                <a:gridCol w="681026">
                  <a:extLst>
                    <a:ext uri="{9D8B030D-6E8A-4147-A177-3AD203B41FA5}">
                      <a16:colId xmlns:a16="http://schemas.microsoft.com/office/drawing/2014/main" val="20004"/>
                    </a:ext>
                  </a:extLst>
                </a:gridCol>
                <a:gridCol w="681026">
                  <a:extLst>
                    <a:ext uri="{9D8B030D-6E8A-4147-A177-3AD203B41FA5}">
                      <a16:colId xmlns:a16="http://schemas.microsoft.com/office/drawing/2014/main" val="20005"/>
                    </a:ext>
                  </a:extLst>
                </a:gridCol>
                <a:gridCol w="681026">
                  <a:extLst>
                    <a:ext uri="{9D8B030D-6E8A-4147-A177-3AD203B41FA5}">
                      <a16:colId xmlns:a16="http://schemas.microsoft.com/office/drawing/2014/main" val="20006"/>
                    </a:ext>
                  </a:extLst>
                </a:gridCol>
                <a:gridCol w="681026">
                  <a:extLst>
                    <a:ext uri="{9D8B030D-6E8A-4147-A177-3AD203B41FA5}">
                      <a16:colId xmlns:a16="http://schemas.microsoft.com/office/drawing/2014/main" val="20007"/>
                    </a:ext>
                  </a:extLst>
                </a:gridCol>
                <a:gridCol w="681026">
                  <a:extLst>
                    <a:ext uri="{9D8B030D-6E8A-4147-A177-3AD203B41FA5}">
                      <a16:colId xmlns:a16="http://schemas.microsoft.com/office/drawing/2014/main" val="20008"/>
                    </a:ext>
                  </a:extLst>
                </a:gridCol>
                <a:gridCol w="681026">
                  <a:extLst>
                    <a:ext uri="{9D8B030D-6E8A-4147-A177-3AD203B41FA5}">
                      <a16:colId xmlns:a16="http://schemas.microsoft.com/office/drawing/2014/main" val="20009"/>
                    </a:ext>
                  </a:extLst>
                </a:gridCol>
                <a:gridCol w="681026">
                  <a:extLst>
                    <a:ext uri="{9D8B030D-6E8A-4147-A177-3AD203B41FA5}">
                      <a16:colId xmlns:a16="http://schemas.microsoft.com/office/drawing/2014/main" val="20010"/>
                    </a:ext>
                  </a:extLst>
                </a:gridCol>
                <a:gridCol w="681026">
                  <a:extLst>
                    <a:ext uri="{9D8B030D-6E8A-4147-A177-3AD203B41FA5}">
                      <a16:colId xmlns:a16="http://schemas.microsoft.com/office/drawing/2014/main" val="20011"/>
                    </a:ext>
                  </a:extLst>
                </a:gridCol>
                <a:gridCol w="681026">
                  <a:extLst>
                    <a:ext uri="{9D8B030D-6E8A-4147-A177-3AD203B41FA5}">
                      <a16:colId xmlns:a16="http://schemas.microsoft.com/office/drawing/2014/main" val="20012"/>
                    </a:ext>
                  </a:extLst>
                </a:gridCol>
                <a:gridCol w="681026">
                  <a:extLst>
                    <a:ext uri="{9D8B030D-6E8A-4147-A177-3AD203B41FA5}">
                      <a16:colId xmlns:a16="http://schemas.microsoft.com/office/drawing/2014/main" val="20013"/>
                    </a:ext>
                  </a:extLst>
                </a:gridCol>
                <a:gridCol w="681026">
                  <a:extLst>
                    <a:ext uri="{9D8B030D-6E8A-4147-A177-3AD203B41FA5}">
                      <a16:colId xmlns:a16="http://schemas.microsoft.com/office/drawing/2014/main" val="20014"/>
                    </a:ext>
                  </a:extLst>
                </a:gridCol>
              </a:tblGrid>
              <a:tr h="608068">
                <a:tc>
                  <a:txBody>
                    <a:bodyPr/>
                    <a:lstStyle/>
                    <a:p>
                      <a:r>
                        <a:rPr lang="en-US" sz="1400" dirty="0">
                          <a:latin typeface="Open Sans" panose="020B0606030504020204" pitchFamily="34" charset="0"/>
                          <a:ea typeface="Open Sans" panose="020B0606030504020204" pitchFamily="34" charset="0"/>
                          <a:cs typeface="Open Sans" panose="020B0606030504020204" pitchFamily="34" charset="0"/>
                        </a:rPr>
                        <a:t>Projects &amp; Tasks</a:t>
                      </a:r>
                    </a:p>
                  </a:txBody>
                  <a:tcPr marR="0" anchor="ctr">
                    <a:solidFill>
                      <a:srgbClr val="272A31"/>
                    </a:solidFill>
                  </a:tcPr>
                </a:tc>
                <a:tc>
                  <a:txBody>
                    <a:bodyPr/>
                    <a:lstStyle/>
                    <a:p>
                      <a:pPr algn="ctr"/>
                      <a:r>
                        <a:rPr lang="en-US" sz="900" b="1" dirty="0">
                          <a:latin typeface="Open Sans" panose="020B0606030504020204" pitchFamily="34" charset="0"/>
                          <a:ea typeface="Open Sans" panose="020B0606030504020204" pitchFamily="34" charset="0"/>
                          <a:cs typeface="Open Sans" panose="020B0606030504020204" pitchFamily="34" charset="0"/>
                        </a:rPr>
                        <a:t>Start – End date</a:t>
                      </a:r>
                    </a:p>
                  </a:txBody>
                  <a:tcPr marL="0" marR="0" anchor="ctr">
                    <a:solidFill>
                      <a:srgbClr val="272A31"/>
                    </a:solidFill>
                  </a:tcPr>
                </a:tc>
                <a:tc>
                  <a:txBody>
                    <a:bodyPr/>
                    <a:lstStyle/>
                    <a:p>
                      <a:pPr algn="ctr"/>
                      <a:r>
                        <a:rPr lang="en-US" sz="900" b="0" dirty="0">
                          <a:latin typeface="Open Sans" panose="020B0606030504020204" pitchFamily="34" charset="0"/>
                          <a:ea typeface="Open Sans" panose="020B0606030504020204" pitchFamily="34" charset="0"/>
                          <a:cs typeface="Open Sans" panose="020B0606030504020204" pitchFamily="34" charset="0"/>
                        </a:rPr>
                        <a:t>(1)</a:t>
                      </a:r>
                    </a:p>
                  </a:txBody>
                  <a:tcPr marL="0" marR="0" anchor="ctr">
                    <a:solidFill>
                      <a:srgbClr val="272A31"/>
                    </a:solidFill>
                  </a:tcPr>
                </a:tc>
                <a:tc>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Jan</a:t>
                      </a:r>
                    </a:p>
                  </a:txBody>
                  <a:tcPr marL="0" marR="0" anchor="ctr">
                    <a:solidFill>
                      <a:srgbClr val="272A31"/>
                    </a:solidFill>
                  </a:tcPr>
                </a:tc>
                <a:tc>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Feb</a:t>
                      </a:r>
                    </a:p>
                  </a:txBody>
                  <a:tcPr marL="0" marR="0" anchor="ctr">
                    <a:solidFill>
                      <a:srgbClr val="272A31"/>
                    </a:solidFill>
                  </a:tcPr>
                </a:tc>
                <a:tc>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Mar</a:t>
                      </a:r>
                    </a:p>
                  </a:txBody>
                  <a:tcPr marL="0" marR="0" anchor="ctr">
                    <a:solidFill>
                      <a:srgbClr val="272A31"/>
                    </a:solidFill>
                  </a:tcPr>
                </a:tc>
                <a:tc>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Apr</a:t>
                      </a:r>
                    </a:p>
                  </a:txBody>
                  <a:tcPr marL="0" marR="0" anchor="ctr">
                    <a:solidFill>
                      <a:srgbClr val="272A31"/>
                    </a:solidFill>
                  </a:tcPr>
                </a:tc>
                <a:tc>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May</a:t>
                      </a:r>
                    </a:p>
                  </a:txBody>
                  <a:tcPr marL="0" marR="0" anchor="ctr">
                    <a:solidFill>
                      <a:srgbClr val="272A31"/>
                    </a:solidFill>
                  </a:tcPr>
                </a:tc>
                <a:tc>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Jun</a:t>
                      </a:r>
                    </a:p>
                  </a:txBody>
                  <a:tcPr marL="0" marR="0" anchor="ctr">
                    <a:solidFill>
                      <a:srgbClr val="272A31"/>
                    </a:solidFill>
                  </a:tcPr>
                </a:tc>
                <a:tc>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Jul</a:t>
                      </a:r>
                    </a:p>
                  </a:txBody>
                  <a:tcPr marL="0" marR="0" anchor="ctr">
                    <a:solidFill>
                      <a:srgbClr val="272A31"/>
                    </a:solidFill>
                  </a:tcPr>
                </a:tc>
                <a:tc>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Aug</a:t>
                      </a:r>
                    </a:p>
                  </a:txBody>
                  <a:tcPr marL="0" marR="0" anchor="ctr">
                    <a:solidFill>
                      <a:srgbClr val="272A31"/>
                    </a:solidFill>
                  </a:tcPr>
                </a:tc>
                <a:tc>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Sept</a:t>
                      </a:r>
                    </a:p>
                  </a:txBody>
                  <a:tcPr marL="0" marR="0" anchor="ctr">
                    <a:solidFill>
                      <a:srgbClr val="272A31"/>
                    </a:solidFill>
                  </a:tcPr>
                </a:tc>
                <a:tc>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Oct</a:t>
                      </a:r>
                    </a:p>
                  </a:txBody>
                  <a:tcPr marL="0" marR="0" anchor="ctr">
                    <a:solidFill>
                      <a:srgbClr val="272A31"/>
                    </a:solidFill>
                  </a:tcPr>
                </a:tc>
                <a:tc>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Nov</a:t>
                      </a:r>
                    </a:p>
                  </a:txBody>
                  <a:tcPr marL="0" marR="0" anchor="ctr">
                    <a:solidFill>
                      <a:srgbClr val="272A31"/>
                    </a:solidFill>
                  </a:tcPr>
                </a:tc>
                <a:tc>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Dec</a:t>
                      </a:r>
                    </a:p>
                  </a:txBody>
                  <a:tcPr marL="0" marR="0" anchor="ctr">
                    <a:solidFill>
                      <a:srgbClr val="272A31"/>
                    </a:solidFill>
                  </a:tcPr>
                </a:tc>
                <a:extLst>
                  <a:ext uri="{0D108BD9-81ED-4DB2-BD59-A6C34878D82A}">
                    <a16:rowId xmlns:a16="http://schemas.microsoft.com/office/drawing/2014/main" val="10000"/>
                  </a:ext>
                </a:extLst>
              </a:tr>
              <a:tr h="392043">
                <a:tc>
                  <a:txBody>
                    <a:bodyPr/>
                    <a:lstStyle/>
                    <a:p>
                      <a:r>
                        <a:rPr lang="en-US" sz="1400" b="1" dirty="0">
                          <a:solidFill>
                            <a:srgbClr val="272A31"/>
                          </a:solidFill>
                          <a:latin typeface="Open Sans" panose="020B0606030504020204" pitchFamily="34" charset="0"/>
                          <a:ea typeface="Open Sans" panose="020B0606030504020204" pitchFamily="34" charset="0"/>
                          <a:cs typeface="Open Sans" panose="020B0606030504020204" pitchFamily="34" charset="0"/>
                        </a:rPr>
                        <a:t>Project 1</a:t>
                      </a:r>
                    </a:p>
                  </a:txBody>
                  <a:tcPr anchor="ctr"/>
                </a:tc>
                <a:tc>
                  <a:txBody>
                    <a:bodyPr/>
                    <a:lstStyle/>
                    <a:p>
                      <a:pPr marL="0" marR="0" indent="0" algn="ctr" defTabSz="914354" rtl="0" eaLnBrk="1" fontAlgn="auto" latinLnBrk="0" hangingPunct="1">
                        <a:lnSpc>
                          <a:spcPct val="100000"/>
                        </a:lnSpc>
                        <a:spcBef>
                          <a:spcPts val="0"/>
                        </a:spcBef>
                        <a:spcAft>
                          <a:spcPts val="0"/>
                        </a:spcAft>
                        <a:buClrTx/>
                        <a:buSzTx/>
                        <a:buFontTx/>
                        <a:buNone/>
                        <a:tabLst/>
                        <a:defRPr/>
                      </a:pPr>
                      <a:r>
                        <a:rPr lang="en-US" sz="900" b="1" dirty="0">
                          <a:solidFill>
                            <a:srgbClr val="272A31"/>
                          </a:solidFill>
                          <a:latin typeface="Open Sans" panose="020B0606030504020204" pitchFamily="34" charset="0"/>
                          <a:ea typeface="Open Sans" panose="020B0606030504020204" pitchFamily="34" charset="0"/>
                          <a:cs typeface="Open Sans" panose="020B0606030504020204" pitchFamily="34" charset="0"/>
                        </a:rPr>
                        <a:t>4 Jan – 12 May</a:t>
                      </a:r>
                    </a:p>
                  </a:txBody>
                  <a:tcPr anchor="ctr"/>
                </a:tc>
                <a:tc>
                  <a:txBody>
                    <a:bodyPr/>
                    <a:lstStyle/>
                    <a:p>
                      <a:pPr marL="0" marR="0" indent="0" algn="ctr" defTabSz="914354" rtl="0" eaLnBrk="1" fontAlgn="auto" latinLnBrk="0" hangingPunct="1">
                        <a:lnSpc>
                          <a:spcPct val="100000"/>
                        </a:lnSpc>
                        <a:spcBef>
                          <a:spcPts val="0"/>
                        </a:spcBef>
                        <a:spcAft>
                          <a:spcPts val="0"/>
                        </a:spcAft>
                        <a:buClrTx/>
                        <a:buSzTx/>
                        <a:buFontTx/>
                        <a:buNone/>
                        <a:tabLst/>
                        <a:defRPr/>
                      </a:pPr>
                      <a:r>
                        <a:rPr lang="en-US" sz="1000" b="0" dirty="0">
                          <a:solidFill>
                            <a:srgbClr val="2ECC71"/>
                          </a:solidFill>
                          <a:latin typeface="FontAwesome" pitchFamily="2" charset="0"/>
                          <a:ea typeface="Open Sans" panose="020B0606030504020204" pitchFamily="34" charset="0"/>
                          <a:cs typeface="Open Sans" panose="020B0606030504020204" pitchFamily="34" charset="0"/>
                        </a:rPr>
                        <a:t></a:t>
                      </a: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1"/>
                  </a:ext>
                </a:extLst>
              </a:tr>
              <a:tr h="392043">
                <a:tc>
                  <a:txBody>
                    <a:bodyPr/>
                    <a:lstStyle/>
                    <a:p>
                      <a:pPr marL="285750" indent="-285750">
                        <a:buFont typeface="Arial" panose="020B0604020202020204" pitchFamily="34" charset="0"/>
                        <a:buChar char="•"/>
                      </a:pPr>
                      <a:r>
                        <a:rPr lang="en-US" sz="1100" i="0" dirty="0">
                          <a:solidFill>
                            <a:srgbClr val="2980B9"/>
                          </a:solidFill>
                          <a:latin typeface="Open Sans" panose="020B0606030504020204" pitchFamily="34" charset="0"/>
                          <a:ea typeface="Open Sans" panose="020B0606030504020204" pitchFamily="34" charset="0"/>
                          <a:cs typeface="Open Sans" panose="020B0606030504020204" pitchFamily="34" charset="0"/>
                        </a:rPr>
                        <a:t>Your task #1</a:t>
                      </a:r>
                    </a:p>
                  </a:txBody>
                  <a:tcPr anchor="ctr"/>
                </a:tc>
                <a:tc>
                  <a:txBody>
                    <a:bodyPr/>
                    <a:lstStyle/>
                    <a:p>
                      <a:pPr algn="ctr"/>
                      <a:r>
                        <a:rPr lang="en-US" sz="800" b="0" i="0" dirty="0">
                          <a:solidFill>
                            <a:srgbClr val="7F7F7F"/>
                          </a:solidFill>
                          <a:latin typeface="Open Sans" panose="020B0606030504020204" pitchFamily="34" charset="0"/>
                          <a:ea typeface="Open Sans" panose="020B0606030504020204" pitchFamily="34" charset="0"/>
                          <a:cs typeface="Open Sans" panose="020B0606030504020204" pitchFamily="34" charset="0"/>
                        </a:rPr>
                        <a:t>4 Jan – 15 Mar</a:t>
                      </a:r>
                    </a:p>
                  </a:txBody>
                  <a:tcPr anchor="ctr"/>
                </a:tc>
                <a:tc>
                  <a:txBody>
                    <a:bodyPr/>
                    <a:lstStyle/>
                    <a:p>
                      <a:pPr algn="ctr"/>
                      <a:r>
                        <a:rPr lang="en-US" sz="1000" b="0" i="0" dirty="0">
                          <a:solidFill>
                            <a:srgbClr val="2ECC71"/>
                          </a:solidFill>
                          <a:latin typeface="FontAwesome" pitchFamily="2" charset="0"/>
                          <a:ea typeface="Open Sans" panose="020B0606030504020204" pitchFamily="34" charset="0"/>
                          <a:cs typeface="Open Sans" panose="020B0606030504020204" pitchFamily="34" charset="0"/>
                        </a:rPr>
                        <a:t></a:t>
                      </a: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2"/>
                  </a:ext>
                </a:extLst>
              </a:tr>
              <a:tr h="392043">
                <a:tc>
                  <a:txBody>
                    <a:bodyPr/>
                    <a:lstStyle/>
                    <a:p>
                      <a:pPr marL="285750" indent="-285750">
                        <a:buFont typeface="Arial" panose="020B0604020202020204" pitchFamily="34" charset="0"/>
                        <a:buChar char="•"/>
                      </a:pPr>
                      <a:r>
                        <a:rPr lang="en-US" sz="1100" i="0" dirty="0">
                          <a:solidFill>
                            <a:srgbClr val="2980B9"/>
                          </a:solidFill>
                          <a:latin typeface="Open Sans" panose="020B0606030504020204" pitchFamily="34" charset="0"/>
                          <a:ea typeface="Open Sans" panose="020B0606030504020204" pitchFamily="34" charset="0"/>
                          <a:cs typeface="Open Sans" panose="020B0606030504020204" pitchFamily="34" charset="0"/>
                        </a:rPr>
                        <a:t>Your task #2</a:t>
                      </a:r>
                    </a:p>
                  </a:txBody>
                  <a:tcPr anchor="ctr"/>
                </a:tc>
                <a:tc>
                  <a:txBody>
                    <a:bodyPr/>
                    <a:lstStyle/>
                    <a:p>
                      <a:pPr algn="ctr"/>
                      <a:r>
                        <a:rPr lang="en-US" sz="800" b="0" i="0" dirty="0">
                          <a:solidFill>
                            <a:srgbClr val="7F7F7F"/>
                          </a:solidFill>
                          <a:latin typeface="Open Sans" panose="020B0606030504020204" pitchFamily="34" charset="0"/>
                          <a:ea typeface="Open Sans" panose="020B0606030504020204" pitchFamily="34" charset="0"/>
                          <a:cs typeface="Open Sans" panose="020B0606030504020204" pitchFamily="34" charset="0"/>
                        </a:rPr>
                        <a:t>7 Feb</a:t>
                      </a:r>
                      <a:r>
                        <a:rPr lang="en-US" sz="800" b="0" i="0" baseline="0" dirty="0">
                          <a:solidFill>
                            <a:srgbClr val="7F7F7F"/>
                          </a:solidFill>
                          <a:latin typeface="Open Sans" panose="020B0606030504020204" pitchFamily="34" charset="0"/>
                          <a:ea typeface="Open Sans" panose="020B0606030504020204" pitchFamily="34" charset="0"/>
                          <a:cs typeface="Open Sans" panose="020B0606030504020204" pitchFamily="34" charset="0"/>
                        </a:rPr>
                        <a:t> – 11 Mar</a:t>
                      </a:r>
                      <a:endParaRPr lang="en-US" sz="800" b="0" i="0" dirty="0">
                        <a:solidFill>
                          <a:srgbClr val="7F7F7F"/>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r>
                        <a:rPr lang="en-US" sz="1000" b="0" i="0" dirty="0">
                          <a:solidFill>
                            <a:srgbClr val="2ECC71"/>
                          </a:solidFill>
                          <a:latin typeface="FontAwesome" pitchFamily="2" charset="0"/>
                          <a:ea typeface="Open Sans" panose="020B0606030504020204" pitchFamily="34" charset="0"/>
                          <a:cs typeface="Open Sans" panose="020B0606030504020204" pitchFamily="34" charset="0"/>
                        </a:rPr>
                        <a:t></a:t>
                      </a: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3"/>
                  </a:ext>
                </a:extLst>
              </a:tr>
              <a:tr h="392043">
                <a:tc>
                  <a:txBody>
                    <a:bodyPr/>
                    <a:lstStyle/>
                    <a:p>
                      <a:pPr marL="285750" indent="-285750">
                        <a:buFont typeface="Arial" panose="020B0604020202020204" pitchFamily="34" charset="0"/>
                        <a:buChar char="•"/>
                      </a:pPr>
                      <a:r>
                        <a:rPr lang="en-US" sz="1100" i="0" dirty="0">
                          <a:solidFill>
                            <a:srgbClr val="2980B9"/>
                          </a:solidFill>
                          <a:latin typeface="Open Sans" panose="020B0606030504020204" pitchFamily="34" charset="0"/>
                          <a:ea typeface="Open Sans" panose="020B0606030504020204" pitchFamily="34" charset="0"/>
                          <a:cs typeface="Open Sans" panose="020B0606030504020204" pitchFamily="34" charset="0"/>
                        </a:rPr>
                        <a:t>Your task #3</a:t>
                      </a:r>
                    </a:p>
                  </a:txBody>
                  <a:tcPr anchor="ctr"/>
                </a:tc>
                <a:tc>
                  <a:txBody>
                    <a:bodyPr/>
                    <a:lstStyle/>
                    <a:p>
                      <a:pPr algn="ctr"/>
                      <a:r>
                        <a:rPr lang="en-US" sz="800" b="0" i="0" dirty="0">
                          <a:solidFill>
                            <a:srgbClr val="7F7F7F"/>
                          </a:solidFill>
                          <a:latin typeface="Open Sans" panose="020B0606030504020204" pitchFamily="34" charset="0"/>
                          <a:ea typeface="Open Sans" panose="020B0606030504020204" pitchFamily="34" charset="0"/>
                          <a:cs typeface="Open Sans" panose="020B0606030504020204" pitchFamily="34" charset="0"/>
                        </a:rPr>
                        <a:t>1 Mar – 12 May</a:t>
                      </a:r>
                    </a:p>
                  </a:txBody>
                  <a:tcPr anchor="ctr"/>
                </a:tc>
                <a:tc>
                  <a:txBody>
                    <a:bodyPr/>
                    <a:lstStyle/>
                    <a:p>
                      <a:pPr algn="ctr"/>
                      <a:r>
                        <a:rPr lang="en-US" sz="1000" b="0" i="0" dirty="0">
                          <a:solidFill>
                            <a:srgbClr val="C00000"/>
                          </a:solidFill>
                          <a:latin typeface="FontAwesome" pitchFamily="2" charset="0"/>
                          <a:ea typeface="Open Sans" panose="020B0606030504020204" pitchFamily="34" charset="0"/>
                          <a:cs typeface="Open Sans" panose="020B0606030504020204" pitchFamily="34" charset="0"/>
                        </a:rPr>
                        <a:t></a:t>
                      </a: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4"/>
                  </a:ext>
                </a:extLst>
              </a:tr>
              <a:tr h="392043">
                <a:tc>
                  <a:txBody>
                    <a:bodyPr/>
                    <a:lstStyle/>
                    <a:p>
                      <a:r>
                        <a:rPr lang="en-US" sz="1400" b="1" dirty="0">
                          <a:solidFill>
                            <a:srgbClr val="272A31"/>
                          </a:solidFill>
                          <a:latin typeface="Open Sans" panose="020B0606030504020204" pitchFamily="34" charset="0"/>
                          <a:ea typeface="Open Sans" panose="020B0606030504020204" pitchFamily="34" charset="0"/>
                          <a:cs typeface="Open Sans" panose="020B0606030504020204" pitchFamily="34" charset="0"/>
                        </a:rPr>
                        <a:t>Project 2</a:t>
                      </a:r>
                    </a:p>
                  </a:txBody>
                  <a:tcPr anchor="ctr"/>
                </a:tc>
                <a:tc>
                  <a:txBody>
                    <a:bodyPr/>
                    <a:lstStyle/>
                    <a:p>
                      <a:pPr algn="ctr"/>
                      <a:r>
                        <a:rPr lang="en-US" sz="900" b="1" dirty="0">
                          <a:solidFill>
                            <a:srgbClr val="272A31"/>
                          </a:solidFill>
                          <a:latin typeface="Open Sans" panose="020B0606030504020204" pitchFamily="34" charset="0"/>
                          <a:ea typeface="Open Sans" panose="020B0606030504020204" pitchFamily="34" charset="0"/>
                          <a:cs typeface="Open Sans" panose="020B0606030504020204" pitchFamily="34" charset="0"/>
                        </a:rPr>
                        <a:t>15 Apr – 12 Dec</a:t>
                      </a:r>
                    </a:p>
                  </a:txBody>
                  <a:tcPr anchor="ctr"/>
                </a:tc>
                <a:tc>
                  <a:txBody>
                    <a:bodyPr/>
                    <a:lstStyle/>
                    <a:p>
                      <a:pPr algn="ctr"/>
                      <a:r>
                        <a:rPr lang="en-US" sz="1000" b="0" dirty="0">
                          <a:solidFill>
                            <a:srgbClr val="E67E22"/>
                          </a:solidFill>
                          <a:latin typeface="FontAwesome" pitchFamily="2" charset="0"/>
                          <a:ea typeface="Open Sans" panose="020B0606030504020204" pitchFamily="34" charset="0"/>
                          <a:cs typeface="Open Sans" panose="020B0606030504020204" pitchFamily="34" charset="0"/>
                        </a:rPr>
                        <a:t></a:t>
                      </a: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5"/>
                  </a:ext>
                </a:extLst>
              </a:tr>
              <a:tr h="392043">
                <a:tc>
                  <a:txBody>
                    <a:bodyPr/>
                    <a:lstStyle/>
                    <a:p>
                      <a:pPr marL="285750" indent="-285750">
                        <a:buFont typeface="Arial" panose="020B0604020202020204" pitchFamily="34" charset="0"/>
                        <a:buChar char="•"/>
                      </a:pPr>
                      <a:r>
                        <a:rPr lang="en-US" sz="1100" b="0" i="0" dirty="0">
                          <a:solidFill>
                            <a:srgbClr val="2980B9"/>
                          </a:solidFill>
                          <a:latin typeface="Open Sans" panose="020B0606030504020204" pitchFamily="34" charset="0"/>
                          <a:ea typeface="Open Sans" panose="020B0606030504020204" pitchFamily="34" charset="0"/>
                          <a:cs typeface="Open Sans" panose="020B0606030504020204" pitchFamily="34" charset="0"/>
                        </a:rPr>
                        <a:t>Your task #1</a:t>
                      </a:r>
                    </a:p>
                  </a:txBody>
                  <a:tcPr anchor="ctr"/>
                </a:tc>
                <a:tc>
                  <a:txBody>
                    <a:bodyPr/>
                    <a:lstStyle/>
                    <a:p>
                      <a:pPr algn="ctr"/>
                      <a:r>
                        <a:rPr lang="en-US" sz="800" b="0" i="0" dirty="0">
                          <a:solidFill>
                            <a:srgbClr val="7F7F7F"/>
                          </a:solidFill>
                          <a:latin typeface="Open Sans" panose="020B0606030504020204" pitchFamily="34" charset="0"/>
                          <a:ea typeface="Open Sans" panose="020B0606030504020204" pitchFamily="34" charset="0"/>
                          <a:cs typeface="Open Sans" panose="020B0606030504020204" pitchFamily="34" charset="0"/>
                        </a:rPr>
                        <a:t>15 Apr – 22 Oct</a:t>
                      </a:r>
                    </a:p>
                  </a:txBody>
                  <a:tcPr anchor="ctr"/>
                </a:tc>
                <a:tc>
                  <a:txBody>
                    <a:bodyPr/>
                    <a:lstStyle/>
                    <a:p>
                      <a:pPr algn="ctr"/>
                      <a:r>
                        <a:rPr lang="en-US" sz="1000" b="0" i="0" dirty="0">
                          <a:solidFill>
                            <a:srgbClr val="E67E22"/>
                          </a:solidFill>
                          <a:latin typeface="FontAwesome" pitchFamily="2" charset="0"/>
                          <a:ea typeface="Open Sans" panose="020B0606030504020204" pitchFamily="34" charset="0"/>
                          <a:cs typeface="Open Sans" panose="020B0606030504020204" pitchFamily="34" charset="0"/>
                        </a:rPr>
                        <a:t></a:t>
                      </a: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6"/>
                  </a:ext>
                </a:extLst>
              </a:tr>
              <a:tr h="392043">
                <a:tc>
                  <a:txBody>
                    <a:bodyPr/>
                    <a:lstStyle/>
                    <a:p>
                      <a:pPr marL="285750" indent="-285750">
                        <a:buFont typeface="Arial" panose="020B0604020202020204" pitchFamily="34" charset="0"/>
                        <a:buChar char="•"/>
                      </a:pPr>
                      <a:r>
                        <a:rPr lang="en-US" sz="1100" i="0" dirty="0">
                          <a:solidFill>
                            <a:srgbClr val="2980B9"/>
                          </a:solidFill>
                          <a:latin typeface="Open Sans" panose="020B0606030504020204" pitchFamily="34" charset="0"/>
                          <a:ea typeface="Open Sans" panose="020B0606030504020204" pitchFamily="34" charset="0"/>
                          <a:cs typeface="Open Sans" panose="020B0606030504020204" pitchFamily="34" charset="0"/>
                        </a:rPr>
                        <a:t>Your task #2</a:t>
                      </a:r>
                    </a:p>
                  </a:txBody>
                  <a:tcPr anchor="ctr"/>
                </a:tc>
                <a:tc>
                  <a:txBody>
                    <a:bodyPr/>
                    <a:lstStyle/>
                    <a:p>
                      <a:pPr algn="ctr"/>
                      <a:r>
                        <a:rPr lang="en-US" sz="800" b="0" i="0" dirty="0">
                          <a:solidFill>
                            <a:srgbClr val="7F7F7F"/>
                          </a:solidFill>
                          <a:latin typeface="Open Sans" panose="020B0606030504020204" pitchFamily="34" charset="0"/>
                          <a:ea typeface="Open Sans" panose="020B0606030504020204" pitchFamily="34" charset="0"/>
                          <a:cs typeface="Open Sans" panose="020B0606030504020204" pitchFamily="34" charset="0"/>
                        </a:rPr>
                        <a:t>2 Jul</a:t>
                      </a:r>
                      <a:r>
                        <a:rPr lang="en-US" sz="800" b="0" i="0" baseline="0" dirty="0">
                          <a:solidFill>
                            <a:srgbClr val="7F7F7F"/>
                          </a:solidFill>
                          <a:latin typeface="Open Sans" panose="020B0606030504020204" pitchFamily="34" charset="0"/>
                          <a:ea typeface="Open Sans" panose="020B0606030504020204" pitchFamily="34" charset="0"/>
                          <a:cs typeface="Open Sans" panose="020B0606030504020204" pitchFamily="34" charset="0"/>
                        </a:rPr>
                        <a:t> – 27 Sept</a:t>
                      </a:r>
                      <a:endParaRPr lang="en-US" sz="800" b="0" i="0" dirty="0">
                        <a:solidFill>
                          <a:srgbClr val="7F7F7F"/>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r>
                        <a:rPr lang="en-US" sz="1000" b="0" i="0" dirty="0">
                          <a:solidFill>
                            <a:srgbClr val="7F8C8D"/>
                          </a:solidFill>
                          <a:latin typeface="FontAwesome" pitchFamily="2" charset="0"/>
                          <a:ea typeface="Open Sans" panose="020B0606030504020204" pitchFamily="34" charset="0"/>
                          <a:cs typeface="Open Sans" panose="020B0606030504020204" pitchFamily="34" charset="0"/>
                        </a:rPr>
                        <a:t></a:t>
                      </a: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7"/>
                  </a:ext>
                </a:extLst>
              </a:tr>
              <a:tr h="392043">
                <a:tc>
                  <a:txBody>
                    <a:bodyPr/>
                    <a:lstStyle/>
                    <a:p>
                      <a:pPr marL="285750" indent="-285750">
                        <a:buFont typeface="Arial" panose="020B0604020202020204" pitchFamily="34" charset="0"/>
                        <a:buChar char="•"/>
                      </a:pPr>
                      <a:r>
                        <a:rPr lang="en-US" sz="1100" i="0" dirty="0">
                          <a:solidFill>
                            <a:srgbClr val="2980B9"/>
                          </a:solidFill>
                          <a:latin typeface="Open Sans" panose="020B0606030504020204" pitchFamily="34" charset="0"/>
                          <a:ea typeface="Open Sans" panose="020B0606030504020204" pitchFamily="34" charset="0"/>
                          <a:cs typeface="Open Sans" panose="020B0606030504020204" pitchFamily="34" charset="0"/>
                        </a:rPr>
                        <a:t>Your task #3</a:t>
                      </a:r>
                    </a:p>
                  </a:txBody>
                  <a:tcPr anchor="ctr"/>
                </a:tc>
                <a:tc>
                  <a:txBody>
                    <a:bodyPr/>
                    <a:lstStyle/>
                    <a:p>
                      <a:pPr algn="ctr"/>
                      <a:r>
                        <a:rPr lang="en-US" sz="800" b="0" i="0" dirty="0">
                          <a:solidFill>
                            <a:srgbClr val="7F7F7F"/>
                          </a:solidFill>
                          <a:latin typeface="Open Sans" panose="020B0606030504020204" pitchFamily="34" charset="0"/>
                          <a:ea typeface="Open Sans" panose="020B0606030504020204" pitchFamily="34" charset="0"/>
                          <a:cs typeface="Open Sans" panose="020B0606030504020204" pitchFamily="34" charset="0"/>
                        </a:rPr>
                        <a:t>15 Oct – 12 Dec</a:t>
                      </a:r>
                    </a:p>
                  </a:txBody>
                  <a:tcPr anchor="ctr"/>
                </a:tc>
                <a:tc>
                  <a:txBody>
                    <a:bodyPr/>
                    <a:lstStyle/>
                    <a:p>
                      <a:pPr algn="ctr"/>
                      <a:r>
                        <a:rPr lang="en-US" sz="1000" b="0" i="0" dirty="0">
                          <a:solidFill>
                            <a:srgbClr val="7F8C8D"/>
                          </a:solidFill>
                          <a:latin typeface="FontAwesome" pitchFamily="2" charset="0"/>
                          <a:ea typeface="Open Sans" panose="020B0606030504020204" pitchFamily="34" charset="0"/>
                          <a:cs typeface="Open Sans" panose="020B0606030504020204" pitchFamily="34" charset="0"/>
                        </a:rPr>
                        <a:t></a:t>
                      </a: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8"/>
                  </a:ext>
                </a:extLst>
              </a:tr>
            </a:tbl>
          </a:graphicData>
        </a:graphic>
      </p:graphicFrame>
      <p:sp>
        <p:nvSpPr>
          <p:cNvPr id="45" name="TextBox 44"/>
          <p:cNvSpPr txBox="1"/>
          <p:nvPr/>
        </p:nvSpPr>
        <p:spPr>
          <a:xfrm>
            <a:off x="401114" y="5279181"/>
            <a:ext cx="1423788" cy="230832"/>
          </a:xfrm>
          <a:prstGeom prst="rect">
            <a:avLst/>
          </a:prstGeom>
          <a:noFill/>
        </p:spPr>
        <p:txBody>
          <a:bodyPr wrap="none" rtlCol="0">
            <a:spAutoFit/>
          </a:bodyPr>
          <a:lstStyle/>
          <a:p>
            <a:r>
              <a:rPr lang="en-US" sz="900" dirty="0">
                <a:latin typeface="Open Sans" panose="020B0606030504020204" pitchFamily="34" charset="0"/>
                <a:ea typeface="Open Sans" panose="020B0606030504020204" pitchFamily="34" charset="0"/>
                <a:cs typeface="Open Sans" panose="020B0606030504020204" pitchFamily="34" charset="0"/>
              </a:rPr>
              <a:t>(1) Level of completion:</a:t>
            </a:r>
          </a:p>
        </p:txBody>
      </p:sp>
      <p:grpSp>
        <p:nvGrpSpPr>
          <p:cNvPr id="46" name="Group 45"/>
          <p:cNvGrpSpPr/>
          <p:nvPr/>
        </p:nvGrpSpPr>
        <p:grpSpPr>
          <a:xfrm>
            <a:off x="1783319" y="5259506"/>
            <a:ext cx="1109567" cy="869864"/>
            <a:chOff x="3210522" y="5607868"/>
            <a:chExt cx="1109567" cy="869864"/>
          </a:xfrm>
        </p:grpSpPr>
        <p:sp>
          <p:nvSpPr>
            <p:cNvPr id="47" name="Rectangle 46"/>
            <p:cNvSpPr/>
            <p:nvPr/>
          </p:nvSpPr>
          <p:spPr>
            <a:xfrm>
              <a:off x="3210522" y="5607868"/>
              <a:ext cx="312906" cy="246221"/>
            </a:xfrm>
            <a:prstGeom prst="rect">
              <a:avLst/>
            </a:prstGeom>
          </p:spPr>
          <p:txBody>
            <a:bodyPr wrap="none">
              <a:spAutoFit/>
            </a:bodyPr>
            <a:lstStyle/>
            <a:p>
              <a:pPr lvl="0" algn="ctr">
                <a:defRPr/>
              </a:pPr>
              <a:r>
                <a:rPr lang="en-US" sz="1000" dirty="0">
                  <a:solidFill>
                    <a:srgbClr val="2ECC71"/>
                  </a:solidFill>
                  <a:latin typeface="FontAwesome" pitchFamily="2" charset="0"/>
                  <a:ea typeface="Open Sans" panose="020B0606030504020204" pitchFamily="34" charset="0"/>
                  <a:cs typeface="Open Sans" panose="020B0606030504020204" pitchFamily="34" charset="0"/>
                </a:rPr>
                <a:t></a:t>
              </a:r>
            </a:p>
          </p:txBody>
        </p:sp>
        <p:sp>
          <p:nvSpPr>
            <p:cNvPr id="48" name="Rectangle 47"/>
            <p:cNvSpPr/>
            <p:nvPr/>
          </p:nvSpPr>
          <p:spPr>
            <a:xfrm>
              <a:off x="3219339" y="5815749"/>
              <a:ext cx="295273" cy="246221"/>
            </a:xfrm>
            <a:prstGeom prst="rect">
              <a:avLst/>
            </a:prstGeom>
          </p:spPr>
          <p:txBody>
            <a:bodyPr wrap="none">
              <a:spAutoFit/>
            </a:bodyPr>
            <a:lstStyle/>
            <a:p>
              <a:pPr lvl="0" algn="ctr"/>
              <a:r>
                <a:rPr lang="en-US" sz="1000" dirty="0">
                  <a:solidFill>
                    <a:srgbClr val="E67E22"/>
                  </a:solidFill>
                  <a:latin typeface="FontAwesome" pitchFamily="2" charset="0"/>
                  <a:ea typeface="Open Sans" panose="020B0606030504020204" pitchFamily="34" charset="0"/>
                  <a:cs typeface="Open Sans" panose="020B0606030504020204" pitchFamily="34" charset="0"/>
                </a:rPr>
                <a:t></a:t>
              </a:r>
            </a:p>
          </p:txBody>
        </p:sp>
        <p:sp>
          <p:nvSpPr>
            <p:cNvPr id="49" name="Rectangle 48"/>
            <p:cNvSpPr/>
            <p:nvPr/>
          </p:nvSpPr>
          <p:spPr>
            <a:xfrm>
              <a:off x="3210522" y="6023630"/>
              <a:ext cx="312906" cy="246221"/>
            </a:xfrm>
            <a:prstGeom prst="rect">
              <a:avLst/>
            </a:prstGeom>
          </p:spPr>
          <p:txBody>
            <a:bodyPr wrap="none">
              <a:spAutoFit/>
            </a:bodyPr>
            <a:lstStyle/>
            <a:p>
              <a:pPr lvl="0" algn="ctr"/>
              <a:r>
                <a:rPr lang="en-US" sz="1000" dirty="0">
                  <a:solidFill>
                    <a:srgbClr val="C00000"/>
                  </a:solidFill>
                  <a:latin typeface="FontAwesome" pitchFamily="2" charset="0"/>
                  <a:ea typeface="Open Sans" panose="020B0606030504020204" pitchFamily="34" charset="0"/>
                  <a:cs typeface="Open Sans" panose="020B0606030504020204" pitchFamily="34" charset="0"/>
                </a:rPr>
                <a:t></a:t>
              </a:r>
            </a:p>
          </p:txBody>
        </p:sp>
        <p:sp>
          <p:nvSpPr>
            <p:cNvPr id="50" name="Rectangle 49"/>
            <p:cNvSpPr/>
            <p:nvPr/>
          </p:nvSpPr>
          <p:spPr>
            <a:xfrm>
              <a:off x="3224147" y="6231511"/>
              <a:ext cx="285656" cy="246221"/>
            </a:xfrm>
            <a:prstGeom prst="rect">
              <a:avLst/>
            </a:prstGeom>
          </p:spPr>
          <p:txBody>
            <a:bodyPr wrap="none">
              <a:spAutoFit/>
            </a:bodyPr>
            <a:lstStyle/>
            <a:p>
              <a:pPr lvl="0" algn="ctr"/>
              <a:r>
                <a:rPr lang="en-US" sz="1000" dirty="0">
                  <a:solidFill>
                    <a:srgbClr val="7F8C8D"/>
                  </a:solidFill>
                  <a:latin typeface="FontAwesome" pitchFamily="2" charset="0"/>
                  <a:ea typeface="Open Sans" panose="020B0606030504020204" pitchFamily="34" charset="0"/>
                  <a:cs typeface="Open Sans" panose="020B0606030504020204" pitchFamily="34" charset="0"/>
                </a:rPr>
                <a:t></a:t>
              </a:r>
            </a:p>
          </p:txBody>
        </p:sp>
        <p:sp>
          <p:nvSpPr>
            <p:cNvPr id="51" name="Rectangle 50"/>
            <p:cNvSpPr/>
            <p:nvPr/>
          </p:nvSpPr>
          <p:spPr>
            <a:xfrm>
              <a:off x="3431704" y="5629645"/>
              <a:ext cx="628698" cy="200055"/>
            </a:xfrm>
            <a:prstGeom prst="rect">
              <a:avLst/>
            </a:prstGeom>
          </p:spPr>
          <p:txBody>
            <a:bodyPr wrap="none" anchor="ctr">
              <a:spAutoFit/>
            </a:bodyPr>
            <a:lstStyle/>
            <a:p>
              <a:r>
                <a:rPr lang="en-US" sz="700" dirty="0">
                  <a:solidFill>
                    <a:prstClr val="black"/>
                  </a:solidFill>
                  <a:latin typeface="Open Sans" panose="020B0606030504020204" pitchFamily="34" charset="0"/>
                  <a:ea typeface="Open Sans" panose="020B0606030504020204" pitchFamily="34" charset="0"/>
                  <a:cs typeface="Open Sans" panose="020B0606030504020204" pitchFamily="34" charset="0"/>
                </a:rPr>
                <a:t>completed</a:t>
              </a:r>
              <a:endParaRPr lang="en-US" sz="1400" dirty="0"/>
            </a:p>
          </p:txBody>
        </p:sp>
        <p:sp>
          <p:nvSpPr>
            <p:cNvPr id="52" name="Rectangle 51"/>
            <p:cNvSpPr/>
            <p:nvPr/>
          </p:nvSpPr>
          <p:spPr>
            <a:xfrm>
              <a:off x="3431704" y="5843211"/>
              <a:ext cx="553357" cy="200055"/>
            </a:xfrm>
            <a:prstGeom prst="rect">
              <a:avLst/>
            </a:prstGeom>
          </p:spPr>
          <p:txBody>
            <a:bodyPr wrap="none" anchor="ctr">
              <a:spAutoFit/>
            </a:bodyPr>
            <a:lstStyle/>
            <a:p>
              <a:r>
                <a:rPr lang="en-US" sz="700" dirty="0">
                  <a:solidFill>
                    <a:prstClr val="black"/>
                  </a:solidFill>
                  <a:latin typeface="Open Sans" panose="020B0606030504020204" pitchFamily="34" charset="0"/>
                  <a:ea typeface="Open Sans" panose="020B0606030504020204" pitchFamily="34" charset="0"/>
                  <a:cs typeface="Open Sans" panose="020B0606030504020204" pitchFamily="34" charset="0"/>
                </a:rPr>
                <a:t>on-going</a:t>
              </a:r>
              <a:endParaRPr lang="en-US" sz="1400" dirty="0"/>
            </a:p>
          </p:txBody>
        </p:sp>
        <p:sp>
          <p:nvSpPr>
            <p:cNvPr id="53" name="Rectangle 52"/>
            <p:cNvSpPr/>
            <p:nvPr/>
          </p:nvSpPr>
          <p:spPr>
            <a:xfrm>
              <a:off x="3431704" y="6056777"/>
              <a:ext cx="888385" cy="200055"/>
            </a:xfrm>
            <a:prstGeom prst="rect">
              <a:avLst/>
            </a:prstGeom>
          </p:spPr>
          <p:txBody>
            <a:bodyPr wrap="none" anchor="ctr">
              <a:spAutoFit/>
            </a:bodyPr>
            <a:lstStyle/>
            <a:p>
              <a:r>
                <a:rPr lang="en-US" sz="700" dirty="0">
                  <a:solidFill>
                    <a:prstClr val="black"/>
                  </a:solidFill>
                  <a:latin typeface="Open Sans" panose="020B0606030504020204" pitchFamily="34" charset="0"/>
                  <a:ea typeface="Open Sans" panose="020B0606030504020204" pitchFamily="34" charset="0"/>
                  <a:cs typeface="Open Sans" panose="020B0606030504020204" pitchFamily="34" charset="0"/>
                </a:rPr>
                <a:t>issues / deferred</a:t>
              </a:r>
              <a:endParaRPr lang="en-US" sz="1400" dirty="0"/>
            </a:p>
          </p:txBody>
        </p:sp>
        <p:sp>
          <p:nvSpPr>
            <p:cNvPr id="54" name="Rectangle 53"/>
            <p:cNvSpPr/>
            <p:nvPr/>
          </p:nvSpPr>
          <p:spPr>
            <a:xfrm>
              <a:off x="3431704" y="6270343"/>
              <a:ext cx="647934" cy="200055"/>
            </a:xfrm>
            <a:prstGeom prst="rect">
              <a:avLst/>
            </a:prstGeom>
          </p:spPr>
          <p:txBody>
            <a:bodyPr wrap="none" anchor="ctr">
              <a:spAutoFit/>
            </a:bodyPr>
            <a:lstStyle/>
            <a:p>
              <a:r>
                <a:rPr lang="en-US" sz="700" dirty="0">
                  <a:solidFill>
                    <a:prstClr val="black"/>
                  </a:solidFill>
                  <a:latin typeface="Open Sans" panose="020B0606030504020204" pitchFamily="34" charset="0"/>
                  <a:ea typeface="Open Sans" panose="020B0606030504020204" pitchFamily="34" charset="0"/>
                  <a:cs typeface="Open Sans" panose="020B0606030504020204" pitchFamily="34" charset="0"/>
                </a:rPr>
                <a:t>not started</a:t>
              </a:r>
              <a:endParaRPr lang="en-US" sz="1400" dirty="0"/>
            </a:p>
          </p:txBody>
        </p:sp>
      </p:grpSp>
      <p:sp>
        <p:nvSpPr>
          <p:cNvPr id="3" name="Rectangle 2"/>
          <p:cNvSpPr/>
          <p:nvPr/>
        </p:nvSpPr>
        <p:spPr>
          <a:xfrm>
            <a:off x="3647728" y="2055510"/>
            <a:ext cx="3027583" cy="216024"/>
          </a:xfrm>
          <a:prstGeom prst="rect">
            <a:avLst/>
          </a:prstGeom>
          <a:solidFill>
            <a:srgbClr val="2ECC71">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000" dirty="0">
                <a:latin typeface="Open Sans" panose="020B0606030504020204" pitchFamily="34" charset="0"/>
                <a:ea typeface="Open Sans" panose="020B0606030504020204" pitchFamily="34" charset="0"/>
                <a:cs typeface="Open Sans" panose="020B0606030504020204" pitchFamily="34" charset="0"/>
              </a:rPr>
              <a:t>100%</a:t>
            </a:r>
          </a:p>
        </p:txBody>
      </p:sp>
      <p:sp>
        <p:nvSpPr>
          <p:cNvPr id="8" name="Rectangle 7"/>
          <p:cNvSpPr/>
          <p:nvPr/>
        </p:nvSpPr>
        <p:spPr>
          <a:xfrm>
            <a:off x="3647728" y="2442755"/>
            <a:ext cx="1619405" cy="216024"/>
          </a:xfrm>
          <a:prstGeom prst="rect">
            <a:avLst/>
          </a:prstGeom>
          <a:solidFill>
            <a:srgbClr val="2ECC71">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000" dirty="0">
                <a:latin typeface="Open Sans" panose="020B0606030504020204" pitchFamily="34" charset="0"/>
                <a:ea typeface="Open Sans" panose="020B0606030504020204" pitchFamily="34" charset="0"/>
                <a:cs typeface="Open Sans" panose="020B0606030504020204" pitchFamily="34" charset="0"/>
              </a:rPr>
              <a:t>100%</a:t>
            </a:r>
          </a:p>
        </p:txBody>
      </p:sp>
      <p:sp>
        <p:nvSpPr>
          <p:cNvPr id="9" name="Rectangle 8"/>
          <p:cNvSpPr/>
          <p:nvPr/>
        </p:nvSpPr>
        <p:spPr>
          <a:xfrm>
            <a:off x="4351817" y="2830000"/>
            <a:ext cx="844907" cy="216024"/>
          </a:xfrm>
          <a:prstGeom prst="rect">
            <a:avLst/>
          </a:prstGeom>
          <a:solidFill>
            <a:srgbClr val="2ECC71">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000" dirty="0">
                <a:latin typeface="Open Sans" panose="020B0606030504020204" pitchFamily="34" charset="0"/>
                <a:ea typeface="Open Sans" panose="020B0606030504020204" pitchFamily="34" charset="0"/>
                <a:cs typeface="Open Sans" panose="020B0606030504020204" pitchFamily="34" charset="0"/>
              </a:rPr>
              <a:t>100%</a:t>
            </a:r>
          </a:p>
        </p:txBody>
      </p:sp>
      <p:sp>
        <p:nvSpPr>
          <p:cNvPr id="10" name="Rectangle 9"/>
          <p:cNvSpPr/>
          <p:nvPr/>
        </p:nvSpPr>
        <p:spPr>
          <a:xfrm>
            <a:off x="4985497" y="3217245"/>
            <a:ext cx="1689814" cy="216024"/>
          </a:xfrm>
          <a:prstGeom prst="rect">
            <a:avLst/>
          </a:prstGeom>
          <a:solidFill>
            <a:srgbClr val="E74C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000" dirty="0">
                <a:latin typeface="Open Sans" panose="020B0606030504020204" pitchFamily="34" charset="0"/>
                <a:ea typeface="Open Sans" panose="020B0606030504020204" pitchFamily="34" charset="0"/>
                <a:cs typeface="Open Sans" panose="020B0606030504020204" pitchFamily="34" charset="0"/>
              </a:rPr>
              <a:t>0%</a:t>
            </a:r>
          </a:p>
        </p:txBody>
      </p:sp>
      <p:sp>
        <p:nvSpPr>
          <p:cNvPr id="11" name="Rectangle 10"/>
          <p:cNvSpPr/>
          <p:nvPr/>
        </p:nvSpPr>
        <p:spPr>
          <a:xfrm>
            <a:off x="5900813" y="3604490"/>
            <a:ext cx="5491894" cy="216024"/>
          </a:xfrm>
          <a:prstGeom prst="rect">
            <a:avLst/>
          </a:prstGeom>
          <a:solidFill>
            <a:srgbClr val="E67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p:sp>
        <p:nvSpPr>
          <p:cNvPr id="12" name="Rectangle 11"/>
          <p:cNvSpPr/>
          <p:nvPr/>
        </p:nvSpPr>
        <p:spPr>
          <a:xfrm>
            <a:off x="5900813" y="3991735"/>
            <a:ext cx="4365352" cy="216024"/>
          </a:xfrm>
          <a:prstGeom prst="rect">
            <a:avLst/>
          </a:prstGeom>
          <a:solidFill>
            <a:srgbClr val="E67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000" dirty="0">
                <a:latin typeface="Open Sans" panose="020B0606030504020204" pitchFamily="34" charset="0"/>
                <a:ea typeface="Open Sans" panose="020B0606030504020204" pitchFamily="34" charset="0"/>
                <a:cs typeface="Open Sans" panose="020B0606030504020204" pitchFamily="34" charset="0"/>
              </a:rPr>
              <a:t>30%</a:t>
            </a:r>
          </a:p>
        </p:txBody>
      </p:sp>
      <p:sp>
        <p:nvSpPr>
          <p:cNvPr id="13" name="Rectangle 12"/>
          <p:cNvSpPr/>
          <p:nvPr/>
        </p:nvSpPr>
        <p:spPr>
          <a:xfrm>
            <a:off x="7714718" y="4378980"/>
            <a:ext cx="1917766" cy="216024"/>
          </a:xfrm>
          <a:prstGeom prst="rect">
            <a:avLst/>
          </a:prstGeom>
          <a:solidFill>
            <a:srgbClr val="7F8C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000" dirty="0">
                <a:latin typeface="Open Sans" panose="020B0606030504020204" pitchFamily="34" charset="0"/>
                <a:ea typeface="Open Sans" panose="020B0606030504020204" pitchFamily="34" charset="0"/>
                <a:cs typeface="Open Sans" panose="020B0606030504020204" pitchFamily="34" charset="0"/>
              </a:rPr>
              <a:t>0%</a:t>
            </a:r>
          </a:p>
        </p:txBody>
      </p:sp>
      <p:sp>
        <p:nvSpPr>
          <p:cNvPr id="14" name="Rectangle 13"/>
          <p:cNvSpPr/>
          <p:nvPr/>
        </p:nvSpPr>
        <p:spPr>
          <a:xfrm>
            <a:off x="10054938" y="4766222"/>
            <a:ext cx="1337769" cy="216024"/>
          </a:xfrm>
          <a:prstGeom prst="rect">
            <a:avLst/>
          </a:prstGeom>
          <a:solidFill>
            <a:srgbClr val="7F8C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000" dirty="0">
                <a:latin typeface="Open Sans" panose="020B0606030504020204" pitchFamily="34" charset="0"/>
                <a:ea typeface="Open Sans" panose="020B0606030504020204" pitchFamily="34" charset="0"/>
                <a:cs typeface="Open Sans" panose="020B0606030504020204" pitchFamily="34" charset="0"/>
              </a:rPr>
              <a:t>0%</a:t>
            </a:r>
          </a:p>
        </p:txBody>
      </p:sp>
      <p:cxnSp>
        <p:nvCxnSpPr>
          <p:cNvPr id="16" name="Straight Arrow Connector 15"/>
          <p:cNvCxnSpPr/>
          <p:nvPr/>
        </p:nvCxnSpPr>
        <p:spPr>
          <a:xfrm>
            <a:off x="7520217" y="1983502"/>
            <a:ext cx="0" cy="3456384"/>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7554959" y="5302132"/>
            <a:ext cx="528529" cy="230832"/>
          </a:xfrm>
          <a:prstGeom prst="rect">
            <a:avLst/>
          </a:prstGeom>
          <a:noFill/>
        </p:spPr>
        <p:txBody>
          <a:bodyPr wrap="none" rtlCol="0">
            <a:spAutoFit/>
          </a:bodyPr>
          <a:lstStyle/>
          <a:p>
            <a:r>
              <a:rPr lang="en-US" sz="900" dirty="0">
                <a:latin typeface="Open Sans" panose="020B0606030504020204" pitchFamily="34" charset="0"/>
                <a:ea typeface="Open Sans" panose="020B0606030504020204" pitchFamily="34" charset="0"/>
                <a:cs typeface="Open Sans" panose="020B0606030504020204" pitchFamily="34" charset="0"/>
              </a:rPr>
              <a:t>Today </a:t>
            </a:r>
          </a:p>
        </p:txBody>
      </p:sp>
      <p:sp>
        <p:nvSpPr>
          <p:cNvPr id="20" name="TextBox 19"/>
          <p:cNvSpPr txBox="1"/>
          <p:nvPr/>
        </p:nvSpPr>
        <p:spPr>
          <a:xfrm>
            <a:off x="8279873" y="5232882"/>
            <a:ext cx="2353177" cy="369332"/>
          </a:xfrm>
          <a:prstGeom prst="rect">
            <a:avLst/>
          </a:prstGeom>
          <a:noFill/>
        </p:spPr>
        <p:txBody>
          <a:bodyPr wrap="none" rtlCol="0">
            <a:spAutoFit/>
          </a:bodyPr>
          <a:lstStyle/>
          <a:p>
            <a:r>
              <a:rPr lang="en-US" b="1" dirty="0">
                <a:solidFill>
                  <a:srgbClr val="8E44AD"/>
                </a:solidFill>
                <a:latin typeface="Open Sans" panose="020B0606030504020204" pitchFamily="34" charset="0"/>
                <a:ea typeface="Open Sans" panose="020B0606030504020204" pitchFamily="34" charset="0"/>
                <a:cs typeface="Open Sans" panose="020B0606030504020204" pitchFamily="34" charset="0"/>
              </a:rPr>
              <a:t>175 days remaining</a:t>
            </a:r>
          </a:p>
        </p:txBody>
      </p:sp>
      <p:cxnSp>
        <p:nvCxnSpPr>
          <p:cNvPr id="21" name="Straight Arrow Connector 20"/>
          <p:cNvCxnSpPr/>
          <p:nvPr/>
        </p:nvCxnSpPr>
        <p:spPr>
          <a:xfrm>
            <a:off x="11392707" y="1983502"/>
            <a:ext cx="0" cy="3456384"/>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1480482" y="5163632"/>
            <a:ext cx="592182" cy="369332"/>
          </a:xfrm>
          <a:prstGeom prst="rect">
            <a:avLst/>
          </a:prstGeom>
          <a:noFill/>
        </p:spPr>
        <p:txBody>
          <a:bodyPr wrap="square" lIns="0" rtlCol="0">
            <a:spAutoFit/>
          </a:bodyPr>
          <a:lstStyle/>
          <a:p>
            <a:r>
              <a:rPr lang="en-US" sz="900" dirty="0">
                <a:solidFill>
                  <a:srgbClr val="C00000"/>
                </a:solidFill>
                <a:latin typeface="Open Sans" panose="020B0606030504020204" pitchFamily="34" charset="0"/>
                <a:ea typeface="Open Sans" panose="020B0606030504020204" pitchFamily="34" charset="0"/>
                <a:cs typeface="Open Sans" panose="020B0606030504020204" pitchFamily="34" charset="0"/>
              </a:rPr>
              <a:t>Final deadline</a:t>
            </a:r>
          </a:p>
        </p:txBody>
      </p:sp>
      <p:sp>
        <p:nvSpPr>
          <p:cNvPr id="29" name="TextBox 28"/>
          <p:cNvSpPr txBox="1"/>
          <p:nvPr/>
        </p:nvSpPr>
        <p:spPr>
          <a:xfrm>
            <a:off x="3790434" y="5302132"/>
            <a:ext cx="662590" cy="230832"/>
          </a:xfrm>
          <a:prstGeom prst="rect">
            <a:avLst/>
          </a:prstGeom>
          <a:noFill/>
        </p:spPr>
        <p:txBody>
          <a:bodyPr wrap="square" lIns="0" rtlCol="0">
            <a:spAutoFit/>
          </a:bodyPr>
          <a:lstStyle/>
          <a:p>
            <a:r>
              <a:rPr lang="en-US" sz="900" dirty="0">
                <a:solidFill>
                  <a:srgbClr val="16A085"/>
                </a:solidFill>
                <a:latin typeface="Open Sans" panose="020B0606030504020204" pitchFamily="34" charset="0"/>
                <a:ea typeface="Open Sans" panose="020B0606030504020204" pitchFamily="34" charset="0"/>
                <a:cs typeface="Open Sans" panose="020B0606030504020204" pitchFamily="34" charset="0"/>
              </a:rPr>
              <a:t>Beginning</a:t>
            </a:r>
          </a:p>
        </p:txBody>
      </p:sp>
      <p:cxnSp>
        <p:nvCxnSpPr>
          <p:cNvPr id="30" name="Straight Arrow Connector 29"/>
          <p:cNvCxnSpPr/>
          <p:nvPr/>
        </p:nvCxnSpPr>
        <p:spPr>
          <a:xfrm>
            <a:off x="3647728" y="1983502"/>
            <a:ext cx="0" cy="3456384"/>
          </a:xfrm>
          <a:prstGeom prst="straightConnector1">
            <a:avLst/>
          </a:prstGeom>
          <a:ln>
            <a:solidFill>
              <a:srgbClr val="2ECC71"/>
            </a:solidFill>
            <a:prstDash val="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42188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12 Months</a:t>
            </a:r>
          </a:p>
        </p:txBody>
      </p:sp>
      <p:sp>
        <p:nvSpPr>
          <p:cNvPr id="3" name="Title 2"/>
          <p:cNvSpPr>
            <a:spLocks noGrp="1"/>
          </p:cNvSpPr>
          <p:nvPr>
            <p:ph type="title"/>
          </p:nvPr>
        </p:nvSpPr>
        <p:spPr/>
        <p:txBody>
          <a:bodyPr/>
          <a:lstStyle/>
          <a:p>
            <a:r>
              <a:rPr lang="en-US" dirty="0"/>
              <a:t>Project Timeline</a:t>
            </a:r>
          </a:p>
        </p:txBody>
      </p:sp>
      <p:sp>
        <p:nvSpPr>
          <p:cNvPr id="4" name="Slide Number Placeholder 3"/>
          <p:cNvSpPr>
            <a:spLocks noGrp="1"/>
          </p:cNvSpPr>
          <p:nvPr>
            <p:ph type="sldNum" sz="quarter" idx="12"/>
          </p:nvPr>
        </p:nvSpPr>
        <p:spPr/>
        <p:txBody>
          <a:bodyPr/>
          <a:lstStyle/>
          <a:p>
            <a:fld id="{F68327C5-B821-4FE9-A59A-A60D9EB59A9A}" type="slidenum">
              <a:rPr lang="en-US" smtClean="0"/>
              <a:pPr/>
              <a:t>18</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746611022"/>
              </p:ext>
            </p:extLst>
          </p:nvPr>
        </p:nvGraphicFramePr>
        <p:xfrm>
          <a:off x="479376" y="4702649"/>
          <a:ext cx="11280828" cy="750542"/>
        </p:xfrm>
        <a:graphic>
          <a:graphicData uri="http://schemas.openxmlformats.org/drawingml/2006/table">
            <a:tbl>
              <a:tblPr firstRow="1" bandRow="1">
                <a:tableStyleId>{2D5ABB26-0587-4C30-8999-92F81FD0307C}</a:tableStyleId>
              </a:tblPr>
              <a:tblGrid>
                <a:gridCol w="940069">
                  <a:extLst>
                    <a:ext uri="{9D8B030D-6E8A-4147-A177-3AD203B41FA5}">
                      <a16:colId xmlns:a16="http://schemas.microsoft.com/office/drawing/2014/main" val="20000"/>
                    </a:ext>
                  </a:extLst>
                </a:gridCol>
                <a:gridCol w="940069">
                  <a:extLst>
                    <a:ext uri="{9D8B030D-6E8A-4147-A177-3AD203B41FA5}">
                      <a16:colId xmlns:a16="http://schemas.microsoft.com/office/drawing/2014/main" val="20001"/>
                    </a:ext>
                  </a:extLst>
                </a:gridCol>
                <a:gridCol w="940069">
                  <a:extLst>
                    <a:ext uri="{9D8B030D-6E8A-4147-A177-3AD203B41FA5}">
                      <a16:colId xmlns:a16="http://schemas.microsoft.com/office/drawing/2014/main" val="20002"/>
                    </a:ext>
                  </a:extLst>
                </a:gridCol>
                <a:gridCol w="940069">
                  <a:extLst>
                    <a:ext uri="{9D8B030D-6E8A-4147-A177-3AD203B41FA5}">
                      <a16:colId xmlns:a16="http://schemas.microsoft.com/office/drawing/2014/main" val="20003"/>
                    </a:ext>
                  </a:extLst>
                </a:gridCol>
                <a:gridCol w="940069">
                  <a:extLst>
                    <a:ext uri="{9D8B030D-6E8A-4147-A177-3AD203B41FA5}">
                      <a16:colId xmlns:a16="http://schemas.microsoft.com/office/drawing/2014/main" val="20004"/>
                    </a:ext>
                  </a:extLst>
                </a:gridCol>
                <a:gridCol w="940069">
                  <a:extLst>
                    <a:ext uri="{9D8B030D-6E8A-4147-A177-3AD203B41FA5}">
                      <a16:colId xmlns:a16="http://schemas.microsoft.com/office/drawing/2014/main" val="20005"/>
                    </a:ext>
                  </a:extLst>
                </a:gridCol>
                <a:gridCol w="940069">
                  <a:extLst>
                    <a:ext uri="{9D8B030D-6E8A-4147-A177-3AD203B41FA5}">
                      <a16:colId xmlns:a16="http://schemas.microsoft.com/office/drawing/2014/main" val="20006"/>
                    </a:ext>
                  </a:extLst>
                </a:gridCol>
                <a:gridCol w="940069">
                  <a:extLst>
                    <a:ext uri="{9D8B030D-6E8A-4147-A177-3AD203B41FA5}">
                      <a16:colId xmlns:a16="http://schemas.microsoft.com/office/drawing/2014/main" val="20007"/>
                    </a:ext>
                  </a:extLst>
                </a:gridCol>
                <a:gridCol w="940069">
                  <a:extLst>
                    <a:ext uri="{9D8B030D-6E8A-4147-A177-3AD203B41FA5}">
                      <a16:colId xmlns:a16="http://schemas.microsoft.com/office/drawing/2014/main" val="20008"/>
                    </a:ext>
                  </a:extLst>
                </a:gridCol>
                <a:gridCol w="940069">
                  <a:extLst>
                    <a:ext uri="{9D8B030D-6E8A-4147-A177-3AD203B41FA5}">
                      <a16:colId xmlns:a16="http://schemas.microsoft.com/office/drawing/2014/main" val="20009"/>
                    </a:ext>
                  </a:extLst>
                </a:gridCol>
                <a:gridCol w="940069">
                  <a:extLst>
                    <a:ext uri="{9D8B030D-6E8A-4147-A177-3AD203B41FA5}">
                      <a16:colId xmlns:a16="http://schemas.microsoft.com/office/drawing/2014/main" val="20010"/>
                    </a:ext>
                  </a:extLst>
                </a:gridCol>
                <a:gridCol w="940069">
                  <a:extLst>
                    <a:ext uri="{9D8B030D-6E8A-4147-A177-3AD203B41FA5}">
                      <a16:colId xmlns:a16="http://schemas.microsoft.com/office/drawing/2014/main" val="20011"/>
                    </a:ext>
                  </a:extLst>
                </a:gridCol>
              </a:tblGrid>
              <a:tr h="750542">
                <a:tc>
                  <a:txBody>
                    <a:bodyPr/>
                    <a:lstStyle/>
                    <a:p>
                      <a:pPr algn="ctr"/>
                      <a:r>
                        <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rPr>
                        <a:t>Jan</a:t>
                      </a:r>
                    </a:p>
                  </a:txBody>
                  <a:tcPr marL="0" marR="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272A31"/>
                    </a:solidFill>
                  </a:tcPr>
                </a:tc>
                <a:tc>
                  <a:txBody>
                    <a:bodyPr/>
                    <a:lstStyle/>
                    <a:p>
                      <a:pPr algn="ctr"/>
                      <a:r>
                        <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rPr>
                        <a:t>Feb</a:t>
                      </a:r>
                    </a:p>
                  </a:txBody>
                  <a:tcPr marL="0" marR="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272A31"/>
                    </a:solidFill>
                  </a:tcPr>
                </a:tc>
                <a:tc>
                  <a:txBody>
                    <a:bodyPr/>
                    <a:lstStyle/>
                    <a:p>
                      <a:pPr algn="ctr"/>
                      <a:r>
                        <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rPr>
                        <a:t>Mar</a:t>
                      </a:r>
                    </a:p>
                  </a:txBody>
                  <a:tcPr marL="0" marR="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272A31"/>
                    </a:solidFill>
                  </a:tcPr>
                </a:tc>
                <a:tc>
                  <a:txBody>
                    <a:bodyPr/>
                    <a:lstStyle/>
                    <a:p>
                      <a:pPr algn="ctr"/>
                      <a:r>
                        <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rPr>
                        <a:t>Apr</a:t>
                      </a:r>
                    </a:p>
                  </a:txBody>
                  <a:tcPr marL="0" marR="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272A31"/>
                    </a:solidFill>
                  </a:tcPr>
                </a:tc>
                <a:tc>
                  <a:txBody>
                    <a:bodyPr/>
                    <a:lstStyle/>
                    <a:p>
                      <a:pPr algn="ctr"/>
                      <a:r>
                        <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rPr>
                        <a:t>May</a:t>
                      </a:r>
                    </a:p>
                  </a:txBody>
                  <a:tcPr marL="0" marR="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272A31"/>
                    </a:solidFill>
                  </a:tcPr>
                </a:tc>
                <a:tc>
                  <a:txBody>
                    <a:bodyPr/>
                    <a:lstStyle/>
                    <a:p>
                      <a:pPr algn="ctr"/>
                      <a:r>
                        <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rPr>
                        <a:t>Jun</a:t>
                      </a:r>
                    </a:p>
                  </a:txBody>
                  <a:tcPr marL="0" marR="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272A31"/>
                    </a:solidFill>
                  </a:tcPr>
                </a:tc>
                <a:tc>
                  <a:txBody>
                    <a:bodyPr/>
                    <a:lstStyle/>
                    <a:p>
                      <a:pPr algn="ctr"/>
                      <a:r>
                        <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rPr>
                        <a:t>Jul</a:t>
                      </a:r>
                    </a:p>
                  </a:txBody>
                  <a:tcPr marL="0" marR="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272A31"/>
                    </a:solidFill>
                  </a:tcPr>
                </a:tc>
                <a:tc>
                  <a:txBody>
                    <a:bodyPr/>
                    <a:lstStyle/>
                    <a:p>
                      <a:pPr algn="ctr"/>
                      <a:r>
                        <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rPr>
                        <a:t>Aug</a:t>
                      </a:r>
                    </a:p>
                  </a:txBody>
                  <a:tcPr marL="0" marR="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272A31"/>
                    </a:solidFill>
                  </a:tcPr>
                </a:tc>
                <a:tc>
                  <a:txBody>
                    <a:bodyPr/>
                    <a:lstStyle/>
                    <a:p>
                      <a:pPr algn="ctr"/>
                      <a:r>
                        <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rPr>
                        <a:t>Sept</a:t>
                      </a:r>
                    </a:p>
                  </a:txBody>
                  <a:tcPr marL="0" marR="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272A31"/>
                    </a:solidFill>
                  </a:tcPr>
                </a:tc>
                <a:tc>
                  <a:txBody>
                    <a:bodyPr/>
                    <a:lstStyle/>
                    <a:p>
                      <a:pPr algn="ctr"/>
                      <a:r>
                        <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rPr>
                        <a:t>Oct</a:t>
                      </a:r>
                    </a:p>
                  </a:txBody>
                  <a:tcPr marL="0" marR="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272A31"/>
                    </a:solidFill>
                  </a:tcPr>
                </a:tc>
                <a:tc>
                  <a:txBody>
                    <a:bodyPr/>
                    <a:lstStyle/>
                    <a:p>
                      <a:pPr algn="ctr"/>
                      <a:r>
                        <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rPr>
                        <a:t>Nov</a:t>
                      </a:r>
                    </a:p>
                  </a:txBody>
                  <a:tcPr marL="0" marR="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272A31"/>
                    </a:solidFill>
                  </a:tcPr>
                </a:tc>
                <a:tc>
                  <a:txBody>
                    <a:bodyPr/>
                    <a:lstStyle/>
                    <a:p>
                      <a:pPr algn="ctr"/>
                      <a:r>
                        <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rPr>
                        <a:t>Dec</a:t>
                      </a:r>
                    </a:p>
                  </a:txBody>
                  <a:tcPr marL="0" marR="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272A31"/>
                    </a:solidFill>
                  </a:tcPr>
                </a:tc>
                <a:extLst>
                  <a:ext uri="{0D108BD9-81ED-4DB2-BD59-A6C34878D82A}">
                    <a16:rowId xmlns:a16="http://schemas.microsoft.com/office/drawing/2014/main" val="10000"/>
                  </a:ext>
                </a:extLst>
              </a:tr>
            </a:tbl>
          </a:graphicData>
        </a:graphic>
      </p:graphicFrame>
      <p:cxnSp>
        <p:nvCxnSpPr>
          <p:cNvPr id="21" name="Straight Connector 20"/>
          <p:cNvCxnSpPr/>
          <p:nvPr/>
        </p:nvCxnSpPr>
        <p:spPr>
          <a:xfrm>
            <a:off x="481013" y="4522802"/>
            <a:ext cx="11279187" cy="0"/>
          </a:xfrm>
          <a:prstGeom prst="line">
            <a:avLst/>
          </a:prstGeom>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1152937" y="4477082"/>
            <a:ext cx="91440" cy="91440"/>
          </a:xfrm>
          <a:prstGeom prst="ellipse">
            <a:avLst/>
          </a:prstGeom>
          <a:ln w="3175">
            <a:solidFill>
              <a:srgbClr val="272A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p:cNvSpPr/>
          <p:nvPr/>
        </p:nvSpPr>
        <p:spPr>
          <a:xfrm>
            <a:off x="4151784" y="4477082"/>
            <a:ext cx="91440" cy="91440"/>
          </a:xfrm>
          <a:prstGeom prst="ellipse">
            <a:avLst/>
          </a:prstGeom>
          <a:ln w="3175">
            <a:solidFill>
              <a:srgbClr val="272A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p:cNvSpPr/>
          <p:nvPr/>
        </p:nvSpPr>
        <p:spPr>
          <a:xfrm>
            <a:off x="4890492" y="4477082"/>
            <a:ext cx="91440" cy="91440"/>
          </a:xfrm>
          <a:prstGeom prst="ellipse">
            <a:avLst/>
          </a:prstGeom>
          <a:solidFill>
            <a:schemeClr val="bg1"/>
          </a:solidFill>
          <a:ln w="3175">
            <a:solidFill>
              <a:srgbClr val="272A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p:cNvSpPr/>
          <p:nvPr/>
        </p:nvSpPr>
        <p:spPr>
          <a:xfrm>
            <a:off x="5231904" y="4477082"/>
            <a:ext cx="91440" cy="91440"/>
          </a:xfrm>
          <a:prstGeom prst="ellipse">
            <a:avLst/>
          </a:prstGeom>
          <a:solidFill>
            <a:schemeClr val="bg1"/>
          </a:solidFill>
          <a:ln w="3175">
            <a:solidFill>
              <a:srgbClr val="272A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p:cNvSpPr/>
          <p:nvPr/>
        </p:nvSpPr>
        <p:spPr>
          <a:xfrm>
            <a:off x="6369573" y="4477082"/>
            <a:ext cx="91440" cy="91440"/>
          </a:xfrm>
          <a:prstGeom prst="ellipse">
            <a:avLst/>
          </a:prstGeom>
          <a:ln w="3175">
            <a:solidFill>
              <a:srgbClr val="272A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Oval 27"/>
          <p:cNvSpPr/>
          <p:nvPr/>
        </p:nvSpPr>
        <p:spPr>
          <a:xfrm>
            <a:off x="9336360" y="4477082"/>
            <a:ext cx="91440" cy="91440"/>
          </a:xfrm>
          <a:prstGeom prst="ellipse">
            <a:avLst/>
          </a:prstGeom>
          <a:ln w="3175">
            <a:solidFill>
              <a:srgbClr val="272A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Oval 28"/>
          <p:cNvSpPr/>
          <p:nvPr/>
        </p:nvSpPr>
        <p:spPr>
          <a:xfrm>
            <a:off x="10704512" y="4477082"/>
            <a:ext cx="91440" cy="91440"/>
          </a:xfrm>
          <a:prstGeom prst="ellipse">
            <a:avLst/>
          </a:prstGeom>
          <a:solidFill>
            <a:schemeClr val="bg1"/>
          </a:solidFill>
          <a:ln w="3175">
            <a:solidFill>
              <a:srgbClr val="272A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p:cNvSpPr/>
          <p:nvPr/>
        </p:nvSpPr>
        <p:spPr>
          <a:xfrm>
            <a:off x="1198657" y="1933883"/>
            <a:ext cx="1031436" cy="369332"/>
          </a:xfrm>
          <a:prstGeom prst="rect">
            <a:avLst/>
          </a:prstGeom>
          <a:solidFill>
            <a:srgbClr val="27AE61"/>
          </a:solidFill>
          <a:ln>
            <a:solidFill>
              <a:srgbClr val="27AE61"/>
            </a:solidFill>
          </a:ln>
        </p:spPr>
        <p:txBody>
          <a:bodyPr wrap="none" rtlCol="0">
            <a:spAutoFit/>
          </a:bodyPr>
          <a:lstStyle/>
          <a:p>
            <a:r>
              <a:rPr lang="en-US" b="1" dirty="0">
                <a:solidFill>
                  <a:schemeClr val="bg1"/>
                </a:solidFill>
              </a:rPr>
              <a:t>Project 1</a:t>
            </a:r>
          </a:p>
        </p:txBody>
      </p:sp>
      <p:sp>
        <p:nvSpPr>
          <p:cNvPr id="32" name="Rectangle 31"/>
          <p:cNvSpPr/>
          <p:nvPr/>
        </p:nvSpPr>
        <p:spPr>
          <a:xfrm>
            <a:off x="1198657" y="3031938"/>
            <a:ext cx="868764" cy="369332"/>
          </a:xfrm>
          <a:prstGeom prst="rect">
            <a:avLst/>
          </a:prstGeom>
          <a:solidFill>
            <a:srgbClr val="2FCC71">
              <a:alpha val="60000"/>
            </a:srgbClr>
          </a:solidFill>
          <a:ln>
            <a:solidFill>
              <a:srgbClr val="2FCC71"/>
            </a:solidFill>
          </a:ln>
        </p:spPr>
        <p:txBody>
          <a:bodyPr wrap="none" rtlCol="0">
            <a:spAutoFit/>
          </a:bodyPr>
          <a:lstStyle/>
          <a:p>
            <a:r>
              <a:rPr lang="en-US" dirty="0">
                <a:solidFill>
                  <a:srgbClr val="272A31"/>
                </a:solidFill>
              </a:rPr>
              <a:t>Task #1</a:t>
            </a:r>
          </a:p>
        </p:txBody>
      </p:sp>
      <p:cxnSp>
        <p:nvCxnSpPr>
          <p:cNvPr id="34" name="Straight Connector 33"/>
          <p:cNvCxnSpPr/>
          <p:nvPr/>
        </p:nvCxnSpPr>
        <p:spPr>
          <a:xfrm flipV="1">
            <a:off x="1198657" y="1933883"/>
            <a:ext cx="0" cy="2543200"/>
          </a:xfrm>
          <a:prstGeom prst="line">
            <a:avLst/>
          </a:prstGeom>
        </p:spPr>
        <p:style>
          <a:lnRef idx="1">
            <a:schemeClr val="accent1"/>
          </a:lnRef>
          <a:fillRef idx="0">
            <a:schemeClr val="accent1"/>
          </a:fillRef>
          <a:effectRef idx="0">
            <a:schemeClr val="accent1"/>
          </a:effectRef>
          <a:fontRef idx="minor">
            <a:schemeClr val="tx1"/>
          </a:fontRef>
        </p:style>
      </p:cxnSp>
      <p:sp>
        <p:nvSpPr>
          <p:cNvPr id="35" name="Rectangle 34"/>
          <p:cNvSpPr/>
          <p:nvPr/>
        </p:nvSpPr>
        <p:spPr>
          <a:xfrm>
            <a:off x="2260489" y="3820472"/>
            <a:ext cx="868764" cy="369332"/>
          </a:xfrm>
          <a:prstGeom prst="rect">
            <a:avLst/>
          </a:prstGeom>
          <a:solidFill>
            <a:srgbClr val="2FCC71">
              <a:alpha val="60000"/>
            </a:srgbClr>
          </a:solidFill>
          <a:ln>
            <a:solidFill>
              <a:srgbClr val="2FCC71"/>
            </a:solidFill>
          </a:ln>
        </p:spPr>
        <p:txBody>
          <a:bodyPr wrap="none" rtlCol="0">
            <a:spAutoFit/>
          </a:bodyPr>
          <a:lstStyle/>
          <a:p>
            <a:r>
              <a:rPr lang="en-US" dirty="0">
                <a:solidFill>
                  <a:srgbClr val="272A31"/>
                </a:solidFill>
              </a:rPr>
              <a:t>Task #2</a:t>
            </a:r>
          </a:p>
        </p:txBody>
      </p:sp>
      <p:sp>
        <p:nvSpPr>
          <p:cNvPr id="36" name="Oval 35"/>
          <p:cNvSpPr/>
          <p:nvPr/>
        </p:nvSpPr>
        <p:spPr>
          <a:xfrm>
            <a:off x="2214769" y="4477082"/>
            <a:ext cx="91440" cy="91440"/>
          </a:xfrm>
          <a:prstGeom prst="ellipse">
            <a:avLst/>
          </a:prstGeom>
          <a:solidFill>
            <a:schemeClr val="bg1"/>
          </a:solidFill>
          <a:ln w="3175">
            <a:solidFill>
              <a:srgbClr val="272A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36"/>
          <p:cNvSpPr/>
          <p:nvPr/>
        </p:nvSpPr>
        <p:spPr>
          <a:xfrm>
            <a:off x="4197504" y="1800264"/>
            <a:ext cx="1031436" cy="369332"/>
          </a:xfrm>
          <a:prstGeom prst="rect">
            <a:avLst/>
          </a:prstGeom>
          <a:solidFill>
            <a:srgbClr val="2A80B9"/>
          </a:solidFill>
          <a:ln>
            <a:solidFill>
              <a:srgbClr val="2A80B9"/>
            </a:solidFill>
          </a:ln>
        </p:spPr>
        <p:txBody>
          <a:bodyPr wrap="none" rtlCol="0">
            <a:spAutoFit/>
          </a:bodyPr>
          <a:lstStyle/>
          <a:p>
            <a:r>
              <a:rPr lang="en-US" b="1" dirty="0">
                <a:solidFill>
                  <a:schemeClr val="bg1"/>
                </a:solidFill>
              </a:rPr>
              <a:t>Project 2</a:t>
            </a:r>
          </a:p>
        </p:txBody>
      </p:sp>
      <p:sp>
        <p:nvSpPr>
          <p:cNvPr id="38" name="Rectangle 37"/>
          <p:cNvSpPr/>
          <p:nvPr/>
        </p:nvSpPr>
        <p:spPr>
          <a:xfrm>
            <a:off x="4197504" y="2592310"/>
            <a:ext cx="868764" cy="369332"/>
          </a:xfrm>
          <a:prstGeom prst="rect">
            <a:avLst/>
          </a:prstGeom>
          <a:solidFill>
            <a:srgbClr val="3598DC">
              <a:alpha val="60000"/>
            </a:srgbClr>
          </a:solidFill>
          <a:ln>
            <a:solidFill>
              <a:srgbClr val="3598DC"/>
            </a:solidFill>
          </a:ln>
        </p:spPr>
        <p:txBody>
          <a:bodyPr wrap="none" rtlCol="0">
            <a:spAutoFit/>
          </a:bodyPr>
          <a:lstStyle/>
          <a:p>
            <a:r>
              <a:rPr lang="en-US" dirty="0">
                <a:solidFill>
                  <a:srgbClr val="272A31"/>
                </a:solidFill>
              </a:rPr>
              <a:t>Task #1</a:t>
            </a:r>
          </a:p>
        </p:txBody>
      </p:sp>
      <p:sp>
        <p:nvSpPr>
          <p:cNvPr id="39" name="Rectangle 38"/>
          <p:cNvSpPr/>
          <p:nvPr/>
        </p:nvSpPr>
        <p:spPr>
          <a:xfrm>
            <a:off x="5277624" y="3801542"/>
            <a:ext cx="868764" cy="369332"/>
          </a:xfrm>
          <a:prstGeom prst="rect">
            <a:avLst/>
          </a:prstGeom>
          <a:solidFill>
            <a:srgbClr val="3598DC">
              <a:alpha val="60000"/>
            </a:srgbClr>
          </a:solidFill>
          <a:ln>
            <a:solidFill>
              <a:srgbClr val="3598DC"/>
            </a:solidFill>
          </a:ln>
        </p:spPr>
        <p:txBody>
          <a:bodyPr wrap="none" rtlCol="0">
            <a:spAutoFit/>
          </a:bodyPr>
          <a:lstStyle/>
          <a:p>
            <a:r>
              <a:rPr lang="en-US" dirty="0">
                <a:solidFill>
                  <a:srgbClr val="272A31"/>
                </a:solidFill>
              </a:rPr>
              <a:t>Task #3</a:t>
            </a:r>
          </a:p>
        </p:txBody>
      </p:sp>
      <p:sp>
        <p:nvSpPr>
          <p:cNvPr id="40" name="Rectangle 39"/>
          <p:cNvSpPr/>
          <p:nvPr/>
        </p:nvSpPr>
        <p:spPr>
          <a:xfrm>
            <a:off x="6415293" y="1494661"/>
            <a:ext cx="1031436" cy="369332"/>
          </a:xfrm>
          <a:prstGeom prst="rect">
            <a:avLst/>
          </a:prstGeom>
          <a:solidFill>
            <a:srgbClr val="8F44AD"/>
          </a:solidFill>
          <a:ln>
            <a:solidFill>
              <a:srgbClr val="8F44AD"/>
            </a:solidFill>
          </a:ln>
        </p:spPr>
        <p:txBody>
          <a:bodyPr wrap="none" rtlCol="0">
            <a:spAutoFit/>
          </a:bodyPr>
          <a:lstStyle/>
          <a:p>
            <a:r>
              <a:rPr lang="en-US" b="1" dirty="0">
                <a:solidFill>
                  <a:schemeClr val="bg1"/>
                </a:solidFill>
              </a:rPr>
              <a:t>Project 3</a:t>
            </a:r>
          </a:p>
        </p:txBody>
      </p:sp>
      <p:sp>
        <p:nvSpPr>
          <p:cNvPr id="41" name="Oval 40"/>
          <p:cNvSpPr/>
          <p:nvPr/>
        </p:nvSpPr>
        <p:spPr>
          <a:xfrm>
            <a:off x="7643638" y="4477082"/>
            <a:ext cx="91440" cy="91440"/>
          </a:xfrm>
          <a:prstGeom prst="ellipse">
            <a:avLst/>
          </a:prstGeom>
          <a:solidFill>
            <a:schemeClr val="bg1"/>
          </a:solidFill>
          <a:ln w="3175">
            <a:solidFill>
              <a:srgbClr val="272A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Oval 41"/>
          <p:cNvSpPr/>
          <p:nvPr/>
        </p:nvSpPr>
        <p:spPr>
          <a:xfrm>
            <a:off x="8597974" y="4477082"/>
            <a:ext cx="91440" cy="91440"/>
          </a:xfrm>
          <a:prstGeom prst="ellipse">
            <a:avLst/>
          </a:prstGeom>
          <a:solidFill>
            <a:schemeClr val="bg1"/>
          </a:solidFill>
          <a:ln w="3175">
            <a:solidFill>
              <a:srgbClr val="272A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Rectangle 42"/>
          <p:cNvSpPr/>
          <p:nvPr/>
        </p:nvSpPr>
        <p:spPr>
          <a:xfrm>
            <a:off x="9382080" y="2153494"/>
            <a:ext cx="1031436" cy="369332"/>
          </a:xfrm>
          <a:prstGeom prst="rect">
            <a:avLst/>
          </a:prstGeom>
          <a:solidFill>
            <a:srgbClr val="C1392B"/>
          </a:solidFill>
          <a:ln>
            <a:solidFill>
              <a:srgbClr val="C1392B"/>
            </a:solidFill>
          </a:ln>
        </p:spPr>
        <p:txBody>
          <a:bodyPr wrap="none" rtlCol="0">
            <a:spAutoFit/>
          </a:bodyPr>
          <a:lstStyle/>
          <a:p>
            <a:r>
              <a:rPr lang="en-US" b="1" dirty="0">
                <a:solidFill>
                  <a:schemeClr val="bg1"/>
                </a:solidFill>
              </a:rPr>
              <a:t>Project 4</a:t>
            </a:r>
          </a:p>
        </p:txBody>
      </p:sp>
      <p:sp>
        <p:nvSpPr>
          <p:cNvPr id="44" name="Rectangle 43"/>
          <p:cNvSpPr/>
          <p:nvPr/>
        </p:nvSpPr>
        <p:spPr>
          <a:xfrm>
            <a:off x="9382080" y="2827594"/>
            <a:ext cx="868764" cy="369332"/>
          </a:xfrm>
          <a:prstGeom prst="rect">
            <a:avLst/>
          </a:prstGeom>
          <a:solidFill>
            <a:srgbClr val="E84C3D">
              <a:alpha val="60000"/>
            </a:srgbClr>
          </a:solidFill>
          <a:ln>
            <a:solidFill>
              <a:srgbClr val="E84C3D"/>
            </a:solidFill>
          </a:ln>
        </p:spPr>
        <p:txBody>
          <a:bodyPr wrap="none" rtlCol="0">
            <a:spAutoFit/>
          </a:bodyPr>
          <a:lstStyle/>
          <a:p>
            <a:r>
              <a:rPr lang="en-US" dirty="0">
                <a:solidFill>
                  <a:srgbClr val="272A31"/>
                </a:solidFill>
              </a:rPr>
              <a:t>Task #1</a:t>
            </a:r>
          </a:p>
        </p:txBody>
      </p:sp>
      <p:sp>
        <p:nvSpPr>
          <p:cNvPr id="45" name="Rectangle 44"/>
          <p:cNvSpPr/>
          <p:nvPr/>
        </p:nvSpPr>
        <p:spPr>
          <a:xfrm>
            <a:off x="6415293" y="2443949"/>
            <a:ext cx="868764" cy="369332"/>
          </a:xfrm>
          <a:prstGeom prst="rect">
            <a:avLst/>
          </a:prstGeom>
          <a:solidFill>
            <a:srgbClr val="9C59B8">
              <a:alpha val="60000"/>
            </a:srgbClr>
          </a:solidFill>
          <a:ln>
            <a:solidFill>
              <a:srgbClr val="9C59B8"/>
            </a:solidFill>
          </a:ln>
        </p:spPr>
        <p:txBody>
          <a:bodyPr wrap="none" rtlCol="0">
            <a:spAutoFit/>
          </a:bodyPr>
          <a:lstStyle/>
          <a:p>
            <a:r>
              <a:rPr lang="en-US" dirty="0">
                <a:solidFill>
                  <a:srgbClr val="272A31"/>
                </a:solidFill>
              </a:rPr>
              <a:t>Task #1</a:t>
            </a:r>
          </a:p>
        </p:txBody>
      </p:sp>
      <p:sp>
        <p:nvSpPr>
          <p:cNvPr id="46" name="Rectangle 45"/>
          <p:cNvSpPr/>
          <p:nvPr/>
        </p:nvSpPr>
        <p:spPr>
          <a:xfrm>
            <a:off x="7689358" y="3043969"/>
            <a:ext cx="868764" cy="369332"/>
          </a:xfrm>
          <a:prstGeom prst="rect">
            <a:avLst/>
          </a:prstGeom>
          <a:solidFill>
            <a:srgbClr val="9C59B8">
              <a:alpha val="60000"/>
            </a:srgbClr>
          </a:solidFill>
          <a:ln>
            <a:solidFill>
              <a:srgbClr val="9C59B8"/>
            </a:solidFill>
          </a:ln>
        </p:spPr>
        <p:txBody>
          <a:bodyPr wrap="none" rtlCol="0">
            <a:spAutoFit/>
          </a:bodyPr>
          <a:lstStyle/>
          <a:p>
            <a:r>
              <a:rPr lang="en-US" dirty="0">
                <a:solidFill>
                  <a:srgbClr val="272A31"/>
                </a:solidFill>
              </a:rPr>
              <a:t>Task #2</a:t>
            </a:r>
          </a:p>
        </p:txBody>
      </p:sp>
      <p:sp>
        <p:nvSpPr>
          <p:cNvPr id="47" name="Rectangle 46"/>
          <p:cNvSpPr/>
          <p:nvPr/>
        </p:nvSpPr>
        <p:spPr>
          <a:xfrm>
            <a:off x="10750232" y="3539792"/>
            <a:ext cx="868764" cy="369332"/>
          </a:xfrm>
          <a:prstGeom prst="rect">
            <a:avLst/>
          </a:prstGeom>
          <a:solidFill>
            <a:srgbClr val="E84C3D">
              <a:alpha val="60000"/>
            </a:srgbClr>
          </a:solidFill>
          <a:ln>
            <a:solidFill>
              <a:srgbClr val="E84C3D"/>
            </a:solidFill>
          </a:ln>
        </p:spPr>
        <p:txBody>
          <a:bodyPr wrap="none" rtlCol="0">
            <a:spAutoFit/>
          </a:bodyPr>
          <a:lstStyle/>
          <a:p>
            <a:r>
              <a:rPr lang="en-US" dirty="0">
                <a:solidFill>
                  <a:srgbClr val="272A31"/>
                </a:solidFill>
              </a:rPr>
              <a:t>Task #2</a:t>
            </a:r>
          </a:p>
        </p:txBody>
      </p:sp>
      <p:sp>
        <p:nvSpPr>
          <p:cNvPr id="49" name="Rectangle 48"/>
          <p:cNvSpPr/>
          <p:nvPr/>
        </p:nvSpPr>
        <p:spPr>
          <a:xfrm>
            <a:off x="4936212" y="3196926"/>
            <a:ext cx="868764" cy="369332"/>
          </a:xfrm>
          <a:prstGeom prst="rect">
            <a:avLst/>
          </a:prstGeom>
          <a:solidFill>
            <a:srgbClr val="3598DC">
              <a:alpha val="60000"/>
            </a:srgbClr>
          </a:solidFill>
          <a:ln>
            <a:solidFill>
              <a:srgbClr val="3598DC"/>
            </a:solidFill>
          </a:ln>
        </p:spPr>
        <p:txBody>
          <a:bodyPr wrap="none" rtlCol="0">
            <a:spAutoFit/>
          </a:bodyPr>
          <a:lstStyle/>
          <a:p>
            <a:r>
              <a:rPr lang="en-US" dirty="0">
                <a:solidFill>
                  <a:srgbClr val="272A31"/>
                </a:solidFill>
              </a:rPr>
              <a:t>Task #2</a:t>
            </a:r>
          </a:p>
        </p:txBody>
      </p:sp>
      <p:cxnSp>
        <p:nvCxnSpPr>
          <p:cNvPr id="51" name="Straight Connector 50"/>
          <p:cNvCxnSpPr/>
          <p:nvPr/>
        </p:nvCxnSpPr>
        <p:spPr>
          <a:xfrm flipV="1">
            <a:off x="2260489" y="3820472"/>
            <a:ext cx="0" cy="65661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a:stCxn id="23" idx="0"/>
          </p:cNvCxnSpPr>
          <p:nvPr/>
        </p:nvCxnSpPr>
        <p:spPr>
          <a:xfrm flipV="1">
            <a:off x="4197504" y="1800264"/>
            <a:ext cx="0" cy="2676818"/>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p:cNvCxnSpPr>
            <a:stCxn id="24" idx="0"/>
          </p:cNvCxnSpPr>
          <p:nvPr/>
        </p:nvCxnSpPr>
        <p:spPr>
          <a:xfrm flipV="1">
            <a:off x="4936212" y="3216604"/>
            <a:ext cx="0" cy="1260478"/>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p:cNvCxnSpPr>
            <a:stCxn id="25" idx="0"/>
          </p:cNvCxnSpPr>
          <p:nvPr/>
        </p:nvCxnSpPr>
        <p:spPr>
          <a:xfrm flipV="1">
            <a:off x="5277624" y="3801542"/>
            <a:ext cx="0" cy="67554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a:stCxn id="26" idx="0"/>
          </p:cNvCxnSpPr>
          <p:nvPr/>
        </p:nvCxnSpPr>
        <p:spPr>
          <a:xfrm flipV="1">
            <a:off x="6415293" y="1494662"/>
            <a:ext cx="0" cy="298242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a:stCxn id="41" idx="0"/>
          </p:cNvCxnSpPr>
          <p:nvPr/>
        </p:nvCxnSpPr>
        <p:spPr>
          <a:xfrm flipV="1">
            <a:off x="7689358" y="3043970"/>
            <a:ext cx="0" cy="1433112"/>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Straight Connector 62"/>
          <p:cNvCxnSpPr>
            <a:stCxn id="42" idx="0"/>
          </p:cNvCxnSpPr>
          <p:nvPr/>
        </p:nvCxnSpPr>
        <p:spPr>
          <a:xfrm flipV="1">
            <a:off x="8643694" y="3643990"/>
            <a:ext cx="0" cy="833092"/>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a:stCxn id="28" idx="0"/>
          </p:cNvCxnSpPr>
          <p:nvPr/>
        </p:nvCxnSpPr>
        <p:spPr>
          <a:xfrm flipV="1">
            <a:off x="9382080" y="2153494"/>
            <a:ext cx="0" cy="2323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Straight Connector 66"/>
          <p:cNvCxnSpPr>
            <a:stCxn id="29" idx="0"/>
          </p:cNvCxnSpPr>
          <p:nvPr/>
        </p:nvCxnSpPr>
        <p:spPr>
          <a:xfrm flipV="1">
            <a:off x="10750232" y="3539792"/>
            <a:ext cx="0" cy="937290"/>
          </a:xfrm>
          <a:prstGeom prst="line">
            <a:avLst/>
          </a:prstGeom>
        </p:spPr>
        <p:style>
          <a:lnRef idx="1">
            <a:schemeClr val="accent1"/>
          </a:lnRef>
          <a:fillRef idx="0">
            <a:schemeClr val="accent1"/>
          </a:fillRef>
          <a:effectRef idx="0">
            <a:schemeClr val="accent1"/>
          </a:effectRef>
          <a:fontRef idx="minor">
            <a:schemeClr val="tx1"/>
          </a:fontRef>
        </p:style>
      </p:cxnSp>
      <p:sp>
        <p:nvSpPr>
          <p:cNvPr id="48" name="Rectangle 47"/>
          <p:cNvSpPr/>
          <p:nvPr/>
        </p:nvSpPr>
        <p:spPr>
          <a:xfrm>
            <a:off x="8643694" y="3643989"/>
            <a:ext cx="868764" cy="369332"/>
          </a:xfrm>
          <a:prstGeom prst="rect">
            <a:avLst/>
          </a:prstGeom>
          <a:solidFill>
            <a:srgbClr val="9C59B8">
              <a:alpha val="60000"/>
            </a:srgbClr>
          </a:solidFill>
          <a:ln>
            <a:solidFill>
              <a:srgbClr val="9C59B8"/>
            </a:solidFill>
          </a:ln>
        </p:spPr>
        <p:txBody>
          <a:bodyPr wrap="none" rtlCol="0">
            <a:spAutoFit/>
          </a:bodyPr>
          <a:lstStyle/>
          <a:p>
            <a:r>
              <a:rPr lang="en-US" dirty="0">
                <a:solidFill>
                  <a:srgbClr val="272A31"/>
                </a:solidFill>
              </a:rPr>
              <a:t>Task #3</a:t>
            </a:r>
          </a:p>
        </p:txBody>
      </p:sp>
      <p:cxnSp>
        <p:nvCxnSpPr>
          <p:cNvPr id="82" name="Straight Connector 81"/>
          <p:cNvCxnSpPr/>
          <p:nvPr/>
        </p:nvCxnSpPr>
        <p:spPr>
          <a:xfrm>
            <a:off x="1198657" y="2407644"/>
            <a:ext cx="2998847" cy="0"/>
          </a:xfrm>
          <a:prstGeom prst="line">
            <a:avLst/>
          </a:prstGeom>
          <a:ln>
            <a:solidFill>
              <a:srgbClr val="27AE61"/>
            </a:solidFill>
            <a:prstDash val="dash"/>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4197504" y="2303215"/>
            <a:ext cx="2217789" cy="0"/>
          </a:xfrm>
          <a:prstGeom prst="line">
            <a:avLst/>
          </a:prstGeom>
          <a:ln>
            <a:solidFill>
              <a:srgbClr val="3598DC"/>
            </a:solidFill>
            <a:prstDash val="dash"/>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6415293" y="1984930"/>
            <a:ext cx="2966787" cy="0"/>
          </a:xfrm>
          <a:prstGeom prst="line">
            <a:avLst/>
          </a:prstGeom>
          <a:ln>
            <a:solidFill>
              <a:srgbClr val="9C59B8"/>
            </a:solidFill>
            <a:prstDash val="dash"/>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a:off x="9382080" y="2628615"/>
            <a:ext cx="2378120" cy="0"/>
          </a:xfrm>
          <a:prstGeom prst="line">
            <a:avLst/>
          </a:prstGeom>
          <a:ln>
            <a:solidFill>
              <a:srgbClr val="C1392B"/>
            </a:solidFill>
            <a:prstDash val="dash"/>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a:off x="1198657" y="3539792"/>
            <a:ext cx="1296943" cy="0"/>
          </a:xfrm>
          <a:prstGeom prst="line">
            <a:avLst/>
          </a:prstGeom>
          <a:ln>
            <a:solidFill>
              <a:srgbClr val="27AE61"/>
            </a:solidFill>
            <a:prstDash val="dash"/>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a:off x="2260489" y="4306778"/>
            <a:ext cx="1937015" cy="0"/>
          </a:xfrm>
          <a:prstGeom prst="line">
            <a:avLst/>
          </a:prstGeom>
          <a:ln>
            <a:solidFill>
              <a:srgbClr val="27AE61"/>
            </a:solidFill>
            <a:prstDash val="dash"/>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a:off x="4197504" y="3070324"/>
            <a:ext cx="738708" cy="0"/>
          </a:xfrm>
          <a:prstGeom prst="line">
            <a:avLst/>
          </a:prstGeom>
          <a:ln>
            <a:solidFill>
              <a:srgbClr val="3598DC"/>
            </a:solidFill>
            <a:prstDash val="dash"/>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a:off x="4937044" y="3643989"/>
            <a:ext cx="738708" cy="0"/>
          </a:xfrm>
          <a:prstGeom prst="line">
            <a:avLst/>
          </a:prstGeom>
          <a:ln>
            <a:solidFill>
              <a:srgbClr val="3598DC"/>
            </a:solidFill>
            <a:prstDash val="dash"/>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a:off x="5277624" y="4306778"/>
            <a:ext cx="1137669" cy="0"/>
          </a:xfrm>
          <a:prstGeom prst="line">
            <a:avLst/>
          </a:prstGeom>
          <a:ln>
            <a:solidFill>
              <a:srgbClr val="3598DC"/>
            </a:solidFill>
            <a:prstDash val="dash"/>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a:off x="6415293" y="2950378"/>
            <a:ext cx="976851" cy="0"/>
          </a:xfrm>
          <a:prstGeom prst="line">
            <a:avLst/>
          </a:prstGeom>
          <a:ln>
            <a:solidFill>
              <a:srgbClr val="9C59B8"/>
            </a:solidFill>
            <a:prstDash val="dash"/>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a:off x="7689358" y="3534681"/>
            <a:ext cx="1214954" cy="0"/>
          </a:xfrm>
          <a:prstGeom prst="line">
            <a:avLst/>
          </a:prstGeom>
          <a:ln>
            <a:solidFill>
              <a:srgbClr val="9C59B8"/>
            </a:solidFill>
            <a:prstDash val="dash"/>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a:off x="8643694" y="4139049"/>
            <a:ext cx="738386" cy="0"/>
          </a:xfrm>
          <a:prstGeom prst="line">
            <a:avLst/>
          </a:prstGeom>
          <a:ln>
            <a:solidFill>
              <a:srgbClr val="9C59B8"/>
            </a:solidFill>
            <a:prstDash val="dash"/>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a:off x="9393118" y="3350810"/>
            <a:ext cx="1311394" cy="0"/>
          </a:xfrm>
          <a:prstGeom prst="line">
            <a:avLst/>
          </a:prstGeom>
          <a:ln>
            <a:solidFill>
              <a:srgbClr val="C1392B"/>
            </a:solidFill>
            <a:prstDash val="dash"/>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10750232" y="4013321"/>
            <a:ext cx="1009968" cy="0"/>
          </a:xfrm>
          <a:prstGeom prst="line">
            <a:avLst/>
          </a:prstGeom>
          <a:ln>
            <a:solidFill>
              <a:srgbClr val="C1392B"/>
            </a:solidFill>
            <a:prstDash val="dash"/>
            <a:headEnd type="arrow" w="sm" len="sm"/>
            <a:tailEnd type="arrow" w="sm" len="sm"/>
          </a:ln>
        </p:spPr>
        <p:style>
          <a:lnRef idx="1">
            <a:schemeClr val="accent1"/>
          </a:lnRef>
          <a:fillRef idx="0">
            <a:schemeClr val="accent1"/>
          </a:fillRef>
          <a:effectRef idx="0">
            <a:schemeClr val="accent1"/>
          </a:effectRef>
          <a:fontRef idx="minor">
            <a:schemeClr val="tx1"/>
          </a:fontRef>
        </p:style>
      </p:cxnSp>
      <p:sp>
        <p:nvSpPr>
          <p:cNvPr id="120" name="TextBox 119"/>
          <p:cNvSpPr txBox="1"/>
          <p:nvPr/>
        </p:nvSpPr>
        <p:spPr>
          <a:xfrm>
            <a:off x="1152937" y="2453885"/>
            <a:ext cx="554960" cy="200055"/>
          </a:xfrm>
          <a:prstGeom prst="rect">
            <a:avLst/>
          </a:prstGeom>
          <a:noFill/>
        </p:spPr>
        <p:txBody>
          <a:bodyPr wrap="none" rtlCol="0">
            <a:spAutoFit/>
          </a:bodyPr>
          <a:lstStyle/>
          <a:p>
            <a:r>
              <a:rPr lang="en-US" sz="700" dirty="0">
                <a:latin typeface="Open Sans" panose="020B0606030504020204" pitchFamily="34" charset="0"/>
                <a:ea typeface="Open Sans" panose="020B0606030504020204" pitchFamily="34" charset="0"/>
                <a:cs typeface="Open Sans" panose="020B0606030504020204" pitchFamily="34" charset="0"/>
              </a:rPr>
              <a:t>132 days</a:t>
            </a:r>
          </a:p>
        </p:txBody>
      </p:sp>
      <p:sp>
        <p:nvSpPr>
          <p:cNvPr id="121" name="TextBox 120"/>
          <p:cNvSpPr txBox="1"/>
          <p:nvPr/>
        </p:nvSpPr>
        <p:spPr>
          <a:xfrm>
            <a:off x="1152937" y="3585708"/>
            <a:ext cx="503664" cy="200055"/>
          </a:xfrm>
          <a:prstGeom prst="rect">
            <a:avLst/>
          </a:prstGeom>
          <a:noFill/>
        </p:spPr>
        <p:txBody>
          <a:bodyPr wrap="none" rtlCol="0">
            <a:spAutoFit/>
          </a:bodyPr>
          <a:lstStyle/>
          <a:p>
            <a:r>
              <a:rPr lang="en-US" sz="700" dirty="0">
                <a:latin typeface="Open Sans" panose="020B0606030504020204" pitchFamily="34" charset="0"/>
                <a:ea typeface="Open Sans" panose="020B0606030504020204" pitchFamily="34" charset="0"/>
                <a:cs typeface="Open Sans" panose="020B0606030504020204" pitchFamily="34" charset="0"/>
              </a:rPr>
              <a:t>50 days</a:t>
            </a:r>
          </a:p>
        </p:txBody>
      </p:sp>
      <p:sp>
        <p:nvSpPr>
          <p:cNvPr id="122" name="TextBox 121"/>
          <p:cNvSpPr txBox="1"/>
          <p:nvPr/>
        </p:nvSpPr>
        <p:spPr>
          <a:xfrm>
            <a:off x="2266909" y="4308952"/>
            <a:ext cx="503664" cy="200055"/>
          </a:xfrm>
          <a:prstGeom prst="rect">
            <a:avLst/>
          </a:prstGeom>
          <a:noFill/>
        </p:spPr>
        <p:txBody>
          <a:bodyPr wrap="none" rtlCol="0">
            <a:spAutoFit/>
          </a:bodyPr>
          <a:lstStyle/>
          <a:p>
            <a:r>
              <a:rPr lang="en-US" sz="700" dirty="0">
                <a:latin typeface="Open Sans" panose="020B0606030504020204" pitchFamily="34" charset="0"/>
                <a:ea typeface="Open Sans" panose="020B0606030504020204" pitchFamily="34" charset="0"/>
                <a:cs typeface="Open Sans" panose="020B0606030504020204" pitchFamily="34" charset="0"/>
              </a:rPr>
              <a:t>67 days</a:t>
            </a:r>
          </a:p>
        </p:txBody>
      </p:sp>
      <p:sp>
        <p:nvSpPr>
          <p:cNvPr id="123" name="TextBox 122"/>
          <p:cNvSpPr txBox="1"/>
          <p:nvPr/>
        </p:nvSpPr>
        <p:spPr>
          <a:xfrm>
            <a:off x="4193664" y="2338160"/>
            <a:ext cx="503664" cy="200055"/>
          </a:xfrm>
          <a:prstGeom prst="rect">
            <a:avLst/>
          </a:prstGeom>
          <a:noFill/>
        </p:spPr>
        <p:txBody>
          <a:bodyPr wrap="none" rtlCol="0">
            <a:spAutoFit/>
          </a:bodyPr>
          <a:lstStyle/>
          <a:p>
            <a:r>
              <a:rPr lang="en-US" sz="700" dirty="0">
                <a:latin typeface="Open Sans" panose="020B0606030504020204" pitchFamily="34" charset="0"/>
                <a:ea typeface="Open Sans" panose="020B0606030504020204" pitchFamily="34" charset="0"/>
                <a:cs typeface="Open Sans" panose="020B0606030504020204" pitchFamily="34" charset="0"/>
              </a:rPr>
              <a:t>70 days</a:t>
            </a:r>
          </a:p>
        </p:txBody>
      </p:sp>
      <p:sp>
        <p:nvSpPr>
          <p:cNvPr id="124" name="TextBox 123"/>
          <p:cNvSpPr txBox="1"/>
          <p:nvPr/>
        </p:nvSpPr>
        <p:spPr>
          <a:xfrm>
            <a:off x="4193664" y="3118716"/>
            <a:ext cx="503664" cy="200055"/>
          </a:xfrm>
          <a:prstGeom prst="rect">
            <a:avLst/>
          </a:prstGeom>
          <a:noFill/>
        </p:spPr>
        <p:txBody>
          <a:bodyPr wrap="none" rtlCol="0">
            <a:spAutoFit/>
          </a:bodyPr>
          <a:lstStyle/>
          <a:p>
            <a:r>
              <a:rPr lang="en-US" sz="700" dirty="0">
                <a:latin typeface="Open Sans" panose="020B0606030504020204" pitchFamily="34" charset="0"/>
                <a:ea typeface="Open Sans" panose="020B0606030504020204" pitchFamily="34" charset="0"/>
                <a:cs typeface="Open Sans" panose="020B0606030504020204" pitchFamily="34" charset="0"/>
              </a:rPr>
              <a:t>22 days</a:t>
            </a:r>
          </a:p>
        </p:txBody>
      </p:sp>
      <p:sp>
        <p:nvSpPr>
          <p:cNvPr id="125" name="TextBox 124"/>
          <p:cNvSpPr txBox="1"/>
          <p:nvPr/>
        </p:nvSpPr>
        <p:spPr>
          <a:xfrm>
            <a:off x="5011343" y="3623782"/>
            <a:ext cx="503664" cy="200055"/>
          </a:xfrm>
          <a:prstGeom prst="rect">
            <a:avLst/>
          </a:prstGeom>
          <a:noFill/>
        </p:spPr>
        <p:txBody>
          <a:bodyPr wrap="none" rtlCol="0">
            <a:spAutoFit/>
          </a:bodyPr>
          <a:lstStyle/>
          <a:p>
            <a:r>
              <a:rPr lang="en-US" sz="700" dirty="0">
                <a:latin typeface="Open Sans" panose="020B0606030504020204" pitchFamily="34" charset="0"/>
                <a:ea typeface="Open Sans" panose="020B0606030504020204" pitchFamily="34" charset="0"/>
                <a:cs typeface="Open Sans" panose="020B0606030504020204" pitchFamily="34" charset="0"/>
              </a:rPr>
              <a:t>20 days</a:t>
            </a:r>
          </a:p>
        </p:txBody>
      </p:sp>
      <p:sp>
        <p:nvSpPr>
          <p:cNvPr id="126" name="TextBox 125"/>
          <p:cNvSpPr txBox="1"/>
          <p:nvPr/>
        </p:nvSpPr>
        <p:spPr>
          <a:xfrm>
            <a:off x="5308105" y="4295711"/>
            <a:ext cx="503664" cy="200055"/>
          </a:xfrm>
          <a:prstGeom prst="rect">
            <a:avLst/>
          </a:prstGeom>
          <a:noFill/>
        </p:spPr>
        <p:txBody>
          <a:bodyPr wrap="none" rtlCol="0">
            <a:spAutoFit/>
          </a:bodyPr>
          <a:lstStyle/>
          <a:p>
            <a:r>
              <a:rPr lang="en-US" sz="700" dirty="0">
                <a:latin typeface="Open Sans" panose="020B0606030504020204" pitchFamily="34" charset="0"/>
                <a:ea typeface="Open Sans" panose="020B0606030504020204" pitchFamily="34" charset="0"/>
                <a:cs typeface="Open Sans" panose="020B0606030504020204" pitchFamily="34" charset="0"/>
              </a:rPr>
              <a:t>42 days</a:t>
            </a:r>
          </a:p>
        </p:txBody>
      </p:sp>
      <p:sp>
        <p:nvSpPr>
          <p:cNvPr id="128" name="TextBox 127"/>
          <p:cNvSpPr txBox="1"/>
          <p:nvPr/>
        </p:nvSpPr>
        <p:spPr>
          <a:xfrm>
            <a:off x="6419685" y="2059541"/>
            <a:ext cx="554960" cy="200055"/>
          </a:xfrm>
          <a:prstGeom prst="rect">
            <a:avLst/>
          </a:prstGeom>
          <a:noFill/>
        </p:spPr>
        <p:txBody>
          <a:bodyPr wrap="none" rtlCol="0">
            <a:spAutoFit/>
          </a:bodyPr>
          <a:lstStyle/>
          <a:p>
            <a:r>
              <a:rPr lang="en-US" sz="700" dirty="0">
                <a:latin typeface="Open Sans" panose="020B0606030504020204" pitchFamily="34" charset="0"/>
                <a:ea typeface="Open Sans" panose="020B0606030504020204" pitchFamily="34" charset="0"/>
                <a:cs typeface="Open Sans" panose="020B0606030504020204" pitchFamily="34" charset="0"/>
              </a:rPr>
              <a:t>105 days</a:t>
            </a:r>
          </a:p>
        </p:txBody>
      </p:sp>
      <p:sp>
        <p:nvSpPr>
          <p:cNvPr id="129" name="TextBox 128"/>
          <p:cNvSpPr txBox="1"/>
          <p:nvPr/>
        </p:nvSpPr>
        <p:spPr>
          <a:xfrm>
            <a:off x="6419685" y="3026050"/>
            <a:ext cx="503664" cy="200055"/>
          </a:xfrm>
          <a:prstGeom prst="rect">
            <a:avLst/>
          </a:prstGeom>
          <a:noFill/>
        </p:spPr>
        <p:txBody>
          <a:bodyPr wrap="none" rtlCol="0">
            <a:spAutoFit/>
          </a:bodyPr>
          <a:lstStyle/>
          <a:p>
            <a:r>
              <a:rPr lang="en-US" sz="700" dirty="0">
                <a:latin typeface="Open Sans" panose="020B0606030504020204" pitchFamily="34" charset="0"/>
                <a:ea typeface="Open Sans" panose="020B0606030504020204" pitchFamily="34" charset="0"/>
                <a:cs typeface="Open Sans" panose="020B0606030504020204" pitchFamily="34" charset="0"/>
              </a:rPr>
              <a:t>35 days</a:t>
            </a:r>
          </a:p>
        </p:txBody>
      </p:sp>
      <p:sp>
        <p:nvSpPr>
          <p:cNvPr id="131" name="TextBox 130"/>
          <p:cNvSpPr txBox="1"/>
          <p:nvPr/>
        </p:nvSpPr>
        <p:spPr>
          <a:xfrm>
            <a:off x="7690678" y="3600560"/>
            <a:ext cx="503664" cy="200055"/>
          </a:xfrm>
          <a:prstGeom prst="rect">
            <a:avLst/>
          </a:prstGeom>
          <a:noFill/>
        </p:spPr>
        <p:txBody>
          <a:bodyPr wrap="none" rtlCol="0">
            <a:spAutoFit/>
          </a:bodyPr>
          <a:lstStyle/>
          <a:p>
            <a:r>
              <a:rPr lang="en-US" sz="700" dirty="0">
                <a:latin typeface="Open Sans" panose="020B0606030504020204" pitchFamily="34" charset="0"/>
                <a:ea typeface="Open Sans" panose="020B0606030504020204" pitchFamily="34" charset="0"/>
                <a:cs typeface="Open Sans" panose="020B0606030504020204" pitchFamily="34" charset="0"/>
              </a:rPr>
              <a:t>51 days</a:t>
            </a:r>
          </a:p>
        </p:txBody>
      </p:sp>
      <p:sp>
        <p:nvSpPr>
          <p:cNvPr id="132" name="TextBox 131"/>
          <p:cNvSpPr txBox="1"/>
          <p:nvPr/>
        </p:nvSpPr>
        <p:spPr>
          <a:xfrm>
            <a:off x="8648086" y="4183933"/>
            <a:ext cx="503664" cy="200055"/>
          </a:xfrm>
          <a:prstGeom prst="rect">
            <a:avLst/>
          </a:prstGeom>
          <a:noFill/>
        </p:spPr>
        <p:txBody>
          <a:bodyPr wrap="none" rtlCol="0">
            <a:spAutoFit/>
          </a:bodyPr>
          <a:lstStyle/>
          <a:p>
            <a:r>
              <a:rPr lang="en-US" sz="700" dirty="0">
                <a:latin typeface="Open Sans" panose="020B0606030504020204" pitchFamily="34" charset="0"/>
                <a:ea typeface="Open Sans" panose="020B0606030504020204" pitchFamily="34" charset="0"/>
                <a:cs typeface="Open Sans" panose="020B0606030504020204" pitchFamily="34" charset="0"/>
              </a:rPr>
              <a:t>27 days</a:t>
            </a:r>
          </a:p>
        </p:txBody>
      </p:sp>
      <p:sp>
        <p:nvSpPr>
          <p:cNvPr id="133" name="TextBox 132"/>
          <p:cNvSpPr txBox="1"/>
          <p:nvPr/>
        </p:nvSpPr>
        <p:spPr>
          <a:xfrm>
            <a:off x="9386472" y="2627539"/>
            <a:ext cx="503664" cy="200055"/>
          </a:xfrm>
          <a:prstGeom prst="rect">
            <a:avLst/>
          </a:prstGeom>
          <a:noFill/>
        </p:spPr>
        <p:txBody>
          <a:bodyPr wrap="none" rtlCol="0">
            <a:spAutoFit/>
          </a:bodyPr>
          <a:lstStyle/>
          <a:p>
            <a:r>
              <a:rPr lang="en-US" sz="700" dirty="0">
                <a:latin typeface="Open Sans" panose="020B0606030504020204" pitchFamily="34" charset="0"/>
                <a:ea typeface="Open Sans" panose="020B0606030504020204" pitchFamily="34" charset="0"/>
                <a:cs typeface="Open Sans" panose="020B0606030504020204" pitchFamily="34" charset="0"/>
              </a:rPr>
              <a:t>78 days</a:t>
            </a:r>
          </a:p>
        </p:txBody>
      </p:sp>
      <p:sp>
        <p:nvSpPr>
          <p:cNvPr id="134" name="TextBox 133"/>
          <p:cNvSpPr txBox="1"/>
          <p:nvPr/>
        </p:nvSpPr>
        <p:spPr>
          <a:xfrm>
            <a:off x="9375849" y="3367622"/>
            <a:ext cx="503664" cy="200055"/>
          </a:xfrm>
          <a:prstGeom prst="rect">
            <a:avLst/>
          </a:prstGeom>
          <a:noFill/>
        </p:spPr>
        <p:txBody>
          <a:bodyPr wrap="none" rtlCol="0">
            <a:spAutoFit/>
          </a:bodyPr>
          <a:lstStyle/>
          <a:p>
            <a:r>
              <a:rPr lang="en-US" sz="700" dirty="0">
                <a:latin typeface="Open Sans" panose="020B0606030504020204" pitchFamily="34" charset="0"/>
                <a:ea typeface="Open Sans" panose="020B0606030504020204" pitchFamily="34" charset="0"/>
                <a:cs typeface="Open Sans" panose="020B0606030504020204" pitchFamily="34" charset="0"/>
              </a:rPr>
              <a:t>45 days</a:t>
            </a:r>
          </a:p>
        </p:txBody>
      </p:sp>
      <p:sp>
        <p:nvSpPr>
          <p:cNvPr id="135" name="TextBox 134"/>
          <p:cNvSpPr txBox="1"/>
          <p:nvPr/>
        </p:nvSpPr>
        <p:spPr>
          <a:xfrm>
            <a:off x="10750232" y="4026400"/>
            <a:ext cx="503664" cy="200055"/>
          </a:xfrm>
          <a:prstGeom prst="rect">
            <a:avLst/>
          </a:prstGeom>
          <a:noFill/>
        </p:spPr>
        <p:txBody>
          <a:bodyPr wrap="none" rtlCol="0">
            <a:spAutoFit/>
          </a:bodyPr>
          <a:lstStyle/>
          <a:p>
            <a:r>
              <a:rPr lang="en-US" sz="700" dirty="0">
                <a:latin typeface="Open Sans" panose="020B0606030504020204" pitchFamily="34" charset="0"/>
                <a:ea typeface="Open Sans" panose="020B0606030504020204" pitchFamily="34" charset="0"/>
                <a:cs typeface="Open Sans" panose="020B0606030504020204" pitchFamily="34" charset="0"/>
              </a:rPr>
              <a:t>33 days</a:t>
            </a:r>
          </a:p>
        </p:txBody>
      </p:sp>
    </p:spTree>
    <p:extLst>
      <p:ext uri="{BB962C8B-B14F-4D97-AF65-F5344CB8AC3E}">
        <p14:creationId xmlns:p14="http://schemas.microsoft.com/office/powerpoint/2010/main" val="30086275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12 Months - Details</a:t>
            </a:r>
          </a:p>
        </p:txBody>
      </p:sp>
      <p:sp>
        <p:nvSpPr>
          <p:cNvPr id="3" name="Title 2"/>
          <p:cNvSpPr>
            <a:spLocks noGrp="1"/>
          </p:cNvSpPr>
          <p:nvPr>
            <p:ph type="title"/>
          </p:nvPr>
        </p:nvSpPr>
        <p:spPr/>
        <p:txBody>
          <a:bodyPr/>
          <a:lstStyle/>
          <a:p>
            <a:r>
              <a:rPr lang="en-US" dirty="0"/>
              <a:t>Project Timeline</a:t>
            </a:r>
          </a:p>
        </p:txBody>
      </p:sp>
      <p:sp>
        <p:nvSpPr>
          <p:cNvPr id="4" name="Slide Number Placeholder 3"/>
          <p:cNvSpPr>
            <a:spLocks noGrp="1"/>
          </p:cNvSpPr>
          <p:nvPr>
            <p:ph type="sldNum" sz="quarter" idx="12"/>
          </p:nvPr>
        </p:nvSpPr>
        <p:spPr/>
        <p:txBody>
          <a:bodyPr/>
          <a:lstStyle/>
          <a:p>
            <a:fld id="{F68327C5-B821-4FE9-A59A-A60D9EB59A9A}" type="slidenum">
              <a:rPr lang="en-US" smtClean="0"/>
              <a:pPr/>
              <a:t>19</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679450334"/>
              </p:ext>
            </p:extLst>
          </p:nvPr>
        </p:nvGraphicFramePr>
        <p:xfrm>
          <a:off x="479376" y="3263766"/>
          <a:ext cx="11280828" cy="2869369"/>
        </p:xfrm>
        <a:graphic>
          <a:graphicData uri="http://schemas.openxmlformats.org/drawingml/2006/table">
            <a:tbl>
              <a:tblPr firstRow="1" bandRow="1">
                <a:tableStyleId>{5C22544A-7EE6-4342-B048-85BDC9FD1C3A}</a:tableStyleId>
              </a:tblPr>
              <a:tblGrid>
                <a:gridCol w="940069">
                  <a:extLst>
                    <a:ext uri="{9D8B030D-6E8A-4147-A177-3AD203B41FA5}">
                      <a16:colId xmlns:a16="http://schemas.microsoft.com/office/drawing/2014/main" val="20000"/>
                    </a:ext>
                  </a:extLst>
                </a:gridCol>
                <a:gridCol w="940069">
                  <a:extLst>
                    <a:ext uri="{9D8B030D-6E8A-4147-A177-3AD203B41FA5}">
                      <a16:colId xmlns:a16="http://schemas.microsoft.com/office/drawing/2014/main" val="20001"/>
                    </a:ext>
                  </a:extLst>
                </a:gridCol>
                <a:gridCol w="940069">
                  <a:extLst>
                    <a:ext uri="{9D8B030D-6E8A-4147-A177-3AD203B41FA5}">
                      <a16:colId xmlns:a16="http://schemas.microsoft.com/office/drawing/2014/main" val="20002"/>
                    </a:ext>
                  </a:extLst>
                </a:gridCol>
                <a:gridCol w="940069">
                  <a:extLst>
                    <a:ext uri="{9D8B030D-6E8A-4147-A177-3AD203B41FA5}">
                      <a16:colId xmlns:a16="http://schemas.microsoft.com/office/drawing/2014/main" val="20003"/>
                    </a:ext>
                  </a:extLst>
                </a:gridCol>
                <a:gridCol w="940069">
                  <a:extLst>
                    <a:ext uri="{9D8B030D-6E8A-4147-A177-3AD203B41FA5}">
                      <a16:colId xmlns:a16="http://schemas.microsoft.com/office/drawing/2014/main" val="20004"/>
                    </a:ext>
                  </a:extLst>
                </a:gridCol>
                <a:gridCol w="940069">
                  <a:extLst>
                    <a:ext uri="{9D8B030D-6E8A-4147-A177-3AD203B41FA5}">
                      <a16:colId xmlns:a16="http://schemas.microsoft.com/office/drawing/2014/main" val="20005"/>
                    </a:ext>
                  </a:extLst>
                </a:gridCol>
                <a:gridCol w="940069">
                  <a:extLst>
                    <a:ext uri="{9D8B030D-6E8A-4147-A177-3AD203B41FA5}">
                      <a16:colId xmlns:a16="http://schemas.microsoft.com/office/drawing/2014/main" val="20006"/>
                    </a:ext>
                  </a:extLst>
                </a:gridCol>
                <a:gridCol w="940069">
                  <a:extLst>
                    <a:ext uri="{9D8B030D-6E8A-4147-A177-3AD203B41FA5}">
                      <a16:colId xmlns:a16="http://schemas.microsoft.com/office/drawing/2014/main" val="20007"/>
                    </a:ext>
                  </a:extLst>
                </a:gridCol>
                <a:gridCol w="940069">
                  <a:extLst>
                    <a:ext uri="{9D8B030D-6E8A-4147-A177-3AD203B41FA5}">
                      <a16:colId xmlns:a16="http://schemas.microsoft.com/office/drawing/2014/main" val="20008"/>
                    </a:ext>
                  </a:extLst>
                </a:gridCol>
                <a:gridCol w="940069">
                  <a:extLst>
                    <a:ext uri="{9D8B030D-6E8A-4147-A177-3AD203B41FA5}">
                      <a16:colId xmlns:a16="http://schemas.microsoft.com/office/drawing/2014/main" val="20009"/>
                    </a:ext>
                  </a:extLst>
                </a:gridCol>
                <a:gridCol w="940069">
                  <a:extLst>
                    <a:ext uri="{9D8B030D-6E8A-4147-A177-3AD203B41FA5}">
                      <a16:colId xmlns:a16="http://schemas.microsoft.com/office/drawing/2014/main" val="20010"/>
                    </a:ext>
                  </a:extLst>
                </a:gridCol>
                <a:gridCol w="940069">
                  <a:extLst>
                    <a:ext uri="{9D8B030D-6E8A-4147-A177-3AD203B41FA5}">
                      <a16:colId xmlns:a16="http://schemas.microsoft.com/office/drawing/2014/main" val="20011"/>
                    </a:ext>
                  </a:extLst>
                </a:gridCol>
              </a:tblGrid>
              <a:tr h="430969">
                <a:tc>
                  <a:txBody>
                    <a:bodyPr/>
                    <a:lstStyle/>
                    <a:p>
                      <a:pPr algn="ctr"/>
                      <a:r>
                        <a:rPr lang="en-US" sz="1400" dirty="0"/>
                        <a:t>Jan</a:t>
                      </a:r>
                      <a:endPar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272A31"/>
                    </a:solidFill>
                  </a:tcPr>
                </a:tc>
                <a:tc>
                  <a:txBody>
                    <a:bodyPr/>
                    <a:lstStyle/>
                    <a:p>
                      <a:pPr algn="ctr"/>
                      <a:r>
                        <a:rPr lang="en-US" sz="1400" dirty="0"/>
                        <a:t>Feb</a:t>
                      </a:r>
                      <a:endPar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272A31"/>
                    </a:solidFill>
                  </a:tcPr>
                </a:tc>
                <a:tc>
                  <a:txBody>
                    <a:bodyPr/>
                    <a:lstStyle/>
                    <a:p>
                      <a:pPr algn="ctr"/>
                      <a:r>
                        <a:rPr lang="en-US" sz="1400" dirty="0"/>
                        <a:t>Mar</a:t>
                      </a:r>
                      <a:endPar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272A31"/>
                    </a:solidFill>
                  </a:tcPr>
                </a:tc>
                <a:tc>
                  <a:txBody>
                    <a:bodyPr/>
                    <a:lstStyle/>
                    <a:p>
                      <a:pPr algn="ctr"/>
                      <a:r>
                        <a:rPr lang="en-US" sz="1400" dirty="0"/>
                        <a:t>Apr</a:t>
                      </a:r>
                      <a:endPar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272A31"/>
                    </a:solidFill>
                  </a:tcPr>
                </a:tc>
                <a:tc>
                  <a:txBody>
                    <a:bodyPr/>
                    <a:lstStyle/>
                    <a:p>
                      <a:pPr algn="ctr"/>
                      <a:r>
                        <a:rPr lang="en-US" sz="1400" dirty="0"/>
                        <a:t>May</a:t>
                      </a:r>
                      <a:endPar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272A31"/>
                    </a:solidFill>
                  </a:tcPr>
                </a:tc>
                <a:tc>
                  <a:txBody>
                    <a:bodyPr/>
                    <a:lstStyle/>
                    <a:p>
                      <a:pPr algn="ctr"/>
                      <a:r>
                        <a:rPr lang="en-US" sz="1400" dirty="0"/>
                        <a:t>Jun</a:t>
                      </a:r>
                      <a:endPar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272A31"/>
                    </a:solidFill>
                  </a:tcPr>
                </a:tc>
                <a:tc>
                  <a:txBody>
                    <a:bodyPr/>
                    <a:lstStyle/>
                    <a:p>
                      <a:pPr algn="ctr"/>
                      <a:r>
                        <a:rPr lang="en-US" sz="1400" dirty="0"/>
                        <a:t>Jul</a:t>
                      </a:r>
                      <a:endPar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272A31"/>
                    </a:solidFill>
                  </a:tcPr>
                </a:tc>
                <a:tc>
                  <a:txBody>
                    <a:bodyPr/>
                    <a:lstStyle/>
                    <a:p>
                      <a:pPr algn="ctr"/>
                      <a:r>
                        <a:rPr lang="en-US" sz="1400" dirty="0"/>
                        <a:t>Aug</a:t>
                      </a:r>
                      <a:endPar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272A31"/>
                    </a:solidFill>
                  </a:tcPr>
                </a:tc>
                <a:tc>
                  <a:txBody>
                    <a:bodyPr/>
                    <a:lstStyle/>
                    <a:p>
                      <a:pPr algn="ctr"/>
                      <a:r>
                        <a:rPr lang="en-US" sz="1400" dirty="0"/>
                        <a:t>Sept</a:t>
                      </a:r>
                      <a:endPar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272A31"/>
                    </a:solidFill>
                  </a:tcPr>
                </a:tc>
                <a:tc>
                  <a:txBody>
                    <a:bodyPr/>
                    <a:lstStyle/>
                    <a:p>
                      <a:pPr algn="ctr"/>
                      <a:r>
                        <a:rPr lang="en-US" sz="1400" dirty="0"/>
                        <a:t>Oct</a:t>
                      </a:r>
                      <a:endPar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272A31"/>
                    </a:solidFill>
                  </a:tcPr>
                </a:tc>
                <a:tc>
                  <a:txBody>
                    <a:bodyPr/>
                    <a:lstStyle/>
                    <a:p>
                      <a:pPr algn="ctr"/>
                      <a:r>
                        <a:rPr lang="en-US" sz="1400" dirty="0"/>
                        <a:t>Nov</a:t>
                      </a:r>
                      <a:endPar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272A31"/>
                    </a:solidFill>
                  </a:tcPr>
                </a:tc>
                <a:tc>
                  <a:txBody>
                    <a:bodyPr/>
                    <a:lstStyle/>
                    <a:p>
                      <a:pPr algn="ctr"/>
                      <a:r>
                        <a:rPr lang="en-US" sz="1400" dirty="0"/>
                        <a:t>Dec</a:t>
                      </a:r>
                      <a:endParaRPr lang="en-US" sz="14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solidFill>
                      <a:srgbClr val="272A31"/>
                    </a:solidFill>
                  </a:tcPr>
                </a:tc>
                <a:extLst>
                  <a:ext uri="{0D108BD9-81ED-4DB2-BD59-A6C34878D82A}">
                    <a16:rowId xmlns:a16="http://schemas.microsoft.com/office/drawing/2014/main" val="10000"/>
                  </a:ext>
                </a:extLst>
              </a:tr>
              <a:tr h="140015">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extLst>
                  <a:ext uri="{0D108BD9-81ED-4DB2-BD59-A6C34878D82A}">
                    <a16:rowId xmlns:a16="http://schemas.microsoft.com/office/drawing/2014/main" val="10001"/>
                  </a:ext>
                </a:extLst>
              </a:tr>
              <a:tr h="140015">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extLst>
                  <a:ext uri="{0D108BD9-81ED-4DB2-BD59-A6C34878D82A}">
                    <a16:rowId xmlns:a16="http://schemas.microsoft.com/office/drawing/2014/main" val="10002"/>
                  </a:ext>
                </a:extLst>
              </a:tr>
              <a:tr h="140015">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extLst>
                  <a:ext uri="{0D108BD9-81ED-4DB2-BD59-A6C34878D82A}">
                    <a16:rowId xmlns:a16="http://schemas.microsoft.com/office/drawing/2014/main" val="10003"/>
                  </a:ext>
                </a:extLst>
              </a:tr>
              <a:tr h="140015">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extLst>
                  <a:ext uri="{0D108BD9-81ED-4DB2-BD59-A6C34878D82A}">
                    <a16:rowId xmlns:a16="http://schemas.microsoft.com/office/drawing/2014/main" val="10004"/>
                  </a:ext>
                </a:extLst>
              </a:tr>
              <a:tr h="140015">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extLst>
                  <a:ext uri="{0D108BD9-81ED-4DB2-BD59-A6C34878D82A}">
                    <a16:rowId xmlns:a16="http://schemas.microsoft.com/office/drawing/2014/main" val="10005"/>
                  </a:ext>
                </a:extLst>
              </a:tr>
              <a:tr h="140015">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extLst>
                  <a:ext uri="{0D108BD9-81ED-4DB2-BD59-A6C34878D82A}">
                    <a16:rowId xmlns:a16="http://schemas.microsoft.com/office/drawing/2014/main" val="10006"/>
                  </a:ext>
                </a:extLst>
              </a:tr>
              <a:tr h="140015">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extLst>
                  <a:ext uri="{0D108BD9-81ED-4DB2-BD59-A6C34878D82A}">
                    <a16:rowId xmlns:a16="http://schemas.microsoft.com/office/drawing/2014/main" val="10007"/>
                  </a:ext>
                </a:extLst>
              </a:tr>
              <a:tr h="140015">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extLst>
                  <a:ext uri="{0D108BD9-81ED-4DB2-BD59-A6C34878D82A}">
                    <a16:rowId xmlns:a16="http://schemas.microsoft.com/office/drawing/2014/main" val="10008"/>
                  </a:ext>
                </a:extLst>
              </a:tr>
              <a:tr h="140015">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extLst>
                  <a:ext uri="{0D108BD9-81ED-4DB2-BD59-A6C34878D82A}">
                    <a16:rowId xmlns:a16="http://schemas.microsoft.com/office/drawing/2014/main" val="10009"/>
                  </a:ext>
                </a:extLst>
              </a:tr>
              <a:tr h="140015">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tc>
                  <a:txBody>
                    <a:bodyPr/>
                    <a:lstStyle/>
                    <a:p>
                      <a:pPr algn="ctr"/>
                      <a:endParaRPr lang="en-US"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marL="0" marR="0" anchor="ctr"/>
                </a:tc>
                <a:extLst>
                  <a:ext uri="{0D108BD9-81ED-4DB2-BD59-A6C34878D82A}">
                    <a16:rowId xmlns:a16="http://schemas.microsoft.com/office/drawing/2014/main" val="10010"/>
                  </a:ext>
                </a:extLst>
              </a:tr>
            </a:tbl>
          </a:graphicData>
        </a:graphic>
      </p:graphicFrame>
      <p:cxnSp>
        <p:nvCxnSpPr>
          <p:cNvPr id="21" name="Straight Connector 20"/>
          <p:cNvCxnSpPr/>
          <p:nvPr/>
        </p:nvCxnSpPr>
        <p:spPr>
          <a:xfrm>
            <a:off x="481013" y="3142525"/>
            <a:ext cx="11279187" cy="0"/>
          </a:xfrm>
          <a:prstGeom prst="line">
            <a:avLst/>
          </a:prstGeom>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1152937" y="3108440"/>
            <a:ext cx="91440" cy="68171"/>
          </a:xfrm>
          <a:prstGeom prst="ellipse">
            <a:avLst/>
          </a:prstGeom>
          <a:ln w="3175">
            <a:solidFill>
              <a:srgbClr val="272A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3" name="Oval 22"/>
          <p:cNvSpPr/>
          <p:nvPr/>
        </p:nvSpPr>
        <p:spPr>
          <a:xfrm>
            <a:off x="4151784" y="3108440"/>
            <a:ext cx="91440" cy="68171"/>
          </a:xfrm>
          <a:prstGeom prst="ellipse">
            <a:avLst/>
          </a:prstGeom>
          <a:ln w="3175">
            <a:solidFill>
              <a:srgbClr val="272A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4" name="Oval 23"/>
          <p:cNvSpPr/>
          <p:nvPr/>
        </p:nvSpPr>
        <p:spPr>
          <a:xfrm>
            <a:off x="4890492" y="3108440"/>
            <a:ext cx="91440" cy="68171"/>
          </a:xfrm>
          <a:prstGeom prst="ellipse">
            <a:avLst/>
          </a:prstGeom>
          <a:solidFill>
            <a:schemeClr val="bg1"/>
          </a:solidFill>
          <a:ln w="3175">
            <a:solidFill>
              <a:srgbClr val="272A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5" name="Oval 24"/>
          <p:cNvSpPr/>
          <p:nvPr/>
        </p:nvSpPr>
        <p:spPr>
          <a:xfrm>
            <a:off x="5231904" y="3108440"/>
            <a:ext cx="91440" cy="68171"/>
          </a:xfrm>
          <a:prstGeom prst="ellipse">
            <a:avLst/>
          </a:prstGeom>
          <a:solidFill>
            <a:schemeClr val="bg1"/>
          </a:solidFill>
          <a:ln w="3175">
            <a:solidFill>
              <a:srgbClr val="272A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6" name="Oval 25"/>
          <p:cNvSpPr/>
          <p:nvPr/>
        </p:nvSpPr>
        <p:spPr>
          <a:xfrm>
            <a:off x="6369573" y="3108440"/>
            <a:ext cx="91440" cy="68171"/>
          </a:xfrm>
          <a:prstGeom prst="ellipse">
            <a:avLst/>
          </a:prstGeom>
          <a:ln w="3175">
            <a:solidFill>
              <a:srgbClr val="272A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8" name="Oval 27"/>
          <p:cNvSpPr/>
          <p:nvPr/>
        </p:nvSpPr>
        <p:spPr>
          <a:xfrm>
            <a:off x="9336360" y="3108440"/>
            <a:ext cx="91440" cy="68171"/>
          </a:xfrm>
          <a:prstGeom prst="ellipse">
            <a:avLst/>
          </a:prstGeom>
          <a:ln w="3175">
            <a:solidFill>
              <a:srgbClr val="272A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9" name="Oval 28"/>
          <p:cNvSpPr/>
          <p:nvPr/>
        </p:nvSpPr>
        <p:spPr>
          <a:xfrm>
            <a:off x="10704512" y="3108440"/>
            <a:ext cx="91440" cy="68171"/>
          </a:xfrm>
          <a:prstGeom prst="ellipse">
            <a:avLst/>
          </a:prstGeom>
          <a:solidFill>
            <a:schemeClr val="bg1"/>
          </a:solidFill>
          <a:ln w="3175">
            <a:solidFill>
              <a:srgbClr val="272A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30" name="Rectangle 29"/>
          <p:cNvSpPr/>
          <p:nvPr/>
        </p:nvSpPr>
        <p:spPr>
          <a:xfrm>
            <a:off x="1198657" y="1217092"/>
            <a:ext cx="844527" cy="265988"/>
          </a:xfrm>
          <a:prstGeom prst="rect">
            <a:avLst/>
          </a:prstGeom>
          <a:solidFill>
            <a:srgbClr val="27AE61"/>
          </a:solidFill>
          <a:ln>
            <a:solidFill>
              <a:srgbClr val="27AE61"/>
            </a:solidFill>
          </a:ln>
        </p:spPr>
        <p:txBody>
          <a:bodyPr wrap="none" rtlCol="0" anchor="ctr">
            <a:spAutoFit/>
          </a:bodyPr>
          <a:lstStyle/>
          <a:p>
            <a:r>
              <a:rPr lang="en-US" sz="1400" b="1" dirty="0">
                <a:solidFill>
                  <a:schemeClr val="bg1"/>
                </a:solidFill>
              </a:rPr>
              <a:t>Project 1</a:t>
            </a:r>
          </a:p>
        </p:txBody>
      </p:sp>
      <p:sp>
        <p:nvSpPr>
          <p:cNvPr id="32" name="Rectangle 31"/>
          <p:cNvSpPr/>
          <p:nvPr/>
        </p:nvSpPr>
        <p:spPr>
          <a:xfrm>
            <a:off x="1198658" y="2014830"/>
            <a:ext cx="718851" cy="307777"/>
          </a:xfrm>
          <a:prstGeom prst="rect">
            <a:avLst/>
          </a:prstGeom>
          <a:solidFill>
            <a:srgbClr val="2FCC71">
              <a:alpha val="60000"/>
            </a:srgbClr>
          </a:solidFill>
          <a:ln>
            <a:solidFill>
              <a:srgbClr val="2FCC71"/>
            </a:solidFill>
          </a:ln>
        </p:spPr>
        <p:txBody>
          <a:bodyPr wrap="none" rtlCol="0" anchor="ctr">
            <a:spAutoFit/>
          </a:bodyPr>
          <a:lstStyle/>
          <a:p>
            <a:r>
              <a:rPr lang="en-US" sz="1400" dirty="0">
                <a:solidFill>
                  <a:srgbClr val="272A31"/>
                </a:solidFill>
              </a:rPr>
              <a:t>Task #1</a:t>
            </a:r>
          </a:p>
        </p:txBody>
      </p:sp>
      <p:cxnSp>
        <p:nvCxnSpPr>
          <p:cNvPr id="34" name="Straight Connector 33"/>
          <p:cNvCxnSpPr/>
          <p:nvPr/>
        </p:nvCxnSpPr>
        <p:spPr>
          <a:xfrm flipV="1">
            <a:off x="1198657" y="1212413"/>
            <a:ext cx="0" cy="1896028"/>
          </a:xfrm>
          <a:prstGeom prst="line">
            <a:avLst/>
          </a:prstGeom>
        </p:spPr>
        <p:style>
          <a:lnRef idx="1">
            <a:schemeClr val="accent1"/>
          </a:lnRef>
          <a:fillRef idx="0">
            <a:schemeClr val="accent1"/>
          </a:fillRef>
          <a:effectRef idx="0">
            <a:schemeClr val="accent1"/>
          </a:effectRef>
          <a:fontRef idx="minor">
            <a:schemeClr val="tx1"/>
          </a:fontRef>
        </p:style>
      </p:cxnSp>
      <p:sp>
        <p:nvSpPr>
          <p:cNvPr id="35" name="Rectangle 34"/>
          <p:cNvSpPr/>
          <p:nvPr/>
        </p:nvSpPr>
        <p:spPr>
          <a:xfrm>
            <a:off x="2260489" y="2623598"/>
            <a:ext cx="718851" cy="265988"/>
          </a:xfrm>
          <a:prstGeom prst="rect">
            <a:avLst/>
          </a:prstGeom>
          <a:solidFill>
            <a:srgbClr val="2FCC71">
              <a:alpha val="60000"/>
            </a:srgbClr>
          </a:solidFill>
          <a:ln>
            <a:solidFill>
              <a:srgbClr val="2FCC71"/>
            </a:solidFill>
          </a:ln>
        </p:spPr>
        <p:txBody>
          <a:bodyPr wrap="none" rtlCol="0" anchor="ctr">
            <a:spAutoFit/>
          </a:bodyPr>
          <a:lstStyle/>
          <a:p>
            <a:r>
              <a:rPr lang="en-US" sz="1400" dirty="0">
                <a:solidFill>
                  <a:srgbClr val="272A31"/>
                </a:solidFill>
              </a:rPr>
              <a:t>Task #2</a:t>
            </a:r>
          </a:p>
        </p:txBody>
      </p:sp>
      <p:sp>
        <p:nvSpPr>
          <p:cNvPr id="36" name="Oval 35"/>
          <p:cNvSpPr/>
          <p:nvPr/>
        </p:nvSpPr>
        <p:spPr>
          <a:xfrm>
            <a:off x="2214769" y="3108440"/>
            <a:ext cx="91440" cy="68171"/>
          </a:xfrm>
          <a:prstGeom prst="ellipse">
            <a:avLst/>
          </a:prstGeom>
          <a:solidFill>
            <a:schemeClr val="bg1"/>
          </a:solidFill>
          <a:ln w="3175">
            <a:solidFill>
              <a:srgbClr val="272A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37" name="Rectangle 36"/>
          <p:cNvSpPr/>
          <p:nvPr/>
        </p:nvSpPr>
        <p:spPr>
          <a:xfrm>
            <a:off x="4197504" y="1117476"/>
            <a:ext cx="844527" cy="265988"/>
          </a:xfrm>
          <a:prstGeom prst="rect">
            <a:avLst/>
          </a:prstGeom>
          <a:solidFill>
            <a:srgbClr val="2A80B9"/>
          </a:solidFill>
          <a:ln>
            <a:solidFill>
              <a:srgbClr val="2A80B9"/>
            </a:solidFill>
          </a:ln>
        </p:spPr>
        <p:txBody>
          <a:bodyPr wrap="none" rtlCol="0" anchor="ctr">
            <a:spAutoFit/>
          </a:bodyPr>
          <a:lstStyle/>
          <a:p>
            <a:r>
              <a:rPr lang="en-US" sz="1400" b="1" dirty="0">
                <a:solidFill>
                  <a:schemeClr val="bg1"/>
                </a:solidFill>
              </a:rPr>
              <a:t>Project 2</a:t>
            </a:r>
          </a:p>
        </p:txBody>
      </p:sp>
      <p:sp>
        <p:nvSpPr>
          <p:cNvPr id="38" name="Rectangle 37"/>
          <p:cNvSpPr/>
          <p:nvPr/>
        </p:nvSpPr>
        <p:spPr>
          <a:xfrm>
            <a:off x="4197504" y="1707968"/>
            <a:ext cx="718851" cy="265988"/>
          </a:xfrm>
          <a:prstGeom prst="rect">
            <a:avLst/>
          </a:prstGeom>
          <a:solidFill>
            <a:srgbClr val="3598DC">
              <a:alpha val="60000"/>
            </a:srgbClr>
          </a:solidFill>
          <a:ln>
            <a:solidFill>
              <a:srgbClr val="3598DC"/>
            </a:solidFill>
          </a:ln>
        </p:spPr>
        <p:txBody>
          <a:bodyPr wrap="none" rtlCol="0" anchor="ctr">
            <a:spAutoFit/>
          </a:bodyPr>
          <a:lstStyle/>
          <a:p>
            <a:r>
              <a:rPr lang="en-US" sz="1400" dirty="0">
                <a:solidFill>
                  <a:srgbClr val="272A31"/>
                </a:solidFill>
              </a:rPr>
              <a:t>Task #1</a:t>
            </a:r>
          </a:p>
        </p:txBody>
      </p:sp>
      <p:sp>
        <p:nvSpPr>
          <p:cNvPr id="39" name="Rectangle 38"/>
          <p:cNvSpPr/>
          <p:nvPr/>
        </p:nvSpPr>
        <p:spPr>
          <a:xfrm>
            <a:off x="5277624" y="2609485"/>
            <a:ext cx="718851" cy="265988"/>
          </a:xfrm>
          <a:prstGeom prst="rect">
            <a:avLst/>
          </a:prstGeom>
          <a:solidFill>
            <a:srgbClr val="3598DC">
              <a:alpha val="60000"/>
            </a:srgbClr>
          </a:solidFill>
          <a:ln>
            <a:solidFill>
              <a:srgbClr val="3598DC"/>
            </a:solidFill>
          </a:ln>
        </p:spPr>
        <p:txBody>
          <a:bodyPr wrap="none" rtlCol="0" anchor="ctr">
            <a:spAutoFit/>
          </a:bodyPr>
          <a:lstStyle/>
          <a:p>
            <a:r>
              <a:rPr lang="en-US" sz="1400" dirty="0">
                <a:solidFill>
                  <a:srgbClr val="272A31"/>
                </a:solidFill>
              </a:rPr>
              <a:t>Task #3</a:t>
            </a:r>
          </a:p>
        </p:txBody>
      </p:sp>
      <p:sp>
        <p:nvSpPr>
          <p:cNvPr id="40" name="Rectangle 39"/>
          <p:cNvSpPr/>
          <p:nvPr/>
        </p:nvSpPr>
        <p:spPr>
          <a:xfrm>
            <a:off x="6415293" y="889640"/>
            <a:ext cx="844527" cy="265988"/>
          </a:xfrm>
          <a:prstGeom prst="rect">
            <a:avLst/>
          </a:prstGeom>
          <a:solidFill>
            <a:srgbClr val="8F44AD"/>
          </a:solidFill>
          <a:ln>
            <a:solidFill>
              <a:srgbClr val="8F44AD"/>
            </a:solidFill>
          </a:ln>
        </p:spPr>
        <p:txBody>
          <a:bodyPr wrap="none" rtlCol="0" anchor="ctr">
            <a:spAutoFit/>
          </a:bodyPr>
          <a:lstStyle/>
          <a:p>
            <a:r>
              <a:rPr lang="en-US" sz="1400" b="1" dirty="0">
                <a:solidFill>
                  <a:schemeClr val="bg1"/>
                </a:solidFill>
              </a:rPr>
              <a:t>Project 3</a:t>
            </a:r>
          </a:p>
        </p:txBody>
      </p:sp>
      <p:sp>
        <p:nvSpPr>
          <p:cNvPr id="41" name="Oval 40"/>
          <p:cNvSpPr/>
          <p:nvPr/>
        </p:nvSpPr>
        <p:spPr>
          <a:xfrm>
            <a:off x="7643638" y="3108440"/>
            <a:ext cx="91440" cy="68171"/>
          </a:xfrm>
          <a:prstGeom prst="ellipse">
            <a:avLst/>
          </a:prstGeom>
          <a:solidFill>
            <a:schemeClr val="bg1"/>
          </a:solidFill>
          <a:ln w="3175">
            <a:solidFill>
              <a:srgbClr val="272A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42" name="Oval 41"/>
          <p:cNvSpPr/>
          <p:nvPr/>
        </p:nvSpPr>
        <p:spPr>
          <a:xfrm>
            <a:off x="8597974" y="3108440"/>
            <a:ext cx="91440" cy="68171"/>
          </a:xfrm>
          <a:prstGeom prst="ellipse">
            <a:avLst/>
          </a:prstGeom>
          <a:solidFill>
            <a:schemeClr val="bg1"/>
          </a:solidFill>
          <a:ln w="3175">
            <a:solidFill>
              <a:srgbClr val="272A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43" name="Rectangle 42"/>
          <p:cNvSpPr/>
          <p:nvPr/>
        </p:nvSpPr>
        <p:spPr>
          <a:xfrm>
            <a:off x="9382080" y="1380819"/>
            <a:ext cx="844527" cy="265988"/>
          </a:xfrm>
          <a:prstGeom prst="rect">
            <a:avLst/>
          </a:prstGeom>
          <a:solidFill>
            <a:srgbClr val="C1392B"/>
          </a:solidFill>
          <a:ln>
            <a:solidFill>
              <a:srgbClr val="C1392B"/>
            </a:solidFill>
          </a:ln>
        </p:spPr>
        <p:txBody>
          <a:bodyPr wrap="none" rtlCol="0" anchor="ctr">
            <a:spAutoFit/>
          </a:bodyPr>
          <a:lstStyle/>
          <a:p>
            <a:r>
              <a:rPr lang="en-US" sz="1400" b="1" dirty="0">
                <a:solidFill>
                  <a:schemeClr val="bg1"/>
                </a:solidFill>
              </a:rPr>
              <a:t>Project 4</a:t>
            </a:r>
          </a:p>
        </p:txBody>
      </p:sp>
      <p:sp>
        <p:nvSpPr>
          <p:cNvPr id="44" name="Rectangle 43"/>
          <p:cNvSpPr/>
          <p:nvPr/>
        </p:nvSpPr>
        <p:spPr>
          <a:xfrm>
            <a:off x="9382080" y="1883379"/>
            <a:ext cx="718851" cy="265988"/>
          </a:xfrm>
          <a:prstGeom prst="rect">
            <a:avLst/>
          </a:prstGeom>
          <a:solidFill>
            <a:srgbClr val="E84C3D">
              <a:alpha val="60000"/>
            </a:srgbClr>
          </a:solidFill>
          <a:ln>
            <a:solidFill>
              <a:srgbClr val="E84C3D"/>
            </a:solidFill>
          </a:ln>
        </p:spPr>
        <p:txBody>
          <a:bodyPr wrap="none" rtlCol="0" anchor="ctr">
            <a:spAutoFit/>
          </a:bodyPr>
          <a:lstStyle/>
          <a:p>
            <a:r>
              <a:rPr lang="en-US" sz="1400" dirty="0">
                <a:solidFill>
                  <a:srgbClr val="272A31"/>
                </a:solidFill>
              </a:rPr>
              <a:t>Task #1</a:t>
            </a:r>
          </a:p>
        </p:txBody>
      </p:sp>
      <p:sp>
        <p:nvSpPr>
          <p:cNvPr id="45" name="Rectangle 44"/>
          <p:cNvSpPr/>
          <p:nvPr/>
        </p:nvSpPr>
        <p:spPr>
          <a:xfrm>
            <a:off x="6415293" y="1597361"/>
            <a:ext cx="718851" cy="265988"/>
          </a:xfrm>
          <a:prstGeom prst="rect">
            <a:avLst/>
          </a:prstGeom>
          <a:solidFill>
            <a:srgbClr val="9C59B8">
              <a:alpha val="60000"/>
            </a:srgbClr>
          </a:solidFill>
          <a:ln>
            <a:solidFill>
              <a:srgbClr val="9C59B8"/>
            </a:solidFill>
          </a:ln>
        </p:spPr>
        <p:txBody>
          <a:bodyPr wrap="none" rtlCol="0" anchor="ctr">
            <a:spAutoFit/>
          </a:bodyPr>
          <a:lstStyle/>
          <a:p>
            <a:r>
              <a:rPr lang="en-US" sz="1400" dirty="0">
                <a:solidFill>
                  <a:srgbClr val="272A31"/>
                </a:solidFill>
              </a:rPr>
              <a:t>Task #1</a:t>
            </a:r>
          </a:p>
        </p:txBody>
      </p:sp>
      <p:sp>
        <p:nvSpPr>
          <p:cNvPr id="46" name="Rectangle 45"/>
          <p:cNvSpPr/>
          <p:nvPr/>
        </p:nvSpPr>
        <p:spPr>
          <a:xfrm>
            <a:off x="7689358" y="2044694"/>
            <a:ext cx="718851" cy="265988"/>
          </a:xfrm>
          <a:prstGeom prst="rect">
            <a:avLst/>
          </a:prstGeom>
          <a:solidFill>
            <a:srgbClr val="9C59B8">
              <a:alpha val="60000"/>
            </a:srgbClr>
          </a:solidFill>
          <a:ln>
            <a:solidFill>
              <a:srgbClr val="9C59B8"/>
            </a:solidFill>
          </a:ln>
        </p:spPr>
        <p:txBody>
          <a:bodyPr wrap="none" rtlCol="0" anchor="ctr">
            <a:spAutoFit/>
          </a:bodyPr>
          <a:lstStyle/>
          <a:p>
            <a:r>
              <a:rPr lang="en-US" sz="1400" dirty="0">
                <a:solidFill>
                  <a:srgbClr val="272A31"/>
                </a:solidFill>
              </a:rPr>
              <a:t>Task #2</a:t>
            </a:r>
          </a:p>
        </p:txBody>
      </p:sp>
      <p:sp>
        <p:nvSpPr>
          <p:cNvPr id="47" name="Rectangle 46"/>
          <p:cNvSpPr/>
          <p:nvPr/>
        </p:nvSpPr>
        <p:spPr>
          <a:xfrm>
            <a:off x="10750232" y="2414343"/>
            <a:ext cx="718851" cy="265988"/>
          </a:xfrm>
          <a:prstGeom prst="rect">
            <a:avLst/>
          </a:prstGeom>
          <a:solidFill>
            <a:srgbClr val="E84C3D">
              <a:alpha val="60000"/>
            </a:srgbClr>
          </a:solidFill>
          <a:ln>
            <a:solidFill>
              <a:srgbClr val="E84C3D"/>
            </a:solidFill>
          </a:ln>
        </p:spPr>
        <p:txBody>
          <a:bodyPr wrap="none" rtlCol="0" anchor="ctr">
            <a:spAutoFit/>
          </a:bodyPr>
          <a:lstStyle/>
          <a:p>
            <a:r>
              <a:rPr lang="en-US" sz="1400" dirty="0">
                <a:solidFill>
                  <a:srgbClr val="272A31"/>
                </a:solidFill>
              </a:rPr>
              <a:t>Task #2</a:t>
            </a:r>
          </a:p>
        </p:txBody>
      </p:sp>
      <p:sp>
        <p:nvSpPr>
          <p:cNvPr id="49" name="Rectangle 48"/>
          <p:cNvSpPr/>
          <p:nvPr/>
        </p:nvSpPr>
        <p:spPr>
          <a:xfrm>
            <a:off x="4936212" y="2158727"/>
            <a:ext cx="718851" cy="265988"/>
          </a:xfrm>
          <a:prstGeom prst="rect">
            <a:avLst/>
          </a:prstGeom>
          <a:solidFill>
            <a:srgbClr val="3598DC">
              <a:alpha val="60000"/>
            </a:srgbClr>
          </a:solidFill>
          <a:ln>
            <a:solidFill>
              <a:srgbClr val="3598DC"/>
            </a:solidFill>
          </a:ln>
        </p:spPr>
        <p:txBody>
          <a:bodyPr wrap="none" rtlCol="0" anchor="ctr">
            <a:spAutoFit/>
          </a:bodyPr>
          <a:lstStyle/>
          <a:p>
            <a:r>
              <a:rPr lang="en-US" sz="1400" dirty="0">
                <a:solidFill>
                  <a:srgbClr val="272A31"/>
                </a:solidFill>
              </a:rPr>
              <a:t>Task #2</a:t>
            </a:r>
          </a:p>
        </p:txBody>
      </p:sp>
      <p:cxnSp>
        <p:nvCxnSpPr>
          <p:cNvPr id="51" name="Straight Connector 50"/>
          <p:cNvCxnSpPr/>
          <p:nvPr/>
        </p:nvCxnSpPr>
        <p:spPr>
          <a:xfrm flipV="1">
            <a:off x="2260489" y="2618918"/>
            <a:ext cx="0" cy="489521"/>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a:stCxn id="23" idx="0"/>
          </p:cNvCxnSpPr>
          <p:nvPr/>
        </p:nvCxnSpPr>
        <p:spPr>
          <a:xfrm flipV="1">
            <a:off x="4197504" y="1112796"/>
            <a:ext cx="0" cy="199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p:cNvCxnSpPr>
            <a:stCxn id="24" idx="0"/>
          </p:cNvCxnSpPr>
          <p:nvPr/>
        </p:nvCxnSpPr>
        <p:spPr>
          <a:xfrm flipV="1">
            <a:off x="4936212" y="2168718"/>
            <a:ext cx="0" cy="939722"/>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p:cNvCxnSpPr>
            <a:stCxn id="25" idx="0"/>
          </p:cNvCxnSpPr>
          <p:nvPr/>
        </p:nvCxnSpPr>
        <p:spPr>
          <a:xfrm flipV="1">
            <a:off x="5277624" y="2604806"/>
            <a:ext cx="0" cy="503634"/>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a:stCxn id="26" idx="0"/>
          </p:cNvCxnSpPr>
          <p:nvPr/>
        </p:nvCxnSpPr>
        <p:spPr>
          <a:xfrm flipV="1">
            <a:off x="6415293" y="884961"/>
            <a:ext cx="0" cy="2223479"/>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a:stCxn id="41" idx="0"/>
          </p:cNvCxnSpPr>
          <p:nvPr/>
        </p:nvCxnSpPr>
        <p:spPr>
          <a:xfrm flipV="1">
            <a:off x="7689358" y="2040014"/>
            <a:ext cx="0" cy="1068426"/>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a:stCxn id="28" idx="0"/>
          </p:cNvCxnSpPr>
          <p:nvPr/>
        </p:nvCxnSpPr>
        <p:spPr>
          <a:xfrm flipV="1">
            <a:off x="9382080" y="1376139"/>
            <a:ext cx="0" cy="1732301"/>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Straight Connector 66"/>
          <p:cNvCxnSpPr>
            <a:stCxn id="29" idx="0"/>
          </p:cNvCxnSpPr>
          <p:nvPr/>
        </p:nvCxnSpPr>
        <p:spPr>
          <a:xfrm flipV="1">
            <a:off x="10750232" y="2409664"/>
            <a:ext cx="0" cy="698776"/>
          </a:xfrm>
          <a:prstGeom prst="line">
            <a:avLst/>
          </a:prstGeom>
        </p:spPr>
        <p:style>
          <a:lnRef idx="1">
            <a:schemeClr val="accent1"/>
          </a:lnRef>
          <a:fillRef idx="0">
            <a:schemeClr val="accent1"/>
          </a:fillRef>
          <a:effectRef idx="0">
            <a:schemeClr val="accent1"/>
          </a:effectRef>
          <a:fontRef idx="minor">
            <a:schemeClr val="tx1"/>
          </a:fontRef>
        </p:style>
      </p:cxnSp>
      <p:sp>
        <p:nvSpPr>
          <p:cNvPr id="48" name="Rectangle 47"/>
          <p:cNvSpPr/>
          <p:nvPr/>
        </p:nvSpPr>
        <p:spPr>
          <a:xfrm>
            <a:off x="8643694" y="2492025"/>
            <a:ext cx="718851" cy="265988"/>
          </a:xfrm>
          <a:prstGeom prst="rect">
            <a:avLst/>
          </a:prstGeom>
          <a:solidFill>
            <a:srgbClr val="9C59B8">
              <a:alpha val="60000"/>
            </a:srgbClr>
          </a:solidFill>
          <a:ln>
            <a:solidFill>
              <a:srgbClr val="9C59B8"/>
            </a:solidFill>
          </a:ln>
        </p:spPr>
        <p:txBody>
          <a:bodyPr wrap="none" rtlCol="0" anchor="ctr">
            <a:spAutoFit/>
          </a:bodyPr>
          <a:lstStyle/>
          <a:p>
            <a:r>
              <a:rPr lang="en-US" sz="1400" dirty="0">
                <a:solidFill>
                  <a:srgbClr val="272A31"/>
                </a:solidFill>
              </a:rPr>
              <a:t>Task #3</a:t>
            </a:r>
          </a:p>
        </p:txBody>
      </p:sp>
      <p:cxnSp>
        <p:nvCxnSpPr>
          <p:cNvPr id="82" name="Straight Connector 81"/>
          <p:cNvCxnSpPr/>
          <p:nvPr/>
        </p:nvCxnSpPr>
        <p:spPr>
          <a:xfrm>
            <a:off x="1198657" y="1565615"/>
            <a:ext cx="2998847" cy="0"/>
          </a:xfrm>
          <a:prstGeom prst="line">
            <a:avLst/>
          </a:prstGeom>
          <a:ln>
            <a:solidFill>
              <a:srgbClr val="27AE61"/>
            </a:solidFill>
            <a:prstDash val="dash"/>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4197504" y="1487760"/>
            <a:ext cx="2217789" cy="0"/>
          </a:xfrm>
          <a:prstGeom prst="line">
            <a:avLst/>
          </a:prstGeom>
          <a:ln>
            <a:solidFill>
              <a:srgbClr val="3598DC"/>
            </a:solidFill>
            <a:prstDash val="dash"/>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6415293" y="1250470"/>
            <a:ext cx="2966787" cy="0"/>
          </a:xfrm>
          <a:prstGeom prst="line">
            <a:avLst/>
          </a:prstGeom>
          <a:ln>
            <a:solidFill>
              <a:srgbClr val="9C59B8"/>
            </a:solidFill>
            <a:prstDash val="dash"/>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a:off x="9382080" y="1730355"/>
            <a:ext cx="2378120" cy="0"/>
          </a:xfrm>
          <a:prstGeom prst="line">
            <a:avLst/>
          </a:prstGeom>
          <a:ln>
            <a:solidFill>
              <a:srgbClr val="C1392B"/>
            </a:solidFill>
            <a:prstDash val="dash"/>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a:off x="1198657" y="2409664"/>
            <a:ext cx="1296943" cy="0"/>
          </a:xfrm>
          <a:prstGeom prst="line">
            <a:avLst/>
          </a:prstGeom>
          <a:ln>
            <a:solidFill>
              <a:srgbClr val="27AE61"/>
            </a:solidFill>
            <a:prstDash val="dash"/>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a:off x="2260489" y="2981473"/>
            <a:ext cx="1937015" cy="0"/>
          </a:xfrm>
          <a:prstGeom prst="line">
            <a:avLst/>
          </a:prstGeom>
          <a:ln>
            <a:solidFill>
              <a:srgbClr val="27AE61"/>
            </a:solidFill>
            <a:prstDash val="dash"/>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a:off x="4197504" y="2059662"/>
            <a:ext cx="738708" cy="0"/>
          </a:xfrm>
          <a:prstGeom prst="line">
            <a:avLst/>
          </a:prstGeom>
          <a:ln>
            <a:solidFill>
              <a:srgbClr val="3598DC"/>
            </a:solidFill>
            <a:prstDash val="dash"/>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a:off x="4937044" y="2487345"/>
            <a:ext cx="738708" cy="0"/>
          </a:xfrm>
          <a:prstGeom prst="line">
            <a:avLst/>
          </a:prstGeom>
          <a:ln>
            <a:solidFill>
              <a:srgbClr val="3598DC"/>
            </a:solidFill>
            <a:prstDash val="dash"/>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a:off x="5277624" y="2981473"/>
            <a:ext cx="1137669" cy="0"/>
          </a:xfrm>
          <a:prstGeom prst="line">
            <a:avLst/>
          </a:prstGeom>
          <a:ln>
            <a:solidFill>
              <a:srgbClr val="3598DC"/>
            </a:solidFill>
            <a:prstDash val="dash"/>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a:off x="6415293" y="1970239"/>
            <a:ext cx="976851" cy="0"/>
          </a:xfrm>
          <a:prstGeom prst="line">
            <a:avLst/>
          </a:prstGeom>
          <a:ln>
            <a:solidFill>
              <a:srgbClr val="9C59B8"/>
            </a:solidFill>
            <a:prstDash val="dash"/>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a:off x="7689358" y="2405853"/>
            <a:ext cx="1214954" cy="0"/>
          </a:xfrm>
          <a:prstGeom prst="line">
            <a:avLst/>
          </a:prstGeom>
          <a:ln>
            <a:solidFill>
              <a:srgbClr val="9C59B8"/>
            </a:solidFill>
            <a:prstDash val="dash"/>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a:off x="8643694" y="2856427"/>
            <a:ext cx="738386" cy="0"/>
          </a:xfrm>
          <a:prstGeom prst="line">
            <a:avLst/>
          </a:prstGeom>
          <a:ln>
            <a:solidFill>
              <a:srgbClr val="9C59B8"/>
            </a:solidFill>
            <a:prstDash val="dash"/>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a:off x="9393118" y="2268772"/>
            <a:ext cx="1311394" cy="0"/>
          </a:xfrm>
          <a:prstGeom prst="line">
            <a:avLst/>
          </a:prstGeom>
          <a:ln>
            <a:solidFill>
              <a:srgbClr val="C1392B"/>
            </a:solidFill>
            <a:prstDash val="dash"/>
            <a:headEnd type="arrow" w="sm" len="sm"/>
            <a:tailEnd type="arrow" w="sm" len="sm"/>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10750232" y="2762693"/>
            <a:ext cx="1009968" cy="0"/>
          </a:xfrm>
          <a:prstGeom prst="line">
            <a:avLst/>
          </a:prstGeom>
          <a:ln>
            <a:solidFill>
              <a:srgbClr val="C1392B"/>
            </a:solidFill>
            <a:prstDash val="dash"/>
            <a:headEnd type="arrow" w="sm" len="sm"/>
            <a:tailEnd type="arrow" w="sm" len="sm"/>
          </a:ln>
        </p:spPr>
        <p:style>
          <a:lnRef idx="1">
            <a:schemeClr val="accent1"/>
          </a:lnRef>
          <a:fillRef idx="0">
            <a:schemeClr val="accent1"/>
          </a:fillRef>
          <a:effectRef idx="0">
            <a:schemeClr val="accent1"/>
          </a:effectRef>
          <a:fontRef idx="minor">
            <a:schemeClr val="tx1"/>
          </a:fontRef>
        </p:style>
      </p:cxnSp>
      <p:sp>
        <p:nvSpPr>
          <p:cNvPr id="120" name="TextBox 119"/>
          <p:cNvSpPr txBox="1"/>
          <p:nvPr/>
        </p:nvSpPr>
        <p:spPr>
          <a:xfrm>
            <a:off x="1152937" y="1601515"/>
            <a:ext cx="449162" cy="146293"/>
          </a:xfrm>
          <a:prstGeom prst="rect">
            <a:avLst/>
          </a:prstGeom>
          <a:noFill/>
        </p:spPr>
        <p:txBody>
          <a:bodyPr wrap="none" rtlCol="0" anchor="ctr">
            <a:spAutoFit/>
          </a:bodyPr>
          <a:lstStyle/>
          <a:p>
            <a:r>
              <a:rPr lang="en-US" sz="500" dirty="0">
                <a:latin typeface="Open Sans" panose="020B0606030504020204" pitchFamily="34" charset="0"/>
                <a:ea typeface="Open Sans" panose="020B0606030504020204" pitchFamily="34" charset="0"/>
                <a:cs typeface="Open Sans" panose="020B0606030504020204" pitchFamily="34" charset="0"/>
              </a:rPr>
              <a:t>132 days</a:t>
            </a:r>
          </a:p>
        </p:txBody>
      </p:sp>
      <p:sp>
        <p:nvSpPr>
          <p:cNvPr id="121" name="TextBox 120"/>
          <p:cNvSpPr txBox="1"/>
          <p:nvPr/>
        </p:nvSpPr>
        <p:spPr>
          <a:xfrm>
            <a:off x="1152937" y="2445321"/>
            <a:ext cx="412292" cy="146293"/>
          </a:xfrm>
          <a:prstGeom prst="rect">
            <a:avLst/>
          </a:prstGeom>
          <a:noFill/>
        </p:spPr>
        <p:txBody>
          <a:bodyPr wrap="none" rtlCol="0" anchor="ctr">
            <a:spAutoFit/>
          </a:bodyPr>
          <a:lstStyle/>
          <a:p>
            <a:r>
              <a:rPr lang="en-US" sz="500" dirty="0">
                <a:latin typeface="Open Sans" panose="020B0606030504020204" pitchFamily="34" charset="0"/>
                <a:ea typeface="Open Sans" panose="020B0606030504020204" pitchFamily="34" charset="0"/>
                <a:cs typeface="Open Sans" panose="020B0606030504020204" pitchFamily="34" charset="0"/>
              </a:rPr>
              <a:t>50 days</a:t>
            </a:r>
          </a:p>
        </p:txBody>
      </p:sp>
      <p:sp>
        <p:nvSpPr>
          <p:cNvPr id="122" name="TextBox 121"/>
          <p:cNvSpPr txBox="1"/>
          <p:nvPr/>
        </p:nvSpPr>
        <p:spPr>
          <a:xfrm>
            <a:off x="2266909" y="2984520"/>
            <a:ext cx="412292" cy="146293"/>
          </a:xfrm>
          <a:prstGeom prst="rect">
            <a:avLst/>
          </a:prstGeom>
          <a:noFill/>
        </p:spPr>
        <p:txBody>
          <a:bodyPr wrap="none" rtlCol="0" anchor="ctr">
            <a:spAutoFit/>
          </a:bodyPr>
          <a:lstStyle/>
          <a:p>
            <a:r>
              <a:rPr lang="en-US" sz="500" dirty="0">
                <a:latin typeface="Open Sans" panose="020B0606030504020204" pitchFamily="34" charset="0"/>
                <a:ea typeface="Open Sans" panose="020B0606030504020204" pitchFamily="34" charset="0"/>
                <a:cs typeface="Open Sans" panose="020B0606030504020204" pitchFamily="34" charset="0"/>
              </a:rPr>
              <a:t>67 days</a:t>
            </a:r>
          </a:p>
        </p:txBody>
      </p:sp>
      <p:sp>
        <p:nvSpPr>
          <p:cNvPr id="123" name="TextBox 122"/>
          <p:cNvSpPr txBox="1"/>
          <p:nvPr/>
        </p:nvSpPr>
        <p:spPr>
          <a:xfrm>
            <a:off x="4193664" y="1515239"/>
            <a:ext cx="412292" cy="146293"/>
          </a:xfrm>
          <a:prstGeom prst="rect">
            <a:avLst/>
          </a:prstGeom>
          <a:noFill/>
        </p:spPr>
        <p:txBody>
          <a:bodyPr wrap="none" rtlCol="0" anchor="ctr">
            <a:spAutoFit/>
          </a:bodyPr>
          <a:lstStyle/>
          <a:p>
            <a:r>
              <a:rPr lang="en-US" sz="500" dirty="0">
                <a:latin typeface="Open Sans" panose="020B0606030504020204" pitchFamily="34" charset="0"/>
                <a:ea typeface="Open Sans" panose="020B0606030504020204" pitchFamily="34" charset="0"/>
                <a:cs typeface="Open Sans" panose="020B0606030504020204" pitchFamily="34" charset="0"/>
              </a:rPr>
              <a:t>70 days</a:t>
            </a:r>
          </a:p>
        </p:txBody>
      </p:sp>
      <p:sp>
        <p:nvSpPr>
          <p:cNvPr id="124" name="TextBox 123"/>
          <p:cNvSpPr txBox="1"/>
          <p:nvPr/>
        </p:nvSpPr>
        <p:spPr>
          <a:xfrm>
            <a:off x="4193664" y="2097166"/>
            <a:ext cx="412292" cy="146293"/>
          </a:xfrm>
          <a:prstGeom prst="rect">
            <a:avLst/>
          </a:prstGeom>
          <a:noFill/>
        </p:spPr>
        <p:txBody>
          <a:bodyPr wrap="none" rtlCol="0" anchor="ctr">
            <a:spAutoFit/>
          </a:bodyPr>
          <a:lstStyle/>
          <a:p>
            <a:r>
              <a:rPr lang="en-US" sz="500" dirty="0">
                <a:latin typeface="Open Sans" panose="020B0606030504020204" pitchFamily="34" charset="0"/>
                <a:ea typeface="Open Sans" panose="020B0606030504020204" pitchFamily="34" charset="0"/>
                <a:cs typeface="Open Sans" panose="020B0606030504020204" pitchFamily="34" charset="0"/>
              </a:rPr>
              <a:t>22 days</a:t>
            </a:r>
          </a:p>
        </p:txBody>
      </p:sp>
      <p:sp>
        <p:nvSpPr>
          <p:cNvPr id="125" name="TextBox 124"/>
          <p:cNvSpPr txBox="1"/>
          <p:nvPr/>
        </p:nvSpPr>
        <p:spPr>
          <a:xfrm>
            <a:off x="5011343" y="2473707"/>
            <a:ext cx="412292" cy="146293"/>
          </a:xfrm>
          <a:prstGeom prst="rect">
            <a:avLst/>
          </a:prstGeom>
          <a:noFill/>
        </p:spPr>
        <p:txBody>
          <a:bodyPr wrap="none" rtlCol="0" anchor="ctr">
            <a:spAutoFit/>
          </a:bodyPr>
          <a:lstStyle/>
          <a:p>
            <a:r>
              <a:rPr lang="en-US" sz="500" dirty="0">
                <a:latin typeface="Open Sans" panose="020B0606030504020204" pitchFamily="34" charset="0"/>
                <a:ea typeface="Open Sans" panose="020B0606030504020204" pitchFamily="34" charset="0"/>
                <a:cs typeface="Open Sans" panose="020B0606030504020204" pitchFamily="34" charset="0"/>
              </a:rPr>
              <a:t>20 days</a:t>
            </a:r>
          </a:p>
        </p:txBody>
      </p:sp>
      <p:sp>
        <p:nvSpPr>
          <p:cNvPr id="126" name="TextBox 125"/>
          <p:cNvSpPr txBox="1"/>
          <p:nvPr/>
        </p:nvSpPr>
        <p:spPr>
          <a:xfrm>
            <a:off x="5308105" y="2974648"/>
            <a:ext cx="412292" cy="146293"/>
          </a:xfrm>
          <a:prstGeom prst="rect">
            <a:avLst/>
          </a:prstGeom>
          <a:noFill/>
        </p:spPr>
        <p:txBody>
          <a:bodyPr wrap="none" rtlCol="0" anchor="ctr">
            <a:spAutoFit/>
          </a:bodyPr>
          <a:lstStyle/>
          <a:p>
            <a:r>
              <a:rPr lang="en-US" sz="500" dirty="0">
                <a:latin typeface="Open Sans" panose="020B0606030504020204" pitchFamily="34" charset="0"/>
                <a:ea typeface="Open Sans" panose="020B0606030504020204" pitchFamily="34" charset="0"/>
                <a:cs typeface="Open Sans" panose="020B0606030504020204" pitchFamily="34" charset="0"/>
              </a:rPr>
              <a:t>42 days</a:t>
            </a:r>
          </a:p>
        </p:txBody>
      </p:sp>
      <p:sp>
        <p:nvSpPr>
          <p:cNvPr id="128" name="TextBox 127"/>
          <p:cNvSpPr txBox="1"/>
          <p:nvPr/>
        </p:nvSpPr>
        <p:spPr>
          <a:xfrm>
            <a:off x="6419685" y="1307520"/>
            <a:ext cx="449162" cy="146293"/>
          </a:xfrm>
          <a:prstGeom prst="rect">
            <a:avLst/>
          </a:prstGeom>
          <a:noFill/>
        </p:spPr>
        <p:txBody>
          <a:bodyPr wrap="none" rtlCol="0" anchor="ctr">
            <a:spAutoFit/>
          </a:bodyPr>
          <a:lstStyle/>
          <a:p>
            <a:r>
              <a:rPr lang="en-US" sz="500" dirty="0">
                <a:latin typeface="Open Sans" panose="020B0606030504020204" pitchFamily="34" charset="0"/>
                <a:ea typeface="Open Sans" panose="020B0606030504020204" pitchFamily="34" charset="0"/>
                <a:cs typeface="Open Sans" panose="020B0606030504020204" pitchFamily="34" charset="0"/>
              </a:rPr>
              <a:t>105 days</a:t>
            </a:r>
          </a:p>
        </p:txBody>
      </p:sp>
      <p:sp>
        <p:nvSpPr>
          <p:cNvPr id="129" name="TextBox 128"/>
          <p:cNvSpPr txBox="1"/>
          <p:nvPr/>
        </p:nvSpPr>
        <p:spPr>
          <a:xfrm>
            <a:off x="6419685" y="2028080"/>
            <a:ext cx="412292" cy="146293"/>
          </a:xfrm>
          <a:prstGeom prst="rect">
            <a:avLst/>
          </a:prstGeom>
          <a:noFill/>
        </p:spPr>
        <p:txBody>
          <a:bodyPr wrap="none" rtlCol="0" anchor="ctr">
            <a:spAutoFit/>
          </a:bodyPr>
          <a:lstStyle/>
          <a:p>
            <a:r>
              <a:rPr lang="en-US" sz="500" dirty="0">
                <a:latin typeface="Open Sans" panose="020B0606030504020204" pitchFamily="34" charset="0"/>
                <a:ea typeface="Open Sans" panose="020B0606030504020204" pitchFamily="34" charset="0"/>
                <a:cs typeface="Open Sans" panose="020B0606030504020204" pitchFamily="34" charset="0"/>
              </a:rPr>
              <a:t>35 days</a:t>
            </a:r>
          </a:p>
        </p:txBody>
      </p:sp>
      <p:sp>
        <p:nvSpPr>
          <p:cNvPr id="131" name="TextBox 130"/>
          <p:cNvSpPr txBox="1"/>
          <p:nvPr/>
        </p:nvSpPr>
        <p:spPr>
          <a:xfrm>
            <a:off x="7690678" y="2456394"/>
            <a:ext cx="412292" cy="146293"/>
          </a:xfrm>
          <a:prstGeom prst="rect">
            <a:avLst/>
          </a:prstGeom>
          <a:noFill/>
        </p:spPr>
        <p:txBody>
          <a:bodyPr wrap="none" rtlCol="0" anchor="ctr">
            <a:spAutoFit/>
          </a:bodyPr>
          <a:lstStyle/>
          <a:p>
            <a:r>
              <a:rPr lang="en-US" sz="500" dirty="0">
                <a:latin typeface="Open Sans" panose="020B0606030504020204" pitchFamily="34" charset="0"/>
                <a:ea typeface="Open Sans" panose="020B0606030504020204" pitchFamily="34" charset="0"/>
                <a:cs typeface="Open Sans" panose="020B0606030504020204" pitchFamily="34" charset="0"/>
              </a:rPr>
              <a:t>51 days</a:t>
            </a:r>
          </a:p>
        </p:txBody>
      </p:sp>
      <p:sp>
        <p:nvSpPr>
          <p:cNvPr id="132" name="TextBox 131"/>
          <p:cNvSpPr txBox="1"/>
          <p:nvPr/>
        </p:nvSpPr>
        <p:spPr>
          <a:xfrm>
            <a:off x="8648086" y="2891314"/>
            <a:ext cx="412292" cy="146293"/>
          </a:xfrm>
          <a:prstGeom prst="rect">
            <a:avLst/>
          </a:prstGeom>
          <a:noFill/>
        </p:spPr>
        <p:txBody>
          <a:bodyPr wrap="none" rtlCol="0" anchor="ctr">
            <a:spAutoFit/>
          </a:bodyPr>
          <a:lstStyle/>
          <a:p>
            <a:r>
              <a:rPr lang="en-US" sz="500" dirty="0">
                <a:latin typeface="Open Sans" panose="020B0606030504020204" pitchFamily="34" charset="0"/>
                <a:ea typeface="Open Sans" panose="020B0606030504020204" pitchFamily="34" charset="0"/>
                <a:cs typeface="Open Sans" panose="020B0606030504020204" pitchFamily="34" charset="0"/>
              </a:rPr>
              <a:t>27 days</a:t>
            </a:r>
          </a:p>
        </p:txBody>
      </p:sp>
      <p:sp>
        <p:nvSpPr>
          <p:cNvPr id="133" name="TextBox 132"/>
          <p:cNvSpPr txBox="1"/>
          <p:nvPr/>
        </p:nvSpPr>
        <p:spPr>
          <a:xfrm>
            <a:off x="9386472" y="1730979"/>
            <a:ext cx="412292" cy="146293"/>
          </a:xfrm>
          <a:prstGeom prst="rect">
            <a:avLst/>
          </a:prstGeom>
          <a:noFill/>
        </p:spPr>
        <p:txBody>
          <a:bodyPr wrap="none" rtlCol="0" anchor="ctr">
            <a:spAutoFit/>
          </a:bodyPr>
          <a:lstStyle/>
          <a:p>
            <a:r>
              <a:rPr lang="en-US" sz="500" dirty="0">
                <a:latin typeface="Open Sans" panose="020B0606030504020204" pitchFamily="34" charset="0"/>
                <a:ea typeface="Open Sans" panose="020B0606030504020204" pitchFamily="34" charset="0"/>
                <a:cs typeface="Open Sans" panose="020B0606030504020204" pitchFamily="34" charset="0"/>
              </a:rPr>
              <a:t>78 days</a:t>
            </a:r>
          </a:p>
        </p:txBody>
      </p:sp>
      <p:sp>
        <p:nvSpPr>
          <p:cNvPr id="134" name="TextBox 133"/>
          <p:cNvSpPr txBox="1"/>
          <p:nvPr/>
        </p:nvSpPr>
        <p:spPr>
          <a:xfrm>
            <a:off x="9375849" y="2282731"/>
            <a:ext cx="412292" cy="146293"/>
          </a:xfrm>
          <a:prstGeom prst="rect">
            <a:avLst/>
          </a:prstGeom>
          <a:noFill/>
        </p:spPr>
        <p:txBody>
          <a:bodyPr wrap="none" rtlCol="0" anchor="ctr">
            <a:spAutoFit/>
          </a:bodyPr>
          <a:lstStyle/>
          <a:p>
            <a:r>
              <a:rPr lang="en-US" sz="500" dirty="0">
                <a:latin typeface="Open Sans" panose="020B0606030504020204" pitchFamily="34" charset="0"/>
                <a:ea typeface="Open Sans" panose="020B0606030504020204" pitchFamily="34" charset="0"/>
                <a:cs typeface="Open Sans" panose="020B0606030504020204" pitchFamily="34" charset="0"/>
              </a:rPr>
              <a:t>45 days</a:t>
            </a:r>
          </a:p>
        </p:txBody>
      </p:sp>
      <p:sp>
        <p:nvSpPr>
          <p:cNvPr id="135" name="TextBox 134"/>
          <p:cNvSpPr txBox="1"/>
          <p:nvPr/>
        </p:nvSpPr>
        <p:spPr>
          <a:xfrm>
            <a:off x="10750232" y="2773869"/>
            <a:ext cx="412292" cy="146293"/>
          </a:xfrm>
          <a:prstGeom prst="rect">
            <a:avLst/>
          </a:prstGeom>
          <a:noFill/>
        </p:spPr>
        <p:txBody>
          <a:bodyPr wrap="none" rtlCol="0" anchor="ctr">
            <a:spAutoFit/>
          </a:bodyPr>
          <a:lstStyle/>
          <a:p>
            <a:r>
              <a:rPr lang="en-US" sz="500" dirty="0">
                <a:latin typeface="Open Sans" panose="020B0606030504020204" pitchFamily="34" charset="0"/>
                <a:ea typeface="Open Sans" panose="020B0606030504020204" pitchFamily="34" charset="0"/>
                <a:cs typeface="Open Sans" panose="020B0606030504020204" pitchFamily="34" charset="0"/>
              </a:rPr>
              <a:t>33 days</a:t>
            </a:r>
          </a:p>
        </p:txBody>
      </p:sp>
      <p:sp>
        <p:nvSpPr>
          <p:cNvPr id="70" name="Rectangle 69"/>
          <p:cNvSpPr/>
          <p:nvPr/>
        </p:nvSpPr>
        <p:spPr>
          <a:xfrm>
            <a:off x="1198657" y="3734201"/>
            <a:ext cx="1296943" cy="158937"/>
          </a:xfrm>
          <a:prstGeom prst="rect">
            <a:avLst/>
          </a:prstGeom>
          <a:solidFill>
            <a:srgbClr val="2ECC71">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700" dirty="0">
                <a:latin typeface="Open Sans" panose="020B0606030504020204" pitchFamily="34" charset="0"/>
                <a:ea typeface="Open Sans" panose="020B0606030504020204" pitchFamily="34" charset="0"/>
                <a:cs typeface="Open Sans" panose="020B0606030504020204" pitchFamily="34" charset="0"/>
              </a:rPr>
              <a:t>Task #1</a:t>
            </a:r>
          </a:p>
        </p:txBody>
      </p:sp>
      <p:sp>
        <p:nvSpPr>
          <p:cNvPr id="71" name="Rectangle 70"/>
          <p:cNvSpPr/>
          <p:nvPr/>
        </p:nvSpPr>
        <p:spPr>
          <a:xfrm>
            <a:off x="2260489" y="3977913"/>
            <a:ext cx="1933175" cy="158937"/>
          </a:xfrm>
          <a:prstGeom prst="rect">
            <a:avLst/>
          </a:prstGeom>
          <a:solidFill>
            <a:srgbClr val="2ECC71">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700" dirty="0">
                <a:latin typeface="Open Sans" panose="020B0606030504020204" pitchFamily="34" charset="0"/>
                <a:ea typeface="Open Sans" panose="020B0606030504020204" pitchFamily="34" charset="0"/>
                <a:cs typeface="Open Sans" panose="020B0606030504020204" pitchFamily="34" charset="0"/>
              </a:rPr>
              <a:t>Task #2</a:t>
            </a:r>
          </a:p>
        </p:txBody>
      </p:sp>
      <p:sp>
        <p:nvSpPr>
          <p:cNvPr id="72" name="Rectangle 71"/>
          <p:cNvSpPr/>
          <p:nvPr/>
        </p:nvSpPr>
        <p:spPr>
          <a:xfrm>
            <a:off x="4197505" y="4221625"/>
            <a:ext cx="738708" cy="158937"/>
          </a:xfrm>
          <a:prstGeom prst="rect">
            <a:avLst/>
          </a:prstGeom>
          <a:solidFill>
            <a:srgbClr val="3598DC">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700" dirty="0">
                <a:latin typeface="Open Sans" panose="020B0606030504020204" pitchFamily="34" charset="0"/>
                <a:ea typeface="Open Sans" panose="020B0606030504020204" pitchFamily="34" charset="0"/>
                <a:cs typeface="Open Sans" panose="020B0606030504020204" pitchFamily="34" charset="0"/>
              </a:rPr>
              <a:t>Task #1</a:t>
            </a:r>
          </a:p>
        </p:txBody>
      </p:sp>
      <p:sp>
        <p:nvSpPr>
          <p:cNvPr id="73" name="Rectangle 72"/>
          <p:cNvSpPr/>
          <p:nvPr/>
        </p:nvSpPr>
        <p:spPr>
          <a:xfrm>
            <a:off x="4936212" y="4465337"/>
            <a:ext cx="718851" cy="158937"/>
          </a:xfrm>
          <a:prstGeom prst="rect">
            <a:avLst/>
          </a:prstGeom>
          <a:solidFill>
            <a:srgbClr val="3598DC">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700" dirty="0">
                <a:latin typeface="Open Sans" panose="020B0606030504020204" pitchFamily="34" charset="0"/>
                <a:ea typeface="Open Sans" panose="020B0606030504020204" pitchFamily="34" charset="0"/>
                <a:cs typeface="Open Sans" panose="020B0606030504020204" pitchFamily="34" charset="0"/>
              </a:rPr>
              <a:t>Task #2</a:t>
            </a:r>
          </a:p>
        </p:txBody>
      </p:sp>
      <p:sp>
        <p:nvSpPr>
          <p:cNvPr id="74" name="Rectangle 73"/>
          <p:cNvSpPr/>
          <p:nvPr/>
        </p:nvSpPr>
        <p:spPr>
          <a:xfrm>
            <a:off x="5277624" y="4709049"/>
            <a:ext cx="1137669" cy="158937"/>
          </a:xfrm>
          <a:prstGeom prst="rect">
            <a:avLst/>
          </a:prstGeom>
          <a:solidFill>
            <a:srgbClr val="3598DC">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700" dirty="0">
                <a:latin typeface="Open Sans" panose="020B0606030504020204" pitchFamily="34" charset="0"/>
                <a:ea typeface="Open Sans" panose="020B0606030504020204" pitchFamily="34" charset="0"/>
                <a:cs typeface="Open Sans" panose="020B0606030504020204" pitchFamily="34" charset="0"/>
              </a:rPr>
              <a:t>Task #3</a:t>
            </a:r>
          </a:p>
        </p:txBody>
      </p:sp>
      <p:sp>
        <p:nvSpPr>
          <p:cNvPr id="75" name="Rectangle 74"/>
          <p:cNvSpPr/>
          <p:nvPr/>
        </p:nvSpPr>
        <p:spPr>
          <a:xfrm>
            <a:off x="6415293" y="4952761"/>
            <a:ext cx="976851" cy="158937"/>
          </a:xfrm>
          <a:prstGeom prst="rect">
            <a:avLst/>
          </a:prstGeom>
          <a:solidFill>
            <a:srgbClr val="9C59B8">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700" dirty="0">
                <a:latin typeface="Open Sans" panose="020B0606030504020204" pitchFamily="34" charset="0"/>
                <a:ea typeface="Open Sans" panose="020B0606030504020204" pitchFamily="34" charset="0"/>
                <a:cs typeface="Open Sans" panose="020B0606030504020204" pitchFamily="34" charset="0"/>
              </a:rPr>
              <a:t>Task #1</a:t>
            </a:r>
          </a:p>
        </p:txBody>
      </p:sp>
      <p:sp>
        <p:nvSpPr>
          <p:cNvPr id="76" name="Rectangle 75"/>
          <p:cNvSpPr/>
          <p:nvPr/>
        </p:nvSpPr>
        <p:spPr>
          <a:xfrm>
            <a:off x="7689359" y="5196473"/>
            <a:ext cx="1214954" cy="158937"/>
          </a:xfrm>
          <a:prstGeom prst="rect">
            <a:avLst/>
          </a:prstGeom>
          <a:solidFill>
            <a:srgbClr val="9C59B8">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700" dirty="0">
                <a:latin typeface="Open Sans" panose="020B0606030504020204" pitchFamily="34" charset="0"/>
                <a:ea typeface="Open Sans" panose="020B0606030504020204" pitchFamily="34" charset="0"/>
                <a:cs typeface="Open Sans" panose="020B0606030504020204" pitchFamily="34" charset="0"/>
              </a:rPr>
              <a:t>Task #2</a:t>
            </a:r>
          </a:p>
        </p:txBody>
      </p:sp>
      <p:sp>
        <p:nvSpPr>
          <p:cNvPr id="77" name="Rectangle 76"/>
          <p:cNvSpPr/>
          <p:nvPr/>
        </p:nvSpPr>
        <p:spPr>
          <a:xfrm>
            <a:off x="8643695" y="5440185"/>
            <a:ext cx="742778" cy="158937"/>
          </a:xfrm>
          <a:prstGeom prst="rect">
            <a:avLst/>
          </a:prstGeom>
          <a:solidFill>
            <a:srgbClr val="9C59B8">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700" dirty="0">
                <a:latin typeface="Open Sans" panose="020B0606030504020204" pitchFamily="34" charset="0"/>
                <a:ea typeface="Open Sans" panose="020B0606030504020204" pitchFamily="34" charset="0"/>
                <a:cs typeface="Open Sans" panose="020B0606030504020204" pitchFamily="34" charset="0"/>
              </a:rPr>
              <a:t>Task #3</a:t>
            </a:r>
          </a:p>
        </p:txBody>
      </p:sp>
      <p:sp>
        <p:nvSpPr>
          <p:cNvPr id="78" name="Rectangle 77"/>
          <p:cNvSpPr/>
          <p:nvPr/>
        </p:nvSpPr>
        <p:spPr>
          <a:xfrm>
            <a:off x="9382081" y="5683897"/>
            <a:ext cx="1322432" cy="158937"/>
          </a:xfrm>
          <a:prstGeom prst="rect">
            <a:avLst/>
          </a:prstGeom>
          <a:solidFill>
            <a:srgbClr val="C1392B">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700" dirty="0">
                <a:latin typeface="Open Sans" panose="020B0606030504020204" pitchFamily="34" charset="0"/>
                <a:ea typeface="Open Sans" panose="020B0606030504020204" pitchFamily="34" charset="0"/>
                <a:cs typeface="Open Sans" panose="020B0606030504020204" pitchFamily="34" charset="0"/>
              </a:rPr>
              <a:t>Task #1</a:t>
            </a:r>
          </a:p>
        </p:txBody>
      </p:sp>
      <p:sp>
        <p:nvSpPr>
          <p:cNvPr id="79" name="Rectangle 78"/>
          <p:cNvSpPr/>
          <p:nvPr/>
        </p:nvSpPr>
        <p:spPr>
          <a:xfrm>
            <a:off x="10750233" y="5927605"/>
            <a:ext cx="1009968" cy="158937"/>
          </a:xfrm>
          <a:prstGeom prst="rect">
            <a:avLst/>
          </a:prstGeom>
          <a:solidFill>
            <a:srgbClr val="C1392B">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700" dirty="0">
                <a:latin typeface="Open Sans" panose="020B0606030504020204" pitchFamily="34" charset="0"/>
                <a:ea typeface="Open Sans" panose="020B0606030504020204" pitchFamily="34" charset="0"/>
                <a:cs typeface="Open Sans" panose="020B0606030504020204" pitchFamily="34" charset="0"/>
              </a:rPr>
              <a:t>Task #2</a:t>
            </a:r>
          </a:p>
        </p:txBody>
      </p:sp>
      <p:sp>
        <p:nvSpPr>
          <p:cNvPr id="6" name="TextBox 5"/>
          <p:cNvSpPr txBox="1"/>
          <p:nvPr/>
        </p:nvSpPr>
        <p:spPr>
          <a:xfrm>
            <a:off x="2529663" y="3709551"/>
            <a:ext cx="862737" cy="215444"/>
          </a:xfrm>
          <a:prstGeom prst="rect">
            <a:avLst/>
          </a:prstGeom>
          <a:noFill/>
        </p:spPr>
        <p:txBody>
          <a:bodyPr wrap="none" rtlCol="0">
            <a:spAutoFit/>
          </a:bodyPr>
          <a:lstStyle/>
          <a:p>
            <a:r>
              <a:rPr lang="en-US" sz="800" dirty="0">
                <a:latin typeface="Open Sans" panose="020B0606030504020204" pitchFamily="34" charset="0"/>
                <a:ea typeface="Open Sans" panose="020B0606030504020204" pitchFamily="34" charset="0"/>
                <a:cs typeface="Open Sans" panose="020B0606030504020204" pitchFamily="34" charset="0"/>
              </a:rPr>
              <a:t>20 Jan – 7 Mar</a:t>
            </a:r>
          </a:p>
        </p:txBody>
      </p:sp>
      <p:sp>
        <p:nvSpPr>
          <p:cNvPr id="81" name="TextBox 80"/>
          <p:cNvSpPr txBox="1"/>
          <p:nvPr/>
        </p:nvSpPr>
        <p:spPr>
          <a:xfrm>
            <a:off x="4222275" y="3944759"/>
            <a:ext cx="925253" cy="215444"/>
          </a:xfrm>
          <a:prstGeom prst="rect">
            <a:avLst/>
          </a:prstGeom>
          <a:noFill/>
        </p:spPr>
        <p:txBody>
          <a:bodyPr wrap="none" rtlCol="0">
            <a:spAutoFit/>
          </a:bodyPr>
          <a:lstStyle/>
          <a:p>
            <a:r>
              <a:rPr lang="en-US" sz="800" dirty="0">
                <a:latin typeface="Open Sans" panose="020B0606030504020204" pitchFamily="34" charset="0"/>
                <a:ea typeface="Open Sans" panose="020B0606030504020204" pitchFamily="34" charset="0"/>
                <a:cs typeface="Open Sans" panose="020B0606030504020204" pitchFamily="34" charset="0"/>
              </a:rPr>
              <a:t>25 Feb – 30 Apr</a:t>
            </a:r>
          </a:p>
        </p:txBody>
      </p:sp>
      <p:sp>
        <p:nvSpPr>
          <p:cNvPr id="83" name="TextBox 82"/>
          <p:cNvSpPr txBox="1"/>
          <p:nvPr/>
        </p:nvSpPr>
        <p:spPr>
          <a:xfrm>
            <a:off x="4987887" y="4199566"/>
            <a:ext cx="954107" cy="215444"/>
          </a:xfrm>
          <a:prstGeom prst="rect">
            <a:avLst/>
          </a:prstGeom>
          <a:noFill/>
        </p:spPr>
        <p:txBody>
          <a:bodyPr wrap="none" rtlCol="0">
            <a:spAutoFit/>
          </a:bodyPr>
          <a:lstStyle/>
          <a:p>
            <a:r>
              <a:rPr lang="en-US" sz="800" dirty="0">
                <a:latin typeface="Open Sans" panose="020B0606030504020204" pitchFamily="34" charset="0"/>
                <a:ea typeface="Open Sans" panose="020B0606030504020204" pitchFamily="34" charset="0"/>
                <a:cs typeface="Open Sans" panose="020B0606030504020204" pitchFamily="34" charset="0"/>
              </a:rPr>
              <a:t>30 Apr – 22 May</a:t>
            </a:r>
          </a:p>
        </p:txBody>
      </p:sp>
      <p:sp>
        <p:nvSpPr>
          <p:cNvPr id="84" name="TextBox 83"/>
          <p:cNvSpPr txBox="1"/>
          <p:nvPr/>
        </p:nvSpPr>
        <p:spPr>
          <a:xfrm>
            <a:off x="5686953" y="4437083"/>
            <a:ext cx="936475" cy="215444"/>
          </a:xfrm>
          <a:prstGeom prst="rect">
            <a:avLst/>
          </a:prstGeom>
          <a:noFill/>
        </p:spPr>
        <p:txBody>
          <a:bodyPr wrap="none" rtlCol="0">
            <a:spAutoFit/>
          </a:bodyPr>
          <a:lstStyle/>
          <a:p>
            <a:r>
              <a:rPr lang="en-US" sz="800" dirty="0">
                <a:latin typeface="Open Sans" panose="020B0606030504020204" pitchFamily="34" charset="0"/>
                <a:ea typeface="Open Sans" panose="020B0606030504020204" pitchFamily="34" charset="0"/>
                <a:cs typeface="Open Sans" panose="020B0606030504020204" pitchFamily="34" charset="0"/>
              </a:rPr>
              <a:t>23 May – 12 Jun</a:t>
            </a:r>
          </a:p>
        </p:txBody>
      </p:sp>
      <p:sp>
        <p:nvSpPr>
          <p:cNvPr id="86" name="TextBox 85"/>
          <p:cNvSpPr txBox="1"/>
          <p:nvPr/>
        </p:nvSpPr>
        <p:spPr>
          <a:xfrm>
            <a:off x="6473546" y="4674600"/>
            <a:ext cx="813043" cy="215444"/>
          </a:xfrm>
          <a:prstGeom prst="rect">
            <a:avLst/>
          </a:prstGeom>
          <a:noFill/>
        </p:spPr>
        <p:txBody>
          <a:bodyPr wrap="none" rtlCol="0">
            <a:spAutoFit/>
          </a:bodyPr>
          <a:lstStyle/>
          <a:p>
            <a:r>
              <a:rPr lang="en-US" sz="800" dirty="0">
                <a:latin typeface="Open Sans" panose="020B0606030504020204" pitchFamily="34" charset="0"/>
                <a:ea typeface="Open Sans" panose="020B0606030504020204" pitchFamily="34" charset="0"/>
                <a:cs typeface="Open Sans" panose="020B0606030504020204" pitchFamily="34" charset="0"/>
              </a:rPr>
              <a:t>4 Jun – 12 Jul</a:t>
            </a:r>
          </a:p>
        </p:txBody>
      </p:sp>
      <p:sp>
        <p:nvSpPr>
          <p:cNvPr id="87" name="TextBox 86"/>
          <p:cNvSpPr txBox="1"/>
          <p:nvPr/>
        </p:nvSpPr>
        <p:spPr>
          <a:xfrm>
            <a:off x="7383164" y="4920409"/>
            <a:ext cx="881973" cy="215444"/>
          </a:xfrm>
          <a:prstGeom prst="rect">
            <a:avLst/>
          </a:prstGeom>
          <a:noFill/>
        </p:spPr>
        <p:txBody>
          <a:bodyPr wrap="none" rtlCol="0">
            <a:spAutoFit/>
          </a:bodyPr>
          <a:lstStyle/>
          <a:p>
            <a:r>
              <a:rPr lang="en-US" sz="800" dirty="0">
                <a:latin typeface="Open Sans" panose="020B0606030504020204" pitchFamily="34" charset="0"/>
                <a:ea typeface="Open Sans" panose="020B0606030504020204" pitchFamily="34" charset="0"/>
                <a:cs typeface="Open Sans" panose="020B0606030504020204" pitchFamily="34" charset="0"/>
              </a:rPr>
              <a:t>13 Jul – 10 Aug</a:t>
            </a:r>
          </a:p>
        </p:txBody>
      </p:sp>
      <p:sp>
        <p:nvSpPr>
          <p:cNvPr id="89" name="TextBox 88"/>
          <p:cNvSpPr txBox="1"/>
          <p:nvPr/>
        </p:nvSpPr>
        <p:spPr>
          <a:xfrm>
            <a:off x="8906168" y="5167053"/>
            <a:ext cx="979755" cy="215444"/>
          </a:xfrm>
          <a:prstGeom prst="rect">
            <a:avLst/>
          </a:prstGeom>
          <a:noFill/>
        </p:spPr>
        <p:txBody>
          <a:bodyPr wrap="none" rtlCol="0">
            <a:spAutoFit/>
          </a:bodyPr>
          <a:lstStyle/>
          <a:p>
            <a:r>
              <a:rPr lang="en-US" sz="800" dirty="0">
                <a:latin typeface="Open Sans" panose="020B0606030504020204" pitchFamily="34" charset="0"/>
                <a:ea typeface="Open Sans" panose="020B0606030504020204" pitchFamily="34" charset="0"/>
                <a:cs typeface="Open Sans" panose="020B0606030504020204" pitchFamily="34" charset="0"/>
              </a:rPr>
              <a:t>17 Aug – 30 Sept</a:t>
            </a:r>
          </a:p>
        </p:txBody>
      </p:sp>
      <p:sp>
        <p:nvSpPr>
          <p:cNvPr id="90" name="TextBox 89"/>
          <p:cNvSpPr txBox="1"/>
          <p:nvPr/>
        </p:nvSpPr>
        <p:spPr>
          <a:xfrm>
            <a:off x="9405663" y="5417608"/>
            <a:ext cx="960519" cy="215444"/>
          </a:xfrm>
          <a:prstGeom prst="rect">
            <a:avLst/>
          </a:prstGeom>
          <a:noFill/>
        </p:spPr>
        <p:txBody>
          <a:bodyPr wrap="none" rtlCol="0">
            <a:spAutoFit/>
          </a:bodyPr>
          <a:lstStyle/>
          <a:p>
            <a:r>
              <a:rPr lang="en-US" sz="800" dirty="0">
                <a:latin typeface="Open Sans" panose="020B0606030504020204" pitchFamily="34" charset="0"/>
                <a:ea typeface="Open Sans" panose="020B0606030504020204" pitchFamily="34" charset="0"/>
                <a:cs typeface="Open Sans" panose="020B0606030504020204" pitchFamily="34" charset="0"/>
              </a:rPr>
              <a:t>23 Sept – 15 Oct</a:t>
            </a:r>
          </a:p>
        </p:txBody>
      </p:sp>
      <p:sp>
        <p:nvSpPr>
          <p:cNvPr id="92" name="TextBox 91"/>
          <p:cNvSpPr txBox="1"/>
          <p:nvPr/>
        </p:nvSpPr>
        <p:spPr>
          <a:xfrm>
            <a:off x="10774956" y="5651541"/>
            <a:ext cx="938077" cy="215444"/>
          </a:xfrm>
          <a:prstGeom prst="rect">
            <a:avLst/>
          </a:prstGeom>
          <a:noFill/>
        </p:spPr>
        <p:txBody>
          <a:bodyPr wrap="none" rtlCol="0">
            <a:spAutoFit/>
          </a:bodyPr>
          <a:lstStyle/>
          <a:p>
            <a:r>
              <a:rPr lang="en-US" sz="800" dirty="0">
                <a:latin typeface="Open Sans" panose="020B0606030504020204" pitchFamily="34" charset="0"/>
                <a:ea typeface="Open Sans" panose="020B0606030504020204" pitchFamily="34" charset="0"/>
                <a:cs typeface="Open Sans" panose="020B0606030504020204" pitchFamily="34" charset="0"/>
              </a:rPr>
              <a:t>16 Oct – 26 Nov</a:t>
            </a:r>
          </a:p>
        </p:txBody>
      </p:sp>
      <p:sp>
        <p:nvSpPr>
          <p:cNvPr id="93" name="TextBox 92"/>
          <p:cNvSpPr txBox="1"/>
          <p:nvPr/>
        </p:nvSpPr>
        <p:spPr>
          <a:xfrm>
            <a:off x="9721694" y="5899351"/>
            <a:ext cx="954108" cy="215444"/>
          </a:xfrm>
          <a:prstGeom prst="rect">
            <a:avLst/>
          </a:prstGeom>
          <a:noFill/>
        </p:spPr>
        <p:txBody>
          <a:bodyPr wrap="none" rtlCol="0">
            <a:spAutoFit/>
          </a:bodyPr>
          <a:lstStyle/>
          <a:p>
            <a:pPr algn="r"/>
            <a:r>
              <a:rPr lang="en-US" sz="800" dirty="0">
                <a:latin typeface="Open Sans" panose="020B0606030504020204" pitchFamily="34" charset="0"/>
                <a:ea typeface="Open Sans" panose="020B0606030504020204" pitchFamily="34" charset="0"/>
                <a:cs typeface="Open Sans" panose="020B0606030504020204" pitchFamily="34" charset="0"/>
              </a:rPr>
              <a:t>27 Nov – 31 Dec</a:t>
            </a:r>
          </a:p>
        </p:txBody>
      </p:sp>
      <p:cxnSp>
        <p:nvCxnSpPr>
          <p:cNvPr id="63" name="Straight Connector 62"/>
          <p:cNvCxnSpPr>
            <a:stCxn id="42" idx="0"/>
          </p:cNvCxnSpPr>
          <p:nvPr/>
        </p:nvCxnSpPr>
        <p:spPr>
          <a:xfrm flipV="1">
            <a:off x="8643694" y="2487346"/>
            <a:ext cx="0" cy="62109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6346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ítulo 1">
            <a:extLst>
              <a:ext uri="{FF2B5EF4-FFF2-40B4-BE49-F238E27FC236}">
                <a16:creationId xmlns:a16="http://schemas.microsoft.com/office/drawing/2014/main" id="{147EB1D0-C696-4AED-AD54-EEF40E60C6C8}"/>
              </a:ext>
            </a:extLst>
          </p:cNvPr>
          <p:cNvSpPr>
            <a:spLocks noGrp="1"/>
          </p:cNvSpPr>
          <p:nvPr>
            <p:ph type="subTitle" idx="1"/>
          </p:nvPr>
        </p:nvSpPr>
        <p:spPr/>
        <p:txBody>
          <a:bodyPr/>
          <a:lstStyle/>
          <a:p>
            <a:endParaRPr lang="es-PE" dirty="0"/>
          </a:p>
        </p:txBody>
      </p:sp>
      <p:sp>
        <p:nvSpPr>
          <p:cNvPr id="3" name="Título 2">
            <a:extLst>
              <a:ext uri="{FF2B5EF4-FFF2-40B4-BE49-F238E27FC236}">
                <a16:creationId xmlns:a16="http://schemas.microsoft.com/office/drawing/2014/main" id="{967D7C61-1DFF-4DD2-83A5-BE377EA6003B}"/>
              </a:ext>
            </a:extLst>
          </p:cNvPr>
          <p:cNvSpPr>
            <a:spLocks noGrp="1"/>
          </p:cNvSpPr>
          <p:nvPr>
            <p:ph type="title"/>
          </p:nvPr>
        </p:nvSpPr>
        <p:spPr/>
        <p:txBody>
          <a:bodyPr/>
          <a:lstStyle/>
          <a:p>
            <a:endParaRPr lang="es-PE" dirty="0"/>
          </a:p>
        </p:txBody>
      </p:sp>
      <p:sp>
        <p:nvSpPr>
          <p:cNvPr id="4" name="Marcador de número de diapositiva 3">
            <a:extLst>
              <a:ext uri="{FF2B5EF4-FFF2-40B4-BE49-F238E27FC236}">
                <a16:creationId xmlns:a16="http://schemas.microsoft.com/office/drawing/2014/main" id="{9D66C76C-6724-4D8C-BB41-0674FC3CE30F}"/>
              </a:ext>
            </a:extLst>
          </p:cNvPr>
          <p:cNvSpPr>
            <a:spLocks noGrp="1"/>
          </p:cNvSpPr>
          <p:nvPr>
            <p:ph type="sldNum" sz="quarter" idx="12"/>
          </p:nvPr>
        </p:nvSpPr>
        <p:spPr/>
        <p:txBody>
          <a:bodyPr/>
          <a:lstStyle/>
          <a:p>
            <a:fld id="{F68327C5-B821-4FE9-A59A-A60D9EB59A9A}" type="slidenum">
              <a:rPr lang="en-US" smtClean="0"/>
              <a:pPr/>
              <a:t>2</a:t>
            </a:fld>
            <a:endParaRPr lang="en-US" dirty="0"/>
          </a:p>
        </p:txBody>
      </p:sp>
      <p:graphicFrame>
        <p:nvGraphicFramePr>
          <p:cNvPr id="5" name="Tabla 4">
            <a:extLst>
              <a:ext uri="{FF2B5EF4-FFF2-40B4-BE49-F238E27FC236}">
                <a16:creationId xmlns:a16="http://schemas.microsoft.com/office/drawing/2014/main" id="{B24F941C-A18F-482D-83FB-DA1F48C30105}"/>
              </a:ext>
            </a:extLst>
          </p:cNvPr>
          <p:cNvGraphicFramePr>
            <a:graphicFrameLocks noGrp="1"/>
          </p:cNvGraphicFramePr>
          <p:nvPr>
            <p:extLst>
              <p:ext uri="{D42A27DB-BD31-4B8C-83A1-F6EECF244321}">
                <p14:modId xmlns:p14="http://schemas.microsoft.com/office/powerpoint/2010/main" val="2406974154"/>
              </p:ext>
            </p:extLst>
          </p:nvPr>
        </p:nvGraphicFramePr>
        <p:xfrm>
          <a:off x="1163452" y="920008"/>
          <a:ext cx="9865095" cy="5707741"/>
        </p:xfrm>
        <a:graphic>
          <a:graphicData uri="http://schemas.openxmlformats.org/drawingml/2006/table">
            <a:tbl>
              <a:tblPr firstRow="1" firstCol="1" bandRow="1" bandCol="1">
                <a:tableStyleId>{5C22544A-7EE6-4342-B048-85BDC9FD1C3A}</a:tableStyleId>
              </a:tblPr>
              <a:tblGrid>
                <a:gridCol w="2808585">
                  <a:extLst>
                    <a:ext uri="{9D8B030D-6E8A-4147-A177-3AD203B41FA5}">
                      <a16:colId xmlns:a16="http://schemas.microsoft.com/office/drawing/2014/main" val="2938244315"/>
                    </a:ext>
                  </a:extLst>
                </a:gridCol>
                <a:gridCol w="2808585">
                  <a:extLst>
                    <a:ext uri="{9D8B030D-6E8A-4147-A177-3AD203B41FA5}">
                      <a16:colId xmlns:a16="http://schemas.microsoft.com/office/drawing/2014/main" val="2485936987"/>
                    </a:ext>
                  </a:extLst>
                </a:gridCol>
                <a:gridCol w="884952">
                  <a:extLst>
                    <a:ext uri="{9D8B030D-6E8A-4147-A177-3AD203B41FA5}">
                      <a16:colId xmlns:a16="http://schemas.microsoft.com/office/drawing/2014/main" val="1745086293"/>
                    </a:ext>
                  </a:extLst>
                </a:gridCol>
                <a:gridCol w="849107">
                  <a:extLst>
                    <a:ext uri="{9D8B030D-6E8A-4147-A177-3AD203B41FA5}">
                      <a16:colId xmlns:a16="http://schemas.microsoft.com/office/drawing/2014/main" val="3667027743"/>
                    </a:ext>
                  </a:extLst>
                </a:gridCol>
                <a:gridCol w="834770">
                  <a:extLst>
                    <a:ext uri="{9D8B030D-6E8A-4147-A177-3AD203B41FA5}">
                      <a16:colId xmlns:a16="http://schemas.microsoft.com/office/drawing/2014/main" val="2932055101"/>
                    </a:ext>
                  </a:extLst>
                </a:gridCol>
                <a:gridCol w="839548">
                  <a:extLst>
                    <a:ext uri="{9D8B030D-6E8A-4147-A177-3AD203B41FA5}">
                      <a16:colId xmlns:a16="http://schemas.microsoft.com/office/drawing/2014/main" val="1635652890"/>
                    </a:ext>
                  </a:extLst>
                </a:gridCol>
                <a:gridCol w="839548">
                  <a:extLst>
                    <a:ext uri="{9D8B030D-6E8A-4147-A177-3AD203B41FA5}">
                      <a16:colId xmlns:a16="http://schemas.microsoft.com/office/drawing/2014/main" val="2764612507"/>
                    </a:ext>
                  </a:extLst>
                </a:gridCol>
              </a:tblGrid>
              <a:tr h="288006">
                <a:tc>
                  <a:txBody>
                    <a:bodyPr/>
                    <a:lstStyle/>
                    <a:p>
                      <a:pPr marL="449580" algn="ctr"/>
                      <a:r>
                        <a:rPr lang="es-ES" sz="800" dirty="0">
                          <a:effectLst/>
                        </a:rPr>
                        <a:t>Fases</a:t>
                      </a:r>
                      <a:endParaRPr lang="es-PE" sz="1200" b="1" dirty="0">
                        <a:effectLst/>
                        <a:latin typeface="Times New Roman" panose="02020603050405020304" pitchFamily="18" charset="0"/>
                      </a:endParaRPr>
                    </a:p>
                  </a:txBody>
                  <a:tcPr marL="53805" marR="53805" marT="0" marB="0" anchor="ctr"/>
                </a:tc>
                <a:tc>
                  <a:txBody>
                    <a:bodyPr/>
                    <a:lstStyle/>
                    <a:p>
                      <a:pPr marL="449580" algn="ctr"/>
                      <a:r>
                        <a:rPr lang="es-ES" sz="1300" dirty="0">
                          <a:effectLst/>
                        </a:rPr>
                        <a:t>Actividad</a:t>
                      </a:r>
                      <a:endParaRPr lang="es-PE" sz="1200" b="1" dirty="0">
                        <a:effectLst/>
                        <a:latin typeface="Times New Roman" panose="02020603050405020304" pitchFamily="18" charset="0"/>
                      </a:endParaRPr>
                    </a:p>
                  </a:txBody>
                  <a:tcPr marL="53805" marR="53805" marT="0" marB="0"/>
                </a:tc>
                <a:tc>
                  <a:txBody>
                    <a:bodyPr/>
                    <a:lstStyle/>
                    <a:p>
                      <a:pPr algn="just"/>
                      <a:r>
                        <a:rPr lang="es-ES" sz="1300" dirty="0">
                          <a:effectLst/>
                        </a:rPr>
                        <a:t>Febrero</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just"/>
                      <a:r>
                        <a:rPr lang="es-ES" sz="1300" dirty="0">
                          <a:effectLst/>
                        </a:rPr>
                        <a:t>Marzo</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just"/>
                      <a:r>
                        <a:rPr lang="es-ES" sz="1300" dirty="0">
                          <a:effectLst/>
                        </a:rPr>
                        <a:t>Abril</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just"/>
                      <a:r>
                        <a:rPr lang="es-ES" sz="1300" dirty="0">
                          <a:effectLst/>
                        </a:rPr>
                        <a:t>Mayo</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just"/>
                      <a:r>
                        <a:rPr lang="es-ES" sz="1300" dirty="0">
                          <a:effectLst/>
                        </a:rPr>
                        <a:t>Junio</a:t>
                      </a:r>
                      <a:endParaRPr lang="es-PE" sz="1500" dirty="0">
                        <a:effectLst/>
                        <a:latin typeface="Times New Roman" panose="02020603050405020304" pitchFamily="18" charset="0"/>
                        <a:ea typeface="Times New Roman" panose="02020603050405020304" pitchFamily="18" charset="0"/>
                      </a:endParaRPr>
                    </a:p>
                  </a:txBody>
                  <a:tcPr marL="53805" marR="53805" marT="0" marB="0"/>
                </a:tc>
                <a:extLst>
                  <a:ext uri="{0D108BD9-81ED-4DB2-BD59-A6C34878D82A}">
                    <a16:rowId xmlns:a16="http://schemas.microsoft.com/office/drawing/2014/main" val="2323141340"/>
                  </a:ext>
                </a:extLst>
              </a:tr>
              <a:tr h="235641">
                <a:tc rowSpan="4">
                  <a:txBody>
                    <a:bodyPr/>
                    <a:lstStyle/>
                    <a:p>
                      <a:pPr marL="71755" marR="71755" algn="ctr">
                        <a:spcAft>
                          <a:spcPts val="0"/>
                        </a:spcAft>
                      </a:pPr>
                      <a:r>
                        <a:rPr lang="es-ES" sz="1500" dirty="0">
                          <a:effectLst/>
                        </a:rPr>
                        <a:t>Planeación</a:t>
                      </a:r>
                      <a:endParaRPr lang="es-PE" sz="1500" dirty="0">
                        <a:effectLst/>
                        <a:latin typeface="Times New Roman" panose="02020603050405020304" pitchFamily="18" charset="0"/>
                        <a:ea typeface="Times New Roman" panose="02020603050405020304" pitchFamily="18" charset="0"/>
                      </a:endParaRPr>
                    </a:p>
                  </a:txBody>
                  <a:tcPr marL="88220" marR="88220" marT="44110" marB="44110" vert="vert270"/>
                </a:tc>
                <a:tc>
                  <a:txBody>
                    <a:bodyPr/>
                    <a:lstStyle/>
                    <a:p>
                      <a:r>
                        <a:rPr lang="es-ES" sz="1100" dirty="0">
                          <a:effectLst/>
                        </a:rPr>
                        <a:t>Elaboración del Proyecto de Inv.</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X</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extLst>
                  <a:ext uri="{0D108BD9-81ED-4DB2-BD59-A6C34878D82A}">
                    <a16:rowId xmlns:a16="http://schemas.microsoft.com/office/drawing/2014/main" val="2622216977"/>
                  </a:ext>
                </a:extLst>
              </a:tr>
              <a:tr h="471281">
                <a:tc vMerge="1">
                  <a:txBody>
                    <a:bodyPr/>
                    <a:lstStyle/>
                    <a:p>
                      <a:endParaRPr lang="es-PE"/>
                    </a:p>
                  </a:txBody>
                  <a:tcPr/>
                </a:tc>
                <a:tc>
                  <a:txBody>
                    <a:bodyPr/>
                    <a:lstStyle/>
                    <a:p>
                      <a:r>
                        <a:rPr lang="es-ES" sz="1100" dirty="0">
                          <a:effectLst/>
                        </a:rPr>
                        <a:t>Búsqueda de Referencias Documentales</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X</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extLst>
                  <a:ext uri="{0D108BD9-81ED-4DB2-BD59-A6C34878D82A}">
                    <a16:rowId xmlns:a16="http://schemas.microsoft.com/office/drawing/2014/main" val="1834566801"/>
                  </a:ext>
                </a:extLst>
              </a:tr>
              <a:tr h="235641">
                <a:tc vMerge="1">
                  <a:txBody>
                    <a:bodyPr/>
                    <a:lstStyle/>
                    <a:p>
                      <a:endParaRPr lang="es-PE"/>
                    </a:p>
                  </a:txBody>
                  <a:tcPr/>
                </a:tc>
                <a:tc>
                  <a:txBody>
                    <a:bodyPr/>
                    <a:lstStyle/>
                    <a:p>
                      <a:r>
                        <a:rPr lang="es-ES" sz="1100" dirty="0">
                          <a:effectLst/>
                        </a:rPr>
                        <a:t>Borrador de Proyecto de inv</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X</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extLst>
                  <a:ext uri="{0D108BD9-81ED-4DB2-BD59-A6C34878D82A}">
                    <a16:rowId xmlns:a16="http://schemas.microsoft.com/office/drawing/2014/main" val="1064570480"/>
                  </a:ext>
                </a:extLst>
              </a:tr>
              <a:tr h="235641">
                <a:tc vMerge="1">
                  <a:txBody>
                    <a:bodyPr/>
                    <a:lstStyle/>
                    <a:p>
                      <a:endParaRPr lang="es-PE"/>
                    </a:p>
                  </a:txBody>
                  <a:tcPr/>
                </a:tc>
                <a:tc>
                  <a:txBody>
                    <a:bodyPr/>
                    <a:lstStyle/>
                    <a:p>
                      <a:r>
                        <a:rPr lang="es-ES" sz="1100" dirty="0">
                          <a:effectLst/>
                        </a:rPr>
                        <a:t>Entrega de Proyecto de Inv.</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X</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extLst>
                  <a:ext uri="{0D108BD9-81ED-4DB2-BD59-A6C34878D82A}">
                    <a16:rowId xmlns:a16="http://schemas.microsoft.com/office/drawing/2014/main" val="559366536"/>
                  </a:ext>
                </a:extLst>
              </a:tr>
              <a:tr h="471281">
                <a:tc rowSpan="5">
                  <a:txBody>
                    <a:bodyPr/>
                    <a:lstStyle/>
                    <a:p>
                      <a:pPr marL="71755" marR="71755" algn="ctr">
                        <a:spcAft>
                          <a:spcPts val="0"/>
                        </a:spcAft>
                      </a:pPr>
                      <a:r>
                        <a:rPr lang="es-ES" sz="1500" dirty="0">
                          <a:effectLst/>
                        </a:rPr>
                        <a:t>Ejecución</a:t>
                      </a:r>
                      <a:endParaRPr lang="es-PE" sz="1500" dirty="0">
                        <a:effectLst/>
                        <a:latin typeface="Times New Roman" panose="02020603050405020304" pitchFamily="18" charset="0"/>
                        <a:ea typeface="Times New Roman" panose="02020603050405020304" pitchFamily="18" charset="0"/>
                      </a:endParaRPr>
                    </a:p>
                  </a:txBody>
                  <a:tcPr marL="88220" marR="88220" marT="44110" marB="44110" vert="vert270"/>
                </a:tc>
                <a:tc>
                  <a:txBody>
                    <a:bodyPr/>
                    <a:lstStyle/>
                    <a:p>
                      <a:r>
                        <a:rPr lang="es-ES" sz="1100" dirty="0">
                          <a:effectLst/>
                        </a:rPr>
                        <a:t>Elaboración de Protocolo de técnica</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X</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extLst>
                  <a:ext uri="{0D108BD9-81ED-4DB2-BD59-A6C34878D82A}">
                    <a16:rowId xmlns:a16="http://schemas.microsoft.com/office/drawing/2014/main" val="1248676632"/>
                  </a:ext>
                </a:extLst>
              </a:tr>
              <a:tr h="471281">
                <a:tc vMerge="1">
                  <a:txBody>
                    <a:bodyPr/>
                    <a:lstStyle/>
                    <a:p>
                      <a:endParaRPr lang="es-PE"/>
                    </a:p>
                  </a:txBody>
                  <a:tcPr/>
                </a:tc>
                <a:tc>
                  <a:txBody>
                    <a:bodyPr/>
                    <a:lstStyle/>
                    <a:p>
                      <a:r>
                        <a:rPr lang="es-ES" sz="1100" dirty="0">
                          <a:effectLst/>
                        </a:rPr>
                        <a:t>Aplicación de técnicas de investigación</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X</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extLst>
                  <a:ext uri="{0D108BD9-81ED-4DB2-BD59-A6C34878D82A}">
                    <a16:rowId xmlns:a16="http://schemas.microsoft.com/office/drawing/2014/main" val="201827065"/>
                  </a:ext>
                </a:extLst>
              </a:tr>
              <a:tr h="471281">
                <a:tc vMerge="1">
                  <a:txBody>
                    <a:bodyPr/>
                    <a:lstStyle/>
                    <a:p>
                      <a:endParaRPr lang="es-PE"/>
                    </a:p>
                  </a:txBody>
                  <a:tcPr/>
                </a:tc>
                <a:tc>
                  <a:txBody>
                    <a:bodyPr/>
                    <a:lstStyle/>
                    <a:p>
                      <a:r>
                        <a:rPr lang="es-ES" sz="1100" dirty="0">
                          <a:effectLst/>
                        </a:rPr>
                        <a:t>Interpretación de las evidencias empíricas en base al marco teórico</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X</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extLst>
                  <a:ext uri="{0D108BD9-81ED-4DB2-BD59-A6C34878D82A}">
                    <a16:rowId xmlns:a16="http://schemas.microsoft.com/office/drawing/2014/main" val="2657530792"/>
                  </a:ext>
                </a:extLst>
              </a:tr>
              <a:tr h="235641">
                <a:tc vMerge="1">
                  <a:txBody>
                    <a:bodyPr/>
                    <a:lstStyle/>
                    <a:p>
                      <a:endParaRPr lang="es-PE"/>
                    </a:p>
                  </a:txBody>
                  <a:tcPr/>
                </a:tc>
                <a:tc>
                  <a:txBody>
                    <a:bodyPr/>
                    <a:lstStyle/>
                    <a:p>
                      <a:r>
                        <a:rPr lang="es-ES" sz="1100" dirty="0">
                          <a:effectLst/>
                        </a:rPr>
                        <a:t>Construcción de datos</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X</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extLst>
                  <a:ext uri="{0D108BD9-81ED-4DB2-BD59-A6C34878D82A}">
                    <a16:rowId xmlns:a16="http://schemas.microsoft.com/office/drawing/2014/main" val="249120988"/>
                  </a:ext>
                </a:extLst>
              </a:tr>
              <a:tr h="471281">
                <a:tc vMerge="1">
                  <a:txBody>
                    <a:bodyPr/>
                    <a:lstStyle/>
                    <a:p>
                      <a:endParaRPr lang="es-PE"/>
                    </a:p>
                  </a:txBody>
                  <a:tcPr/>
                </a:tc>
                <a:tc>
                  <a:txBody>
                    <a:bodyPr/>
                    <a:lstStyle/>
                    <a:p>
                      <a:r>
                        <a:rPr lang="es-ES" sz="1100" dirty="0">
                          <a:effectLst/>
                        </a:rPr>
                        <a:t>Presentación de la información organizada</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X</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X</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extLst>
                  <a:ext uri="{0D108BD9-81ED-4DB2-BD59-A6C34878D82A}">
                    <a16:rowId xmlns:a16="http://schemas.microsoft.com/office/drawing/2014/main" val="4128766477"/>
                  </a:ext>
                </a:extLst>
              </a:tr>
              <a:tr h="235641">
                <a:tc rowSpan="6">
                  <a:txBody>
                    <a:bodyPr/>
                    <a:lstStyle/>
                    <a:p>
                      <a:pPr marL="71755" marR="71755" algn="ctr">
                        <a:spcAft>
                          <a:spcPts val="0"/>
                        </a:spcAft>
                      </a:pPr>
                      <a:r>
                        <a:rPr lang="es-ES" sz="1500" dirty="0">
                          <a:effectLst/>
                        </a:rPr>
                        <a:t>Comunicación</a:t>
                      </a:r>
                      <a:endParaRPr lang="es-PE" sz="1500" dirty="0">
                        <a:effectLst/>
                      </a:endParaRPr>
                    </a:p>
                    <a:p>
                      <a:pPr marL="71755" marR="71755" algn="ctr">
                        <a:spcAft>
                          <a:spcPts val="0"/>
                        </a:spcAft>
                      </a:pPr>
                      <a:r>
                        <a:rPr lang="es-ES" sz="1500" dirty="0">
                          <a:effectLst/>
                        </a:rPr>
                        <a:t>de los resultados</a:t>
                      </a:r>
                      <a:endParaRPr lang="es-PE" sz="1500" dirty="0">
                        <a:effectLst/>
                        <a:latin typeface="Times New Roman" panose="02020603050405020304" pitchFamily="18" charset="0"/>
                        <a:ea typeface="Times New Roman" panose="02020603050405020304" pitchFamily="18" charset="0"/>
                      </a:endParaRPr>
                    </a:p>
                  </a:txBody>
                  <a:tcPr marL="88220" marR="88220" marT="44110" marB="44110" vert="vert270"/>
                </a:tc>
                <a:tc>
                  <a:txBody>
                    <a:bodyPr/>
                    <a:lstStyle/>
                    <a:p>
                      <a:r>
                        <a:rPr lang="es-ES" sz="1100" dirty="0">
                          <a:effectLst/>
                        </a:rPr>
                        <a:t>Elaboración del Reporte de Inv</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X</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extLst>
                  <a:ext uri="{0D108BD9-81ED-4DB2-BD59-A6C34878D82A}">
                    <a16:rowId xmlns:a16="http://schemas.microsoft.com/office/drawing/2014/main" val="2864077048"/>
                  </a:ext>
                </a:extLst>
              </a:tr>
              <a:tr h="235641">
                <a:tc vMerge="1">
                  <a:txBody>
                    <a:bodyPr/>
                    <a:lstStyle/>
                    <a:p>
                      <a:endParaRPr lang="es-PE"/>
                    </a:p>
                  </a:txBody>
                  <a:tcPr/>
                </a:tc>
                <a:tc>
                  <a:txBody>
                    <a:bodyPr/>
                    <a:lstStyle/>
                    <a:p>
                      <a:r>
                        <a:rPr lang="es-ES" sz="1100" dirty="0">
                          <a:effectLst/>
                        </a:rPr>
                        <a:t>Entrega de borrador del reporte</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X</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extLst>
                  <a:ext uri="{0D108BD9-81ED-4DB2-BD59-A6C34878D82A}">
                    <a16:rowId xmlns:a16="http://schemas.microsoft.com/office/drawing/2014/main" val="563571366"/>
                  </a:ext>
                </a:extLst>
              </a:tr>
              <a:tr h="235641">
                <a:tc vMerge="1">
                  <a:txBody>
                    <a:bodyPr/>
                    <a:lstStyle/>
                    <a:p>
                      <a:endParaRPr lang="es-PE"/>
                    </a:p>
                  </a:txBody>
                  <a:tcPr/>
                </a:tc>
                <a:tc>
                  <a:txBody>
                    <a:bodyPr/>
                    <a:lstStyle/>
                    <a:p>
                      <a:r>
                        <a:rPr lang="es-ES" sz="1100" dirty="0">
                          <a:effectLst/>
                        </a:rPr>
                        <a:t>Redacción del Reporte Ejecutivo</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X</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extLst>
                  <a:ext uri="{0D108BD9-81ED-4DB2-BD59-A6C34878D82A}">
                    <a16:rowId xmlns:a16="http://schemas.microsoft.com/office/drawing/2014/main" val="2476066216"/>
                  </a:ext>
                </a:extLst>
              </a:tr>
              <a:tr h="471281">
                <a:tc vMerge="1">
                  <a:txBody>
                    <a:bodyPr/>
                    <a:lstStyle/>
                    <a:p>
                      <a:endParaRPr lang="es-PE"/>
                    </a:p>
                  </a:txBody>
                  <a:tcPr/>
                </a:tc>
                <a:tc>
                  <a:txBody>
                    <a:bodyPr/>
                    <a:lstStyle/>
                    <a:p>
                      <a:r>
                        <a:rPr lang="es-ES" sz="1100" dirty="0">
                          <a:effectLst/>
                        </a:rPr>
                        <a:t>Entrega del Reporte de Investigación</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X</a:t>
                      </a:r>
                      <a:endParaRPr lang="es-PE" sz="1500" dirty="0">
                        <a:effectLst/>
                        <a:latin typeface="Times New Roman" panose="02020603050405020304" pitchFamily="18" charset="0"/>
                        <a:ea typeface="Times New Roman" panose="02020603050405020304" pitchFamily="18" charset="0"/>
                      </a:endParaRPr>
                    </a:p>
                  </a:txBody>
                  <a:tcPr marL="53805" marR="53805" marT="0" marB="0"/>
                </a:tc>
                <a:extLst>
                  <a:ext uri="{0D108BD9-81ED-4DB2-BD59-A6C34878D82A}">
                    <a16:rowId xmlns:a16="http://schemas.microsoft.com/office/drawing/2014/main" val="1069647383"/>
                  </a:ext>
                </a:extLst>
              </a:tr>
              <a:tr h="471281">
                <a:tc vMerge="1">
                  <a:txBody>
                    <a:bodyPr/>
                    <a:lstStyle/>
                    <a:p>
                      <a:endParaRPr lang="es-PE"/>
                    </a:p>
                  </a:txBody>
                  <a:tcPr/>
                </a:tc>
                <a:tc>
                  <a:txBody>
                    <a:bodyPr/>
                    <a:lstStyle/>
                    <a:p>
                      <a:r>
                        <a:rPr lang="es-ES" sz="1100" dirty="0">
                          <a:effectLst/>
                        </a:rPr>
                        <a:t>Elaboración de Página o Recurso Web</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X</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extLst>
                  <a:ext uri="{0D108BD9-81ED-4DB2-BD59-A6C34878D82A}">
                    <a16:rowId xmlns:a16="http://schemas.microsoft.com/office/drawing/2014/main" val="1815225886"/>
                  </a:ext>
                </a:extLst>
              </a:tr>
              <a:tr h="471281">
                <a:tc vMerge="1">
                  <a:txBody>
                    <a:bodyPr/>
                    <a:lstStyle/>
                    <a:p>
                      <a:endParaRPr lang="es-PE"/>
                    </a:p>
                  </a:txBody>
                  <a:tcPr/>
                </a:tc>
                <a:tc>
                  <a:txBody>
                    <a:bodyPr/>
                    <a:lstStyle/>
                    <a:p>
                      <a:r>
                        <a:rPr lang="es-ES" sz="1100" dirty="0">
                          <a:effectLst/>
                        </a:rPr>
                        <a:t>Presentación de Página Web en línea</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 </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X</a:t>
                      </a:r>
                      <a:endParaRPr lang="es-PE" sz="1500" dirty="0">
                        <a:effectLst/>
                        <a:latin typeface="Times New Roman" panose="02020603050405020304" pitchFamily="18" charset="0"/>
                        <a:ea typeface="Times New Roman" panose="02020603050405020304" pitchFamily="18" charset="0"/>
                      </a:endParaRPr>
                    </a:p>
                  </a:txBody>
                  <a:tcPr marL="53805" marR="53805" marT="0" marB="0"/>
                </a:tc>
                <a:tc>
                  <a:txBody>
                    <a:bodyPr/>
                    <a:lstStyle/>
                    <a:p>
                      <a:pPr algn="ctr"/>
                      <a:r>
                        <a:rPr lang="es-ES" sz="1100" dirty="0">
                          <a:effectLst/>
                        </a:rPr>
                        <a:t>X</a:t>
                      </a:r>
                      <a:endParaRPr lang="es-PE" sz="1500" dirty="0">
                        <a:effectLst/>
                        <a:latin typeface="Times New Roman" panose="02020603050405020304" pitchFamily="18" charset="0"/>
                        <a:ea typeface="Times New Roman" panose="02020603050405020304" pitchFamily="18" charset="0"/>
                      </a:endParaRPr>
                    </a:p>
                  </a:txBody>
                  <a:tcPr marL="53805" marR="53805" marT="0" marB="0"/>
                </a:tc>
                <a:extLst>
                  <a:ext uri="{0D108BD9-81ED-4DB2-BD59-A6C34878D82A}">
                    <a16:rowId xmlns:a16="http://schemas.microsoft.com/office/drawing/2014/main" val="52605099"/>
                  </a:ext>
                </a:extLst>
              </a:tr>
            </a:tbl>
          </a:graphicData>
        </a:graphic>
      </p:graphicFrame>
    </p:spTree>
    <p:extLst>
      <p:ext uri="{BB962C8B-B14F-4D97-AF65-F5344CB8AC3E}">
        <p14:creationId xmlns:p14="http://schemas.microsoft.com/office/powerpoint/2010/main" val="32217618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ítulo 1">
            <a:extLst>
              <a:ext uri="{FF2B5EF4-FFF2-40B4-BE49-F238E27FC236}">
                <a16:creationId xmlns:a16="http://schemas.microsoft.com/office/drawing/2014/main" id="{147EB1D0-C696-4AED-AD54-EEF40E60C6C8}"/>
              </a:ext>
            </a:extLst>
          </p:cNvPr>
          <p:cNvSpPr>
            <a:spLocks noGrp="1"/>
          </p:cNvSpPr>
          <p:nvPr>
            <p:ph type="subTitle" idx="1"/>
          </p:nvPr>
        </p:nvSpPr>
        <p:spPr/>
        <p:txBody>
          <a:bodyPr/>
          <a:lstStyle/>
          <a:p>
            <a:endParaRPr lang="es-PE" dirty="0"/>
          </a:p>
        </p:txBody>
      </p:sp>
      <p:sp>
        <p:nvSpPr>
          <p:cNvPr id="3" name="Título 2">
            <a:extLst>
              <a:ext uri="{FF2B5EF4-FFF2-40B4-BE49-F238E27FC236}">
                <a16:creationId xmlns:a16="http://schemas.microsoft.com/office/drawing/2014/main" id="{967D7C61-1DFF-4DD2-83A5-BE377EA6003B}"/>
              </a:ext>
            </a:extLst>
          </p:cNvPr>
          <p:cNvSpPr>
            <a:spLocks noGrp="1"/>
          </p:cNvSpPr>
          <p:nvPr>
            <p:ph type="title"/>
          </p:nvPr>
        </p:nvSpPr>
        <p:spPr/>
        <p:txBody>
          <a:bodyPr/>
          <a:lstStyle/>
          <a:p>
            <a:endParaRPr lang="es-PE" dirty="0"/>
          </a:p>
        </p:txBody>
      </p:sp>
      <p:sp>
        <p:nvSpPr>
          <p:cNvPr id="4" name="Marcador de número de diapositiva 3">
            <a:extLst>
              <a:ext uri="{FF2B5EF4-FFF2-40B4-BE49-F238E27FC236}">
                <a16:creationId xmlns:a16="http://schemas.microsoft.com/office/drawing/2014/main" id="{9D66C76C-6724-4D8C-BB41-0674FC3CE30F}"/>
              </a:ext>
            </a:extLst>
          </p:cNvPr>
          <p:cNvSpPr>
            <a:spLocks noGrp="1"/>
          </p:cNvSpPr>
          <p:nvPr>
            <p:ph type="sldNum" sz="quarter" idx="12"/>
          </p:nvPr>
        </p:nvSpPr>
        <p:spPr/>
        <p:txBody>
          <a:bodyPr/>
          <a:lstStyle/>
          <a:p>
            <a:fld id="{F68327C5-B821-4FE9-A59A-A60D9EB59A9A}" type="slidenum">
              <a:rPr lang="en-US" smtClean="0"/>
              <a:pPr/>
              <a:t>20</a:t>
            </a:fld>
            <a:endParaRPr lang="en-US" dirty="0"/>
          </a:p>
        </p:txBody>
      </p:sp>
      <p:graphicFrame>
        <p:nvGraphicFramePr>
          <p:cNvPr id="5" name="Tabla 4" title="Tabla de gráficos">
            <a:extLst>
              <a:ext uri="{FF2B5EF4-FFF2-40B4-BE49-F238E27FC236}">
                <a16:creationId xmlns:a16="http://schemas.microsoft.com/office/drawing/2014/main" id="{193A85BC-FAD6-4FBA-A40C-C01315665336}"/>
              </a:ext>
            </a:extLst>
          </p:cNvPr>
          <p:cNvGraphicFramePr>
            <a:graphicFrameLocks noGrp="1"/>
          </p:cNvGraphicFramePr>
          <p:nvPr>
            <p:extLst>
              <p:ext uri="{D42A27DB-BD31-4B8C-83A1-F6EECF244321}">
                <p14:modId xmlns:p14="http://schemas.microsoft.com/office/powerpoint/2010/main" val="1817316911"/>
              </p:ext>
            </p:extLst>
          </p:nvPr>
        </p:nvGraphicFramePr>
        <p:xfrm>
          <a:off x="717538" y="619375"/>
          <a:ext cx="10757287" cy="6038043"/>
        </p:xfrm>
        <a:graphic>
          <a:graphicData uri="http://schemas.openxmlformats.org/drawingml/2006/table">
            <a:tbl>
              <a:tblPr firstRow="1" bandRow="1">
                <a:effectLst>
                  <a:outerShdw blurRad="114300" dist="38100" dir="2700000" algn="tl" rotWithShape="0">
                    <a:prstClr val="black">
                      <a:alpha val="20000"/>
                    </a:prstClr>
                  </a:outerShdw>
                </a:effectLst>
                <a:tableStyleId>{5C22544A-7EE6-4342-B048-85BDC9FD1C3A}</a:tableStyleId>
              </a:tblPr>
              <a:tblGrid>
                <a:gridCol w="838303">
                  <a:extLst>
                    <a:ext uri="{9D8B030D-6E8A-4147-A177-3AD203B41FA5}">
                      <a16:colId xmlns:a16="http://schemas.microsoft.com/office/drawing/2014/main" val="20000"/>
                    </a:ext>
                  </a:extLst>
                </a:gridCol>
                <a:gridCol w="165316">
                  <a:extLst>
                    <a:ext uri="{9D8B030D-6E8A-4147-A177-3AD203B41FA5}">
                      <a16:colId xmlns:a16="http://schemas.microsoft.com/office/drawing/2014/main" val="20001"/>
                    </a:ext>
                  </a:extLst>
                </a:gridCol>
                <a:gridCol w="165316">
                  <a:extLst>
                    <a:ext uri="{9D8B030D-6E8A-4147-A177-3AD203B41FA5}">
                      <a16:colId xmlns:a16="http://schemas.microsoft.com/office/drawing/2014/main" val="20002"/>
                    </a:ext>
                  </a:extLst>
                </a:gridCol>
                <a:gridCol w="165316">
                  <a:extLst>
                    <a:ext uri="{9D8B030D-6E8A-4147-A177-3AD203B41FA5}">
                      <a16:colId xmlns:a16="http://schemas.microsoft.com/office/drawing/2014/main" val="20003"/>
                    </a:ext>
                  </a:extLst>
                </a:gridCol>
                <a:gridCol w="165316">
                  <a:extLst>
                    <a:ext uri="{9D8B030D-6E8A-4147-A177-3AD203B41FA5}">
                      <a16:colId xmlns:a16="http://schemas.microsoft.com/office/drawing/2014/main" val="20004"/>
                    </a:ext>
                  </a:extLst>
                </a:gridCol>
                <a:gridCol w="165316">
                  <a:extLst>
                    <a:ext uri="{9D8B030D-6E8A-4147-A177-3AD203B41FA5}">
                      <a16:colId xmlns:a16="http://schemas.microsoft.com/office/drawing/2014/main" val="20005"/>
                    </a:ext>
                  </a:extLst>
                </a:gridCol>
                <a:gridCol w="165316">
                  <a:extLst>
                    <a:ext uri="{9D8B030D-6E8A-4147-A177-3AD203B41FA5}">
                      <a16:colId xmlns:a16="http://schemas.microsoft.com/office/drawing/2014/main" val="20006"/>
                    </a:ext>
                  </a:extLst>
                </a:gridCol>
                <a:gridCol w="165316">
                  <a:extLst>
                    <a:ext uri="{9D8B030D-6E8A-4147-A177-3AD203B41FA5}">
                      <a16:colId xmlns:a16="http://schemas.microsoft.com/office/drawing/2014/main" val="20007"/>
                    </a:ext>
                  </a:extLst>
                </a:gridCol>
                <a:gridCol w="165316">
                  <a:extLst>
                    <a:ext uri="{9D8B030D-6E8A-4147-A177-3AD203B41FA5}">
                      <a16:colId xmlns:a16="http://schemas.microsoft.com/office/drawing/2014/main" val="20008"/>
                    </a:ext>
                  </a:extLst>
                </a:gridCol>
                <a:gridCol w="165316">
                  <a:extLst>
                    <a:ext uri="{9D8B030D-6E8A-4147-A177-3AD203B41FA5}">
                      <a16:colId xmlns:a16="http://schemas.microsoft.com/office/drawing/2014/main" val="20009"/>
                    </a:ext>
                  </a:extLst>
                </a:gridCol>
                <a:gridCol w="165316">
                  <a:extLst>
                    <a:ext uri="{9D8B030D-6E8A-4147-A177-3AD203B41FA5}">
                      <a16:colId xmlns:a16="http://schemas.microsoft.com/office/drawing/2014/main" val="20010"/>
                    </a:ext>
                  </a:extLst>
                </a:gridCol>
                <a:gridCol w="165316">
                  <a:extLst>
                    <a:ext uri="{9D8B030D-6E8A-4147-A177-3AD203B41FA5}">
                      <a16:colId xmlns:a16="http://schemas.microsoft.com/office/drawing/2014/main" val="20011"/>
                    </a:ext>
                  </a:extLst>
                </a:gridCol>
                <a:gridCol w="165316">
                  <a:extLst>
                    <a:ext uri="{9D8B030D-6E8A-4147-A177-3AD203B41FA5}">
                      <a16:colId xmlns:a16="http://schemas.microsoft.com/office/drawing/2014/main" val="20012"/>
                    </a:ext>
                  </a:extLst>
                </a:gridCol>
                <a:gridCol w="165316">
                  <a:extLst>
                    <a:ext uri="{9D8B030D-6E8A-4147-A177-3AD203B41FA5}">
                      <a16:colId xmlns:a16="http://schemas.microsoft.com/office/drawing/2014/main" val="20013"/>
                    </a:ext>
                  </a:extLst>
                </a:gridCol>
                <a:gridCol w="165316">
                  <a:extLst>
                    <a:ext uri="{9D8B030D-6E8A-4147-A177-3AD203B41FA5}">
                      <a16:colId xmlns:a16="http://schemas.microsoft.com/office/drawing/2014/main" val="20014"/>
                    </a:ext>
                  </a:extLst>
                </a:gridCol>
                <a:gridCol w="165316">
                  <a:extLst>
                    <a:ext uri="{9D8B030D-6E8A-4147-A177-3AD203B41FA5}">
                      <a16:colId xmlns:a16="http://schemas.microsoft.com/office/drawing/2014/main" val="20015"/>
                    </a:ext>
                  </a:extLst>
                </a:gridCol>
                <a:gridCol w="165316">
                  <a:extLst>
                    <a:ext uri="{9D8B030D-6E8A-4147-A177-3AD203B41FA5}">
                      <a16:colId xmlns:a16="http://schemas.microsoft.com/office/drawing/2014/main" val="20016"/>
                    </a:ext>
                  </a:extLst>
                </a:gridCol>
                <a:gridCol w="165316">
                  <a:extLst>
                    <a:ext uri="{9D8B030D-6E8A-4147-A177-3AD203B41FA5}">
                      <a16:colId xmlns:a16="http://schemas.microsoft.com/office/drawing/2014/main" val="20017"/>
                    </a:ext>
                  </a:extLst>
                </a:gridCol>
                <a:gridCol w="165316">
                  <a:extLst>
                    <a:ext uri="{9D8B030D-6E8A-4147-A177-3AD203B41FA5}">
                      <a16:colId xmlns:a16="http://schemas.microsoft.com/office/drawing/2014/main" val="20018"/>
                    </a:ext>
                  </a:extLst>
                </a:gridCol>
                <a:gridCol w="165316">
                  <a:extLst>
                    <a:ext uri="{9D8B030D-6E8A-4147-A177-3AD203B41FA5}">
                      <a16:colId xmlns:a16="http://schemas.microsoft.com/office/drawing/2014/main" val="20019"/>
                    </a:ext>
                  </a:extLst>
                </a:gridCol>
                <a:gridCol w="165316">
                  <a:extLst>
                    <a:ext uri="{9D8B030D-6E8A-4147-A177-3AD203B41FA5}">
                      <a16:colId xmlns:a16="http://schemas.microsoft.com/office/drawing/2014/main" val="20020"/>
                    </a:ext>
                  </a:extLst>
                </a:gridCol>
                <a:gridCol w="165316">
                  <a:extLst>
                    <a:ext uri="{9D8B030D-6E8A-4147-A177-3AD203B41FA5}">
                      <a16:colId xmlns:a16="http://schemas.microsoft.com/office/drawing/2014/main" val="20021"/>
                    </a:ext>
                  </a:extLst>
                </a:gridCol>
                <a:gridCol w="165316">
                  <a:extLst>
                    <a:ext uri="{9D8B030D-6E8A-4147-A177-3AD203B41FA5}">
                      <a16:colId xmlns:a16="http://schemas.microsoft.com/office/drawing/2014/main" val="20022"/>
                    </a:ext>
                  </a:extLst>
                </a:gridCol>
                <a:gridCol w="165316">
                  <a:extLst>
                    <a:ext uri="{9D8B030D-6E8A-4147-A177-3AD203B41FA5}">
                      <a16:colId xmlns:a16="http://schemas.microsoft.com/office/drawing/2014/main" val="20023"/>
                    </a:ext>
                  </a:extLst>
                </a:gridCol>
                <a:gridCol w="165316">
                  <a:extLst>
                    <a:ext uri="{9D8B030D-6E8A-4147-A177-3AD203B41FA5}">
                      <a16:colId xmlns:a16="http://schemas.microsoft.com/office/drawing/2014/main" val="20024"/>
                    </a:ext>
                  </a:extLst>
                </a:gridCol>
                <a:gridCol w="165316">
                  <a:extLst>
                    <a:ext uri="{9D8B030D-6E8A-4147-A177-3AD203B41FA5}">
                      <a16:colId xmlns:a16="http://schemas.microsoft.com/office/drawing/2014/main" val="20025"/>
                    </a:ext>
                  </a:extLst>
                </a:gridCol>
                <a:gridCol w="165316">
                  <a:extLst>
                    <a:ext uri="{9D8B030D-6E8A-4147-A177-3AD203B41FA5}">
                      <a16:colId xmlns:a16="http://schemas.microsoft.com/office/drawing/2014/main" val="20026"/>
                    </a:ext>
                  </a:extLst>
                </a:gridCol>
                <a:gridCol w="165316">
                  <a:extLst>
                    <a:ext uri="{9D8B030D-6E8A-4147-A177-3AD203B41FA5}">
                      <a16:colId xmlns:a16="http://schemas.microsoft.com/office/drawing/2014/main" val="20027"/>
                    </a:ext>
                  </a:extLst>
                </a:gridCol>
                <a:gridCol w="165316">
                  <a:extLst>
                    <a:ext uri="{9D8B030D-6E8A-4147-A177-3AD203B41FA5}">
                      <a16:colId xmlns:a16="http://schemas.microsoft.com/office/drawing/2014/main" val="20028"/>
                    </a:ext>
                  </a:extLst>
                </a:gridCol>
                <a:gridCol w="165316">
                  <a:extLst>
                    <a:ext uri="{9D8B030D-6E8A-4147-A177-3AD203B41FA5}">
                      <a16:colId xmlns:a16="http://schemas.microsoft.com/office/drawing/2014/main" val="20029"/>
                    </a:ext>
                  </a:extLst>
                </a:gridCol>
                <a:gridCol w="165316">
                  <a:extLst>
                    <a:ext uri="{9D8B030D-6E8A-4147-A177-3AD203B41FA5}">
                      <a16:colId xmlns:a16="http://schemas.microsoft.com/office/drawing/2014/main" val="20030"/>
                    </a:ext>
                  </a:extLst>
                </a:gridCol>
                <a:gridCol w="165316">
                  <a:extLst>
                    <a:ext uri="{9D8B030D-6E8A-4147-A177-3AD203B41FA5}">
                      <a16:colId xmlns:a16="http://schemas.microsoft.com/office/drawing/2014/main" val="20031"/>
                    </a:ext>
                  </a:extLst>
                </a:gridCol>
                <a:gridCol w="165316">
                  <a:extLst>
                    <a:ext uri="{9D8B030D-6E8A-4147-A177-3AD203B41FA5}">
                      <a16:colId xmlns:a16="http://schemas.microsoft.com/office/drawing/2014/main" val="20032"/>
                    </a:ext>
                  </a:extLst>
                </a:gridCol>
                <a:gridCol w="165316">
                  <a:extLst>
                    <a:ext uri="{9D8B030D-6E8A-4147-A177-3AD203B41FA5}">
                      <a16:colId xmlns:a16="http://schemas.microsoft.com/office/drawing/2014/main" val="20033"/>
                    </a:ext>
                  </a:extLst>
                </a:gridCol>
                <a:gridCol w="165316">
                  <a:extLst>
                    <a:ext uri="{9D8B030D-6E8A-4147-A177-3AD203B41FA5}">
                      <a16:colId xmlns:a16="http://schemas.microsoft.com/office/drawing/2014/main" val="20034"/>
                    </a:ext>
                  </a:extLst>
                </a:gridCol>
                <a:gridCol w="165316">
                  <a:extLst>
                    <a:ext uri="{9D8B030D-6E8A-4147-A177-3AD203B41FA5}">
                      <a16:colId xmlns:a16="http://schemas.microsoft.com/office/drawing/2014/main" val="20035"/>
                    </a:ext>
                  </a:extLst>
                </a:gridCol>
                <a:gridCol w="165316">
                  <a:extLst>
                    <a:ext uri="{9D8B030D-6E8A-4147-A177-3AD203B41FA5}">
                      <a16:colId xmlns:a16="http://schemas.microsoft.com/office/drawing/2014/main" val="20036"/>
                    </a:ext>
                  </a:extLst>
                </a:gridCol>
                <a:gridCol w="165316">
                  <a:extLst>
                    <a:ext uri="{9D8B030D-6E8A-4147-A177-3AD203B41FA5}">
                      <a16:colId xmlns:a16="http://schemas.microsoft.com/office/drawing/2014/main" val="20037"/>
                    </a:ext>
                  </a:extLst>
                </a:gridCol>
                <a:gridCol w="165316">
                  <a:extLst>
                    <a:ext uri="{9D8B030D-6E8A-4147-A177-3AD203B41FA5}">
                      <a16:colId xmlns:a16="http://schemas.microsoft.com/office/drawing/2014/main" val="20038"/>
                    </a:ext>
                  </a:extLst>
                </a:gridCol>
                <a:gridCol w="165316">
                  <a:extLst>
                    <a:ext uri="{9D8B030D-6E8A-4147-A177-3AD203B41FA5}">
                      <a16:colId xmlns:a16="http://schemas.microsoft.com/office/drawing/2014/main" val="20039"/>
                    </a:ext>
                  </a:extLst>
                </a:gridCol>
                <a:gridCol w="165316">
                  <a:extLst>
                    <a:ext uri="{9D8B030D-6E8A-4147-A177-3AD203B41FA5}">
                      <a16:colId xmlns:a16="http://schemas.microsoft.com/office/drawing/2014/main" val="20040"/>
                    </a:ext>
                  </a:extLst>
                </a:gridCol>
                <a:gridCol w="165316">
                  <a:extLst>
                    <a:ext uri="{9D8B030D-6E8A-4147-A177-3AD203B41FA5}">
                      <a16:colId xmlns:a16="http://schemas.microsoft.com/office/drawing/2014/main" val="20041"/>
                    </a:ext>
                  </a:extLst>
                </a:gridCol>
                <a:gridCol w="165316">
                  <a:extLst>
                    <a:ext uri="{9D8B030D-6E8A-4147-A177-3AD203B41FA5}">
                      <a16:colId xmlns:a16="http://schemas.microsoft.com/office/drawing/2014/main" val="20042"/>
                    </a:ext>
                  </a:extLst>
                </a:gridCol>
                <a:gridCol w="165316">
                  <a:extLst>
                    <a:ext uri="{9D8B030D-6E8A-4147-A177-3AD203B41FA5}">
                      <a16:colId xmlns:a16="http://schemas.microsoft.com/office/drawing/2014/main" val="20043"/>
                    </a:ext>
                  </a:extLst>
                </a:gridCol>
                <a:gridCol w="165316">
                  <a:extLst>
                    <a:ext uri="{9D8B030D-6E8A-4147-A177-3AD203B41FA5}">
                      <a16:colId xmlns:a16="http://schemas.microsoft.com/office/drawing/2014/main" val="20044"/>
                    </a:ext>
                  </a:extLst>
                </a:gridCol>
                <a:gridCol w="165316">
                  <a:extLst>
                    <a:ext uri="{9D8B030D-6E8A-4147-A177-3AD203B41FA5}">
                      <a16:colId xmlns:a16="http://schemas.microsoft.com/office/drawing/2014/main" val="20045"/>
                    </a:ext>
                  </a:extLst>
                </a:gridCol>
                <a:gridCol w="165316">
                  <a:extLst>
                    <a:ext uri="{9D8B030D-6E8A-4147-A177-3AD203B41FA5}">
                      <a16:colId xmlns:a16="http://schemas.microsoft.com/office/drawing/2014/main" val="20046"/>
                    </a:ext>
                  </a:extLst>
                </a:gridCol>
                <a:gridCol w="165316">
                  <a:extLst>
                    <a:ext uri="{9D8B030D-6E8A-4147-A177-3AD203B41FA5}">
                      <a16:colId xmlns:a16="http://schemas.microsoft.com/office/drawing/2014/main" val="20047"/>
                    </a:ext>
                  </a:extLst>
                </a:gridCol>
                <a:gridCol w="165316">
                  <a:extLst>
                    <a:ext uri="{9D8B030D-6E8A-4147-A177-3AD203B41FA5}">
                      <a16:colId xmlns:a16="http://schemas.microsoft.com/office/drawing/2014/main" val="20048"/>
                    </a:ext>
                  </a:extLst>
                </a:gridCol>
                <a:gridCol w="165316">
                  <a:extLst>
                    <a:ext uri="{9D8B030D-6E8A-4147-A177-3AD203B41FA5}">
                      <a16:colId xmlns:a16="http://schemas.microsoft.com/office/drawing/2014/main" val="20049"/>
                    </a:ext>
                  </a:extLst>
                </a:gridCol>
                <a:gridCol w="165316">
                  <a:extLst>
                    <a:ext uri="{9D8B030D-6E8A-4147-A177-3AD203B41FA5}">
                      <a16:colId xmlns:a16="http://schemas.microsoft.com/office/drawing/2014/main" val="20050"/>
                    </a:ext>
                  </a:extLst>
                </a:gridCol>
                <a:gridCol w="165316">
                  <a:extLst>
                    <a:ext uri="{9D8B030D-6E8A-4147-A177-3AD203B41FA5}">
                      <a16:colId xmlns:a16="http://schemas.microsoft.com/office/drawing/2014/main" val="20051"/>
                    </a:ext>
                  </a:extLst>
                </a:gridCol>
                <a:gridCol w="165316">
                  <a:extLst>
                    <a:ext uri="{9D8B030D-6E8A-4147-A177-3AD203B41FA5}">
                      <a16:colId xmlns:a16="http://schemas.microsoft.com/office/drawing/2014/main" val="20052"/>
                    </a:ext>
                  </a:extLst>
                </a:gridCol>
                <a:gridCol w="165316">
                  <a:extLst>
                    <a:ext uri="{9D8B030D-6E8A-4147-A177-3AD203B41FA5}">
                      <a16:colId xmlns:a16="http://schemas.microsoft.com/office/drawing/2014/main" val="20053"/>
                    </a:ext>
                  </a:extLst>
                </a:gridCol>
                <a:gridCol w="165316">
                  <a:extLst>
                    <a:ext uri="{9D8B030D-6E8A-4147-A177-3AD203B41FA5}">
                      <a16:colId xmlns:a16="http://schemas.microsoft.com/office/drawing/2014/main" val="20054"/>
                    </a:ext>
                  </a:extLst>
                </a:gridCol>
                <a:gridCol w="165316">
                  <a:extLst>
                    <a:ext uri="{9D8B030D-6E8A-4147-A177-3AD203B41FA5}">
                      <a16:colId xmlns:a16="http://schemas.microsoft.com/office/drawing/2014/main" val="20055"/>
                    </a:ext>
                  </a:extLst>
                </a:gridCol>
                <a:gridCol w="165316">
                  <a:extLst>
                    <a:ext uri="{9D8B030D-6E8A-4147-A177-3AD203B41FA5}">
                      <a16:colId xmlns:a16="http://schemas.microsoft.com/office/drawing/2014/main" val="20056"/>
                    </a:ext>
                  </a:extLst>
                </a:gridCol>
                <a:gridCol w="165316">
                  <a:extLst>
                    <a:ext uri="{9D8B030D-6E8A-4147-A177-3AD203B41FA5}">
                      <a16:colId xmlns:a16="http://schemas.microsoft.com/office/drawing/2014/main" val="20057"/>
                    </a:ext>
                  </a:extLst>
                </a:gridCol>
                <a:gridCol w="165316">
                  <a:extLst>
                    <a:ext uri="{9D8B030D-6E8A-4147-A177-3AD203B41FA5}">
                      <a16:colId xmlns:a16="http://schemas.microsoft.com/office/drawing/2014/main" val="20058"/>
                    </a:ext>
                  </a:extLst>
                </a:gridCol>
                <a:gridCol w="165316">
                  <a:extLst>
                    <a:ext uri="{9D8B030D-6E8A-4147-A177-3AD203B41FA5}">
                      <a16:colId xmlns:a16="http://schemas.microsoft.com/office/drawing/2014/main" val="20059"/>
                    </a:ext>
                  </a:extLst>
                </a:gridCol>
                <a:gridCol w="165340">
                  <a:extLst>
                    <a:ext uri="{9D8B030D-6E8A-4147-A177-3AD203B41FA5}">
                      <a16:colId xmlns:a16="http://schemas.microsoft.com/office/drawing/2014/main" val="20060"/>
                    </a:ext>
                  </a:extLst>
                </a:gridCol>
              </a:tblGrid>
              <a:tr h="258483">
                <a:tc>
                  <a:txBody>
                    <a:bodyPr/>
                    <a:lstStyle/>
                    <a:p>
                      <a:pPr algn="ctr" rtl="0"/>
                      <a:r>
                        <a:rPr lang="es" sz="1200" b="1">
                          <a:effectLst>
                            <a:outerShdw blurRad="38100" dist="38100" dir="2700000" algn="tl">
                              <a:srgbClr val="000000">
                                <a:alpha val="43137"/>
                              </a:srgbClr>
                            </a:outerShdw>
                          </a:effectLst>
                          <a:latin typeface="+mj-lt"/>
                        </a:rPr>
                        <a:t>Tareas</a:t>
                      </a:r>
                    </a:p>
                  </a:txBody>
                  <a:tcPr marL="67236" marR="67236" marT="33618" marB="33618">
                    <a:lnL w="12700" cap="flat" cmpd="sng" algn="ctr">
                      <a:solidFill>
                        <a:srgbClr val="2D6BB5"/>
                      </a:solidFill>
                      <a:prstDash val="solid"/>
                      <a:round/>
                      <a:headEnd type="none" w="med" len="med"/>
                      <a:tailEnd type="none" w="med" len="med"/>
                    </a:lnL>
                    <a:lnT w="12700" cap="flat" cmpd="sng" algn="ctr">
                      <a:solidFill>
                        <a:srgbClr val="2D6BB5"/>
                      </a:solidFill>
                      <a:prstDash val="solid"/>
                      <a:round/>
                      <a:headEnd type="none" w="med" len="med"/>
                      <a:tailEnd type="none" w="med" len="med"/>
                    </a:lnT>
                    <a:lnB w="12700" cap="flat" cmpd="sng" algn="ctr">
                      <a:noFill/>
                      <a:prstDash val="solid"/>
                      <a:round/>
                      <a:headEnd type="none" w="med" len="med"/>
                      <a:tailEnd type="none" w="med" len="med"/>
                    </a:lnB>
                    <a:solidFill>
                      <a:schemeClr val="tx2">
                        <a:lumMod val="65000"/>
                        <a:lumOff val="35000"/>
                      </a:schemeClr>
                    </a:solidFill>
                  </a:tcPr>
                </a:tc>
                <a:tc gridSpan="12">
                  <a:txBody>
                    <a:bodyPr/>
                    <a:lstStyle/>
                    <a:p>
                      <a:pPr algn="ctr" rtl="0"/>
                      <a:r>
                        <a:rPr lang="es" sz="1200" b="0">
                          <a:effectLst>
                            <a:outerShdw blurRad="38100" dist="38100" dir="2700000" algn="tl">
                              <a:srgbClr val="000000">
                                <a:alpha val="43137"/>
                              </a:srgbClr>
                            </a:outerShdw>
                          </a:effectLst>
                          <a:latin typeface="+mj-lt"/>
                        </a:rPr>
                        <a:t>20XX</a:t>
                      </a:r>
                    </a:p>
                  </a:txBody>
                  <a:tcPr marL="67236" marR="67236" marT="33618" marB="33618">
                    <a:lnT w="12700" cap="flat" cmpd="sng" algn="ctr">
                      <a:solidFill>
                        <a:srgbClr val="2D6BB5"/>
                      </a:solidFill>
                      <a:prstDash val="solid"/>
                      <a:round/>
                      <a:headEnd type="none" w="med" len="med"/>
                      <a:tailEnd type="none" w="med" len="med"/>
                    </a:lnT>
                    <a:lnB w="12700" cap="flat" cmpd="sng" algn="ctr">
                      <a:noFill/>
                      <a:prstDash val="solid"/>
                      <a:round/>
                      <a:headEnd type="none" w="med" len="med"/>
                      <a:tailEnd type="none" w="med" len="med"/>
                    </a:lnB>
                    <a:solidFill>
                      <a:schemeClr val="tx2">
                        <a:lumMod val="65000"/>
                        <a:lumOff val="35000"/>
                      </a:schemeClr>
                    </a:solidFill>
                  </a:tcPr>
                </a:tc>
                <a:tc hMerge="1">
                  <a:txBody>
                    <a:bodyPr/>
                    <a:lstStyle/>
                    <a:p>
                      <a:pPr rtl="0"/>
                      <a:endParaRPr lang="en-US" sz="1700" dirty="0">
                        <a:latin typeface="Arial Narrow" pitchFamily="34" charset="0"/>
                      </a:endParaRPr>
                    </a:p>
                  </a:txBody>
                  <a:tcPr marL="85726" marR="85726" marT="42863" marB="42863"/>
                </a:tc>
                <a:tc hMerge="1">
                  <a:txBody>
                    <a:bodyPr/>
                    <a:lstStyle/>
                    <a:p>
                      <a:pPr rtl="0"/>
                      <a:endParaRPr lang="en-US" sz="1700">
                        <a:latin typeface="Arial Narrow" pitchFamily="34" charset="0"/>
                      </a:endParaRPr>
                    </a:p>
                  </a:txBody>
                  <a:tcPr marL="85726" marR="85726" marT="42863" marB="42863"/>
                </a:tc>
                <a:tc hMerge="1">
                  <a:txBody>
                    <a:bodyPr/>
                    <a:lstStyle/>
                    <a:p>
                      <a:pPr rtl="0"/>
                      <a:endParaRPr lang="en-US" sz="1700" dirty="0">
                        <a:latin typeface="Arial Narrow" pitchFamily="34" charset="0"/>
                      </a:endParaRPr>
                    </a:p>
                  </a:txBody>
                  <a:tcPr marL="85726" marR="85726" marT="42863" marB="42863"/>
                </a:tc>
                <a:tc hMerge="1">
                  <a:txBody>
                    <a:bodyPr/>
                    <a:lstStyle/>
                    <a:p>
                      <a:pPr rtl="0"/>
                      <a:endParaRPr lang="en-US" sz="1700" dirty="0">
                        <a:latin typeface="Arial Narrow" pitchFamily="34" charset="0"/>
                      </a:endParaRPr>
                    </a:p>
                  </a:txBody>
                  <a:tcPr marL="85726" marR="85726" marT="42863" marB="42863"/>
                </a:tc>
                <a:tc hMerge="1">
                  <a:txBody>
                    <a:bodyPr/>
                    <a:lstStyle/>
                    <a:p>
                      <a:pPr rtl="0"/>
                      <a:endParaRPr lang="en-US" sz="1700" dirty="0">
                        <a:latin typeface="Arial Narrow" pitchFamily="34" charset="0"/>
                      </a:endParaRPr>
                    </a:p>
                  </a:txBody>
                  <a:tcPr marL="85726" marR="85726" marT="42863" marB="42863"/>
                </a:tc>
                <a:tc hMerge="1">
                  <a:txBody>
                    <a:bodyPr/>
                    <a:lstStyle/>
                    <a:p>
                      <a:pPr rtl="0"/>
                      <a:endParaRPr lang="en-US" sz="1700" dirty="0">
                        <a:latin typeface="Arial Narrow" pitchFamily="34" charset="0"/>
                      </a:endParaRPr>
                    </a:p>
                  </a:txBody>
                  <a:tcPr marL="85726" marR="85726" marT="42863" marB="42863"/>
                </a:tc>
                <a:tc hMerge="1">
                  <a:txBody>
                    <a:bodyPr/>
                    <a:lstStyle/>
                    <a:p>
                      <a:pPr algn="ctr" rtl="0"/>
                      <a:endParaRPr lang="en-US" sz="1600" b="0" dirty="0">
                        <a:effectLst>
                          <a:outerShdw blurRad="38100" dist="38100" dir="2700000" algn="tl">
                            <a:srgbClr val="000000">
                              <a:alpha val="43137"/>
                            </a:srgbClr>
                          </a:outerShdw>
                        </a:effectLst>
                        <a:latin typeface="Arial Narrow" pitchFamily="34" charset="0"/>
                      </a:endParaRPr>
                    </a:p>
                  </a:txBody>
                  <a:tcPr marL="85726" marR="85726" marT="42863" marB="42863">
                    <a:lnT w="28575" cap="flat" cmpd="sng" algn="ctr">
                      <a:solidFill>
                        <a:schemeClr val="accent2"/>
                      </a:solidFill>
                      <a:prstDash val="solid"/>
                      <a:round/>
                      <a:headEnd type="none" w="med" len="med"/>
                      <a:tailEnd type="none" w="med" len="med"/>
                    </a:lnT>
                    <a:lnB w="28575" cap="flat" cmpd="sng" algn="ctr">
                      <a:solidFill>
                        <a:srgbClr val="2D6BB5"/>
                      </a:solidFill>
                      <a:prstDash val="solid"/>
                      <a:round/>
                      <a:headEnd type="none" w="med" len="med"/>
                      <a:tailEnd type="none" w="med" len="med"/>
                    </a:lnB>
                    <a:gradFill>
                      <a:gsLst>
                        <a:gs pos="0">
                          <a:srgbClr val="092C60"/>
                        </a:gs>
                        <a:gs pos="50000">
                          <a:srgbClr val="13448C"/>
                        </a:gs>
                        <a:gs pos="100000">
                          <a:srgbClr val="1952A7"/>
                        </a:gs>
                      </a:gsLst>
                      <a:lin ang="16200000" scaled="1"/>
                    </a:gradFill>
                  </a:tcPr>
                </a:tc>
                <a:tc hMerge="1">
                  <a:txBody>
                    <a:bodyPr/>
                    <a:lstStyle/>
                    <a:p>
                      <a:pPr algn="ctr" rtl="0"/>
                      <a:endParaRPr lang="en-US" sz="1600" b="0" dirty="0">
                        <a:effectLst>
                          <a:outerShdw blurRad="38100" dist="38100" dir="2700000" algn="tl">
                            <a:srgbClr val="000000">
                              <a:alpha val="43137"/>
                            </a:srgbClr>
                          </a:outerShdw>
                        </a:effectLst>
                        <a:latin typeface="Arial Narrow" pitchFamily="34" charset="0"/>
                      </a:endParaRPr>
                    </a:p>
                  </a:txBody>
                  <a:tcPr marL="85726" marR="85726" marT="42863" marB="42863">
                    <a:lnT w="28575" cap="flat" cmpd="sng" algn="ctr">
                      <a:solidFill>
                        <a:schemeClr val="accent2"/>
                      </a:solidFill>
                      <a:prstDash val="solid"/>
                      <a:round/>
                      <a:headEnd type="none" w="med" len="med"/>
                      <a:tailEnd type="none" w="med" len="med"/>
                    </a:lnT>
                    <a:lnB w="28575" cap="flat" cmpd="sng" algn="ctr">
                      <a:solidFill>
                        <a:srgbClr val="2D6BB5"/>
                      </a:solidFill>
                      <a:prstDash val="solid"/>
                      <a:round/>
                      <a:headEnd type="none" w="med" len="med"/>
                      <a:tailEnd type="none" w="med" len="med"/>
                    </a:lnB>
                    <a:gradFill>
                      <a:gsLst>
                        <a:gs pos="0">
                          <a:srgbClr val="092C60"/>
                        </a:gs>
                        <a:gs pos="50000">
                          <a:srgbClr val="13448C"/>
                        </a:gs>
                        <a:gs pos="100000">
                          <a:srgbClr val="1952A7"/>
                        </a:gs>
                      </a:gsLst>
                      <a:lin ang="16200000" scaled="1"/>
                    </a:gradFill>
                  </a:tcPr>
                </a:tc>
                <a:tc hMerge="1">
                  <a:txBody>
                    <a:bodyPr/>
                    <a:lstStyle/>
                    <a:p>
                      <a:pPr algn="ctr" rtl="0"/>
                      <a:endParaRPr lang="en-US" sz="1600" b="0" dirty="0">
                        <a:effectLst>
                          <a:outerShdw blurRad="38100" dist="38100" dir="2700000" algn="tl">
                            <a:srgbClr val="000000">
                              <a:alpha val="43137"/>
                            </a:srgbClr>
                          </a:outerShdw>
                        </a:effectLst>
                        <a:latin typeface="Arial Narrow" pitchFamily="34" charset="0"/>
                      </a:endParaRPr>
                    </a:p>
                  </a:txBody>
                  <a:tcPr marL="85726" marR="85726" marT="42863" marB="42863">
                    <a:lnT w="28575" cap="flat" cmpd="sng" algn="ctr">
                      <a:solidFill>
                        <a:schemeClr val="accent2"/>
                      </a:solidFill>
                      <a:prstDash val="solid"/>
                      <a:round/>
                      <a:headEnd type="none" w="med" len="med"/>
                      <a:tailEnd type="none" w="med" len="med"/>
                    </a:lnT>
                    <a:lnB w="28575" cap="flat" cmpd="sng" algn="ctr">
                      <a:solidFill>
                        <a:srgbClr val="2D6BB5"/>
                      </a:solidFill>
                      <a:prstDash val="solid"/>
                      <a:round/>
                      <a:headEnd type="none" w="med" len="med"/>
                      <a:tailEnd type="none" w="med" len="med"/>
                    </a:lnB>
                    <a:gradFill>
                      <a:gsLst>
                        <a:gs pos="0">
                          <a:srgbClr val="092C60"/>
                        </a:gs>
                        <a:gs pos="50000">
                          <a:srgbClr val="13448C"/>
                        </a:gs>
                        <a:gs pos="100000">
                          <a:srgbClr val="1952A7"/>
                        </a:gs>
                      </a:gsLst>
                      <a:lin ang="16200000" scaled="1"/>
                    </a:gradFill>
                  </a:tcPr>
                </a:tc>
                <a:tc hMerge="1">
                  <a:txBody>
                    <a:bodyPr/>
                    <a:lstStyle/>
                    <a:p>
                      <a:pPr algn="ctr" rtl="0"/>
                      <a:endParaRPr lang="en-US" sz="1600" b="0" dirty="0">
                        <a:effectLst>
                          <a:outerShdw blurRad="38100" dist="38100" dir="2700000" algn="tl">
                            <a:srgbClr val="000000">
                              <a:alpha val="43137"/>
                            </a:srgbClr>
                          </a:outerShdw>
                        </a:effectLst>
                        <a:latin typeface="Arial Narrow" pitchFamily="34" charset="0"/>
                      </a:endParaRPr>
                    </a:p>
                  </a:txBody>
                  <a:tcPr marL="85726" marR="85726" marT="42863" marB="42863">
                    <a:lnT w="28575" cap="flat" cmpd="sng" algn="ctr">
                      <a:solidFill>
                        <a:schemeClr val="accent2"/>
                      </a:solidFill>
                      <a:prstDash val="solid"/>
                      <a:round/>
                      <a:headEnd type="none" w="med" len="med"/>
                      <a:tailEnd type="none" w="med" len="med"/>
                    </a:lnT>
                    <a:lnB w="28575" cap="flat" cmpd="sng" algn="ctr">
                      <a:solidFill>
                        <a:srgbClr val="2D6BB5"/>
                      </a:solidFill>
                      <a:prstDash val="solid"/>
                      <a:round/>
                      <a:headEnd type="none" w="med" len="med"/>
                      <a:tailEnd type="none" w="med" len="med"/>
                    </a:lnB>
                    <a:gradFill>
                      <a:gsLst>
                        <a:gs pos="0">
                          <a:srgbClr val="092C60"/>
                        </a:gs>
                        <a:gs pos="50000">
                          <a:srgbClr val="13448C"/>
                        </a:gs>
                        <a:gs pos="100000">
                          <a:srgbClr val="1952A7"/>
                        </a:gs>
                      </a:gsLst>
                      <a:lin ang="16200000" scaled="1"/>
                    </a:gradFill>
                  </a:tcPr>
                </a:tc>
                <a:tc hMerge="1">
                  <a:txBody>
                    <a:bodyPr/>
                    <a:lstStyle/>
                    <a:p>
                      <a:pPr algn="ctr" rtl="0"/>
                      <a:endParaRPr lang="en-US" sz="1600" b="0" dirty="0">
                        <a:effectLst>
                          <a:outerShdw blurRad="38100" dist="38100" dir="2700000" algn="tl">
                            <a:srgbClr val="000000">
                              <a:alpha val="43137"/>
                            </a:srgbClr>
                          </a:outerShdw>
                        </a:effectLst>
                        <a:latin typeface="Arial Narrow" pitchFamily="34" charset="0"/>
                      </a:endParaRPr>
                    </a:p>
                  </a:txBody>
                  <a:tcPr marL="85726" marR="85726" marT="42863" marB="42863">
                    <a:lnT w="28575" cap="flat" cmpd="sng" algn="ctr">
                      <a:solidFill>
                        <a:schemeClr val="accent2"/>
                      </a:solidFill>
                      <a:prstDash val="solid"/>
                      <a:round/>
                      <a:headEnd type="none" w="med" len="med"/>
                      <a:tailEnd type="none" w="med" len="med"/>
                    </a:lnT>
                    <a:lnB w="28575" cap="flat" cmpd="sng" algn="ctr">
                      <a:solidFill>
                        <a:srgbClr val="2D6BB5"/>
                      </a:solidFill>
                      <a:prstDash val="solid"/>
                      <a:round/>
                      <a:headEnd type="none" w="med" len="med"/>
                      <a:tailEnd type="none" w="med" len="med"/>
                    </a:lnB>
                    <a:gradFill>
                      <a:gsLst>
                        <a:gs pos="0">
                          <a:srgbClr val="092C60"/>
                        </a:gs>
                        <a:gs pos="50000">
                          <a:srgbClr val="13448C"/>
                        </a:gs>
                        <a:gs pos="100000">
                          <a:srgbClr val="1952A7"/>
                        </a:gs>
                      </a:gsLst>
                      <a:lin ang="16200000" scaled="1"/>
                    </a:gradFill>
                  </a:tcPr>
                </a:tc>
                <a:tc gridSpan="1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 sz="1200" b="0" kern="1200">
                          <a:solidFill>
                            <a:schemeClr val="lt1"/>
                          </a:solidFill>
                          <a:effectLst>
                            <a:outerShdw blurRad="38100" dist="38100" dir="2700000" algn="tl">
                              <a:srgbClr val="000000">
                                <a:alpha val="43137"/>
                              </a:srgbClr>
                            </a:outerShdw>
                          </a:effectLst>
                          <a:latin typeface="+mn-lt"/>
                          <a:ea typeface="+mn-ea"/>
                          <a:cs typeface="+mn-cs"/>
                        </a:rPr>
                        <a:t>20XX</a:t>
                      </a:r>
                      <a:endParaRPr lang="en-US" sz="1200" b="0" dirty="0">
                        <a:effectLst>
                          <a:outerShdw blurRad="38100" dist="38100" dir="2700000" algn="tl">
                            <a:srgbClr val="000000">
                              <a:alpha val="43137"/>
                            </a:srgbClr>
                          </a:outerShdw>
                        </a:effectLst>
                        <a:latin typeface="+mj-lt"/>
                      </a:endParaRPr>
                    </a:p>
                  </a:txBody>
                  <a:tcPr marL="67236" marR="67236" marT="33618" marB="33618">
                    <a:lnT w="12700" cap="flat" cmpd="sng" algn="ctr">
                      <a:solidFill>
                        <a:srgbClr val="2D6BB5"/>
                      </a:solidFill>
                      <a:prstDash val="solid"/>
                      <a:round/>
                      <a:headEnd type="none" w="med" len="med"/>
                      <a:tailEnd type="none" w="med" len="med"/>
                    </a:lnT>
                    <a:lnB w="12700" cap="flat" cmpd="sng" algn="ctr">
                      <a:noFill/>
                      <a:prstDash val="solid"/>
                      <a:round/>
                      <a:headEnd type="none" w="med" len="med"/>
                      <a:tailEnd type="none" w="med" len="med"/>
                    </a:lnB>
                    <a:solidFill>
                      <a:schemeClr val="tx2">
                        <a:lumMod val="65000"/>
                        <a:lumOff val="35000"/>
                      </a:schemeClr>
                    </a:solidFill>
                  </a:tcPr>
                </a:tc>
                <a:tc hMerge="1">
                  <a:txBody>
                    <a:bodyPr/>
                    <a:lstStyle/>
                    <a:p>
                      <a:pPr algn="ctr" rtl="0"/>
                      <a:endParaRPr lang="en-US" sz="1700" dirty="0">
                        <a:latin typeface="Arial Narrow" pitchFamily="34" charset="0"/>
                      </a:endParaRPr>
                    </a:p>
                  </a:txBody>
                  <a:tcPr marL="85726" marR="85726" marT="42863" marB="42863"/>
                </a:tc>
                <a:tc hMerge="1">
                  <a:txBody>
                    <a:bodyPr/>
                    <a:lstStyle/>
                    <a:p>
                      <a:pPr algn="ctr" rtl="0"/>
                      <a:endParaRPr lang="en-US" sz="1700" dirty="0">
                        <a:latin typeface="Arial Narrow" pitchFamily="34" charset="0"/>
                      </a:endParaRPr>
                    </a:p>
                  </a:txBody>
                  <a:tcPr marL="85726" marR="85726" marT="42863" marB="42863"/>
                </a:tc>
                <a:tc hMerge="1">
                  <a:txBody>
                    <a:bodyPr/>
                    <a:lstStyle/>
                    <a:p>
                      <a:pPr algn="ctr" rtl="0"/>
                      <a:endParaRPr lang="en-US" sz="1700" dirty="0">
                        <a:latin typeface="Arial Narrow" pitchFamily="34" charset="0"/>
                      </a:endParaRPr>
                    </a:p>
                  </a:txBody>
                  <a:tcPr marL="85726" marR="85726" marT="42863" marB="42863"/>
                </a:tc>
                <a:tc hMerge="1">
                  <a:txBody>
                    <a:bodyPr/>
                    <a:lstStyle/>
                    <a:p>
                      <a:pPr algn="ctr" rtl="0"/>
                      <a:endParaRPr lang="en-US" sz="1700" dirty="0">
                        <a:latin typeface="Arial Narrow" pitchFamily="34" charset="0"/>
                      </a:endParaRPr>
                    </a:p>
                  </a:txBody>
                  <a:tcPr marL="85726" marR="85726" marT="42863" marB="42863"/>
                </a:tc>
                <a:tc hMerge="1">
                  <a:txBody>
                    <a:bodyPr/>
                    <a:lstStyle/>
                    <a:p>
                      <a:pPr algn="ctr" rtl="0"/>
                      <a:endParaRPr lang="en-US" sz="1700" dirty="0">
                        <a:latin typeface="Arial Narrow" pitchFamily="34" charset="0"/>
                      </a:endParaRPr>
                    </a:p>
                  </a:txBody>
                  <a:tcPr marL="85726" marR="85726" marT="42863" marB="42863"/>
                </a:tc>
                <a:tc hMerge="1">
                  <a:txBody>
                    <a:bodyPr/>
                    <a:lstStyle/>
                    <a:p>
                      <a:pPr algn="ctr" rtl="0"/>
                      <a:endParaRPr lang="en-US" sz="1700" dirty="0">
                        <a:latin typeface="Arial Narrow" pitchFamily="34" charset="0"/>
                      </a:endParaRPr>
                    </a:p>
                  </a:txBody>
                  <a:tcPr marL="85726" marR="85726" marT="42863" marB="42863"/>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0" dirty="0">
                        <a:effectLst>
                          <a:outerShdw blurRad="38100" dist="38100" dir="2700000" algn="tl">
                            <a:srgbClr val="000000">
                              <a:alpha val="43137"/>
                            </a:srgbClr>
                          </a:outerShdw>
                        </a:effectLst>
                        <a:latin typeface="Arial Narrow" pitchFamily="34" charset="0"/>
                      </a:endParaRPr>
                    </a:p>
                  </a:txBody>
                  <a:tcPr marL="85726" marR="85726" marT="42863" marB="42863">
                    <a:lnT w="28575" cap="flat" cmpd="sng" algn="ctr">
                      <a:solidFill>
                        <a:schemeClr val="accent2"/>
                      </a:solidFill>
                      <a:prstDash val="solid"/>
                      <a:round/>
                      <a:headEnd type="none" w="med" len="med"/>
                      <a:tailEnd type="none" w="med" len="med"/>
                    </a:lnT>
                    <a:lnB w="28575" cap="flat" cmpd="sng" algn="ctr">
                      <a:solidFill>
                        <a:srgbClr val="2D6BB5"/>
                      </a:solidFill>
                      <a:prstDash val="solid"/>
                      <a:round/>
                      <a:headEnd type="none" w="med" len="med"/>
                      <a:tailEnd type="none" w="med" len="med"/>
                    </a:lnB>
                    <a:gradFill>
                      <a:gsLst>
                        <a:gs pos="0">
                          <a:srgbClr val="092C60"/>
                        </a:gs>
                        <a:gs pos="50000">
                          <a:srgbClr val="13448C"/>
                        </a:gs>
                        <a:gs pos="100000">
                          <a:srgbClr val="1952A7"/>
                        </a:gs>
                      </a:gsLst>
                      <a:lin ang="16200000" scaled="1"/>
                    </a:gra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0" dirty="0">
                        <a:effectLst>
                          <a:outerShdw blurRad="38100" dist="38100" dir="2700000" algn="tl">
                            <a:srgbClr val="000000">
                              <a:alpha val="43137"/>
                            </a:srgbClr>
                          </a:outerShdw>
                        </a:effectLst>
                        <a:latin typeface="Arial Narrow" pitchFamily="34" charset="0"/>
                      </a:endParaRPr>
                    </a:p>
                  </a:txBody>
                  <a:tcPr marL="85726" marR="85726" marT="42863" marB="42863">
                    <a:lnT w="28575" cap="flat" cmpd="sng" algn="ctr">
                      <a:solidFill>
                        <a:schemeClr val="accent2"/>
                      </a:solidFill>
                      <a:prstDash val="solid"/>
                      <a:round/>
                      <a:headEnd type="none" w="med" len="med"/>
                      <a:tailEnd type="none" w="med" len="med"/>
                    </a:lnT>
                    <a:lnB w="28575" cap="flat" cmpd="sng" algn="ctr">
                      <a:solidFill>
                        <a:srgbClr val="2D6BB5"/>
                      </a:solidFill>
                      <a:prstDash val="solid"/>
                      <a:round/>
                      <a:headEnd type="none" w="med" len="med"/>
                      <a:tailEnd type="none" w="med" len="med"/>
                    </a:lnB>
                    <a:gradFill>
                      <a:gsLst>
                        <a:gs pos="0">
                          <a:srgbClr val="092C60"/>
                        </a:gs>
                        <a:gs pos="50000">
                          <a:srgbClr val="13448C"/>
                        </a:gs>
                        <a:gs pos="100000">
                          <a:srgbClr val="1952A7"/>
                        </a:gs>
                      </a:gsLst>
                      <a:lin ang="16200000" scaled="1"/>
                    </a:gra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0" dirty="0">
                        <a:effectLst>
                          <a:outerShdw blurRad="38100" dist="38100" dir="2700000" algn="tl">
                            <a:srgbClr val="000000">
                              <a:alpha val="43137"/>
                            </a:srgbClr>
                          </a:outerShdw>
                        </a:effectLst>
                        <a:latin typeface="Arial Narrow" pitchFamily="34" charset="0"/>
                      </a:endParaRPr>
                    </a:p>
                  </a:txBody>
                  <a:tcPr marL="85726" marR="85726" marT="42863" marB="42863">
                    <a:lnT w="28575" cap="flat" cmpd="sng" algn="ctr">
                      <a:solidFill>
                        <a:schemeClr val="accent2"/>
                      </a:solidFill>
                      <a:prstDash val="solid"/>
                      <a:round/>
                      <a:headEnd type="none" w="med" len="med"/>
                      <a:tailEnd type="none" w="med" len="med"/>
                    </a:lnT>
                    <a:lnB w="28575" cap="flat" cmpd="sng" algn="ctr">
                      <a:solidFill>
                        <a:srgbClr val="2D6BB5"/>
                      </a:solidFill>
                      <a:prstDash val="solid"/>
                      <a:round/>
                      <a:headEnd type="none" w="med" len="med"/>
                      <a:tailEnd type="none" w="med" len="med"/>
                    </a:lnB>
                    <a:gradFill>
                      <a:gsLst>
                        <a:gs pos="0">
                          <a:srgbClr val="092C60"/>
                        </a:gs>
                        <a:gs pos="50000">
                          <a:srgbClr val="13448C"/>
                        </a:gs>
                        <a:gs pos="100000">
                          <a:srgbClr val="1952A7"/>
                        </a:gs>
                      </a:gsLst>
                      <a:lin ang="16200000" scaled="1"/>
                    </a:gra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0" dirty="0">
                        <a:effectLst>
                          <a:outerShdw blurRad="38100" dist="38100" dir="2700000" algn="tl">
                            <a:srgbClr val="000000">
                              <a:alpha val="43137"/>
                            </a:srgbClr>
                          </a:outerShdw>
                        </a:effectLst>
                        <a:latin typeface="Arial Narrow" pitchFamily="34" charset="0"/>
                      </a:endParaRPr>
                    </a:p>
                  </a:txBody>
                  <a:tcPr marL="85726" marR="85726" marT="42863" marB="42863">
                    <a:lnT w="28575" cap="flat" cmpd="sng" algn="ctr">
                      <a:solidFill>
                        <a:schemeClr val="accent2"/>
                      </a:solidFill>
                      <a:prstDash val="solid"/>
                      <a:round/>
                      <a:headEnd type="none" w="med" len="med"/>
                      <a:tailEnd type="none" w="med" len="med"/>
                    </a:lnT>
                    <a:lnB w="28575" cap="flat" cmpd="sng" algn="ctr">
                      <a:solidFill>
                        <a:srgbClr val="2D6BB5"/>
                      </a:solidFill>
                      <a:prstDash val="solid"/>
                      <a:round/>
                      <a:headEnd type="none" w="med" len="med"/>
                      <a:tailEnd type="none" w="med" len="med"/>
                    </a:lnB>
                    <a:gradFill>
                      <a:gsLst>
                        <a:gs pos="0">
                          <a:srgbClr val="092C60"/>
                        </a:gs>
                        <a:gs pos="50000">
                          <a:srgbClr val="13448C"/>
                        </a:gs>
                        <a:gs pos="100000">
                          <a:srgbClr val="1952A7"/>
                        </a:gs>
                      </a:gsLst>
                      <a:lin ang="16200000" scaled="1"/>
                    </a:gra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0" dirty="0">
                        <a:effectLst>
                          <a:outerShdw blurRad="38100" dist="38100" dir="2700000" algn="tl">
                            <a:srgbClr val="000000">
                              <a:alpha val="43137"/>
                            </a:srgbClr>
                          </a:outerShdw>
                        </a:effectLst>
                        <a:latin typeface="Arial Narrow" pitchFamily="34" charset="0"/>
                      </a:endParaRPr>
                    </a:p>
                  </a:txBody>
                  <a:tcPr marL="85726" marR="85726" marT="42863" marB="42863">
                    <a:lnT w="28575" cap="flat" cmpd="sng" algn="ctr">
                      <a:solidFill>
                        <a:schemeClr val="accent2"/>
                      </a:solidFill>
                      <a:prstDash val="solid"/>
                      <a:round/>
                      <a:headEnd type="none" w="med" len="med"/>
                      <a:tailEnd type="none" w="med" len="med"/>
                    </a:lnT>
                    <a:lnB w="28575" cap="flat" cmpd="sng" algn="ctr">
                      <a:solidFill>
                        <a:srgbClr val="2D6BB5"/>
                      </a:solidFill>
                      <a:prstDash val="solid"/>
                      <a:round/>
                      <a:headEnd type="none" w="med" len="med"/>
                      <a:tailEnd type="none" w="med" len="med"/>
                    </a:lnB>
                    <a:gradFill>
                      <a:gsLst>
                        <a:gs pos="0">
                          <a:srgbClr val="092C60"/>
                        </a:gs>
                        <a:gs pos="50000">
                          <a:srgbClr val="13448C"/>
                        </a:gs>
                        <a:gs pos="100000">
                          <a:srgbClr val="1952A7"/>
                        </a:gs>
                      </a:gsLst>
                      <a:lin ang="16200000" scaled="1"/>
                    </a:gradFill>
                  </a:tcPr>
                </a:tc>
                <a:tc gridSpan="1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 sz="1200" b="0" kern="1200">
                          <a:solidFill>
                            <a:schemeClr val="lt1"/>
                          </a:solidFill>
                          <a:effectLst>
                            <a:outerShdw blurRad="38100" dist="38100" dir="2700000" algn="tl">
                              <a:srgbClr val="000000">
                                <a:alpha val="43137"/>
                              </a:srgbClr>
                            </a:outerShdw>
                          </a:effectLst>
                          <a:latin typeface="+mn-lt"/>
                          <a:ea typeface="+mn-ea"/>
                          <a:cs typeface="+mn-cs"/>
                        </a:rPr>
                        <a:t>20XX</a:t>
                      </a:r>
                      <a:endParaRPr lang="en-US" sz="1200" b="0" dirty="0">
                        <a:effectLst>
                          <a:outerShdw blurRad="38100" dist="38100" dir="2700000" algn="tl">
                            <a:srgbClr val="000000">
                              <a:alpha val="43137"/>
                            </a:srgbClr>
                          </a:outerShdw>
                        </a:effectLst>
                        <a:latin typeface="+mj-lt"/>
                      </a:endParaRPr>
                    </a:p>
                  </a:txBody>
                  <a:tcPr marL="67236" marR="67236" marT="33618" marB="33618">
                    <a:lnT w="12700" cap="flat" cmpd="sng" algn="ctr">
                      <a:solidFill>
                        <a:srgbClr val="2D6BB5"/>
                      </a:solidFill>
                      <a:prstDash val="solid"/>
                      <a:round/>
                      <a:headEnd type="none" w="med" len="med"/>
                      <a:tailEnd type="none" w="med" len="med"/>
                    </a:lnT>
                    <a:lnB w="12700" cap="flat" cmpd="sng" algn="ctr">
                      <a:noFill/>
                      <a:prstDash val="solid"/>
                      <a:round/>
                      <a:headEnd type="none" w="med" len="med"/>
                      <a:tailEnd type="none" w="med" len="med"/>
                    </a:lnB>
                    <a:solidFill>
                      <a:schemeClr val="tx2">
                        <a:lumMod val="65000"/>
                        <a:lumOff val="35000"/>
                      </a:schemeClr>
                    </a:solidFill>
                  </a:tcPr>
                </a:tc>
                <a:tc hMerge="1">
                  <a:txBody>
                    <a:bodyPr/>
                    <a:lstStyle/>
                    <a:p>
                      <a:pPr algn="ctr" rtl="0"/>
                      <a:endParaRPr lang="en-US" sz="1700" dirty="0">
                        <a:latin typeface="Arial Narrow" pitchFamily="34" charset="0"/>
                      </a:endParaRPr>
                    </a:p>
                  </a:txBody>
                  <a:tcPr marL="85726" marR="85726" marT="42863" marB="42863"/>
                </a:tc>
                <a:tc hMerge="1">
                  <a:txBody>
                    <a:bodyPr/>
                    <a:lstStyle/>
                    <a:p>
                      <a:pPr algn="ctr" rtl="0"/>
                      <a:endParaRPr lang="en-US" sz="1700" dirty="0">
                        <a:latin typeface="Arial Narrow" pitchFamily="34" charset="0"/>
                      </a:endParaRPr>
                    </a:p>
                  </a:txBody>
                  <a:tcPr marL="85726" marR="85726" marT="42863" marB="42863"/>
                </a:tc>
                <a:tc hMerge="1">
                  <a:txBody>
                    <a:bodyPr/>
                    <a:lstStyle/>
                    <a:p>
                      <a:pPr algn="ctr" rtl="0"/>
                      <a:endParaRPr lang="en-US" sz="1700" dirty="0">
                        <a:latin typeface="Arial Narrow" pitchFamily="34" charset="0"/>
                      </a:endParaRPr>
                    </a:p>
                  </a:txBody>
                  <a:tcPr marL="85726" marR="85726" marT="42863" marB="42863"/>
                </a:tc>
                <a:tc hMerge="1">
                  <a:txBody>
                    <a:bodyPr/>
                    <a:lstStyle/>
                    <a:p>
                      <a:pPr algn="ctr" rtl="0"/>
                      <a:endParaRPr lang="en-US" sz="1700" dirty="0">
                        <a:latin typeface="Arial Narrow" pitchFamily="34" charset="0"/>
                      </a:endParaRPr>
                    </a:p>
                  </a:txBody>
                  <a:tcPr marL="85726" marR="85726" marT="42863" marB="42863"/>
                </a:tc>
                <a:tc hMerge="1">
                  <a:txBody>
                    <a:bodyPr/>
                    <a:lstStyle/>
                    <a:p>
                      <a:pPr algn="ctr" rtl="0"/>
                      <a:endParaRPr lang="en-US" sz="1700" dirty="0">
                        <a:latin typeface="Arial Narrow" pitchFamily="34" charset="0"/>
                      </a:endParaRPr>
                    </a:p>
                  </a:txBody>
                  <a:tcPr marL="85726" marR="85726" marT="42863" marB="42863"/>
                </a:tc>
                <a:tc hMerge="1">
                  <a:txBody>
                    <a:bodyPr/>
                    <a:lstStyle/>
                    <a:p>
                      <a:pPr algn="ctr" rtl="0"/>
                      <a:endParaRPr lang="en-US" sz="1700" dirty="0">
                        <a:latin typeface="Arial Narrow" pitchFamily="34" charset="0"/>
                      </a:endParaRPr>
                    </a:p>
                  </a:txBody>
                  <a:tcPr marL="85726" marR="85726" marT="42863" marB="42863"/>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0" dirty="0">
                        <a:effectLst>
                          <a:outerShdw blurRad="38100" dist="38100" dir="2700000" algn="tl">
                            <a:srgbClr val="000000">
                              <a:alpha val="43137"/>
                            </a:srgbClr>
                          </a:outerShdw>
                        </a:effectLst>
                        <a:latin typeface="Arial Narrow" pitchFamily="34" charset="0"/>
                      </a:endParaRPr>
                    </a:p>
                  </a:txBody>
                  <a:tcPr marL="85726" marR="85726" marT="42863" marB="42863">
                    <a:lnT w="28575" cap="flat" cmpd="sng" algn="ctr">
                      <a:solidFill>
                        <a:schemeClr val="accent2"/>
                      </a:solidFill>
                      <a:prstDash val="solid"/>
                      <a:round/>
                      <a:headEnd type="none" w="med" len="med"/>
                      <a:tailEnd type="none" w="med" len="med"/>
                    </a:lnT>
                    <a:lnB w="28575" cap="flat" cmpd="sng" algn="ctr">
                      <a:solidFill>
                        <a:srgbClr val="2D6BB5"/>
                      </a:solidFill>
                      <a:prstDash val="solid"/>
                      <a:round/>
                      <a:headEnd type="none" w="med" len="med"/>
                      <a:tailEnd type="none" w="med" len="med"/>
                    </a:lnB>
                    <a:gradFill>
                      <a:gsLst>
                        <a:gs pos="0">
                          <a:srgbClr val="092C60"/>
                        </a:gs>
                        <a:gs pos="50000">
                          <a:srgbClr val="13448C"/>
                        </a:gs>
                        <a:gs pos="100000">
                          <a:srgbClr val="1952A7"/>
                        </a:gs>
                      </a:gsLst>
                      <a:lin ang="16200000" scaled="1"/>
                    </a:gra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0" dirty="0">
                        <a:effectLst>
                          <a:outerShdw blurRad="38100" dist="38100" dir="2700000" algn="tl">
                            <a:srgbClr val="000000">
                              <a:alpha val="43137"/>
                            </a:srgbClr>
                          </a:outerShdw>
                        </a:effectLst>
                        <a:latin typeface="Arial Narrow" pitchFamily="34" charset="0"/>
                      </a:endParaRPr>
                    </a:p>
                  </a:txBody>
                  <a:tcPr marL="85726" marR="85726" marT="42863" marB="42863">
                    <a:lnT w="28575" cap="flat" cmpd="sng" algn="ctr">
                      <a:solidFill>
                        <a:schemeClr val="accent2"/>
                      </a:solidFill>
                      <a:prstDash val="solid"/>
                      <a:round/>
                      <a:headEnd type="none" w="med" len="med"/>
                      <a:tailEnd type="none" w="med" len="med"/>
                    </a:lnT>
                    <a:lnB w="28575" cap="flat" cmpd="sng" algn="ctr">
                      <a:solidFill>
                        <a:srgbClr val="2D6BB5"/>
                      </a:solidFill>
                      <a:prstDash val="solid"/>
                      <a:round/>
                      <a:headEnd type="none" w="med" len="med"/>
                      <a:tailEnd type="none" w="med" len="med"/>
                    </a:lnB>
                    <a:gradFill>
                      <a:gsLst>
                        <a:gs pos="0">
                          <a:srgbClr val="092C60"/>
                        </a:gs>
                        <a:gs pos="50000">
                          <a:srgbClr val="13448C"/>
                        </a:gs>
                        <a:gs pos="100000">
                          <a:srgbClr val="1952A7"/>
                        </a:gs>
                      </a:gsLst>
                      <a:lin ang="16200000" scaled="1"/>
                    </a:gra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0" dirty="0">
                        <a:effectLst>
                          <a:outerShdw blurRad="38100" dist="38100" dir="2700000" algn="tl">
                            <a:srgbClr val="000000">
                              <a:alpha val="43137"/>
                            </a:srgbClr>
                          </a:outerShdw>
                        </a:effectLst>
                        <a:latin typeface="Arial Narrow" pitchFamily="34" charset="0"/>
                      </a:endParaRPr>
                    </a:p>
                  </a:txBody>
                  <a:tcPr marL="85726" marR="85726" marT="42863" marB="42863">
                    <a:lnT w="28575" cap="flat" cmpd="sng" algn="ctr">
                      <a:solidFill>
                        <a:schemeClr val="accent2"/>
                      </a:solidFill>
                      <a:prstDash val="solid"/>
                      <a:round/>
                      <a:headEnd type="none" w="med" len="med"/>
                      <a:tailEnd type="none" w="med" len="med"/>
                    </a:lnT>
                    <a:lnB w="28575" cap="flat" cmpd="sng" algn="ctr">
                      <a:solidFill>
                        <a:srgbClr val="2D6BB5"/>
                      </a:solidFill>
                      <a:prstDash val="solid"/>
                      <a:round/>
                      <a:headEnd type="none" w="med" len="med"/>
                      <a:tailEnd type="none" w="med" len="med"/>
                    </a:lnB>
                    <a:gradFill>
                      <a:gsLst>
                        <a:gs pos="0">
                          <a:srgbClr val="092C60"/>
                        </a:gs>
                        <a:gs pos="50000">
                          <a:srgbClr val="13448C"/>
                        </a:gs>
                        <a:gs pos="100000">
                          <a:srgbClr val="1952A7"/>
                        </a:gs>
                      </a:gsLst>
                      <a:lin ang="16200000" scaled="1"/>
                    </a:gra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0" dirty="0">
                        <a:effectLst>
                          <a:outerShdw blurRad="38100" dist="38100" dir="2700000" algn="tl">
                            <a:srgbClr val="000000">
                              <a:alpha val="43137"/>
                            </a:srgbClr>
                          </a:outerShdw>
                        </a:effectLst>
                        <a:latin typeface="Arial Narrow" pitchFamily="34" charset="0"/>
                      </a:endParaRPr>
                    </a:p>
                  </a:txBody>
                  <a:tcPr marL="85726" marR="85726" marT="42863" marB="42863">
                    <a:lnT w="28575" cap="flat" cmpd="sng" algn="ctr">
                      <a:solidFill>
                        <a:schemeClr val="accent2"/>
                      </a:solidFill>
                      <a:prstDash val="solid"/>
                      <a:round/>
                      <a:headEnd type="none" w="med" len="med"/>
                      <a:tailEnd type="none" w="med" len="med"/>
                    </a:lnT>
                    <a:lnB w="28575" cap="flat" cmpd="sng" algn="ctr">
                      <a:solidFill>
                        <a:srgbClr val="2D6BB5"/>
                      </a:solidFill>
                      <a:prstDash val="solid"/>
                      <a:round/>
                      <a:headEnd type="none" w="med" len="med"/>
                      <a:tailEnd type="none" w="med" len="med"/>
                    </a:lnB>
                    <a:gradFill>
                      <a:gsLst>
                        <a:gs pos="0">
                          <a:srgbClr val="092C60"/>
                        </a:gs>
                        <a:gs pos="50000">
                          <a:srgbClr val="13448C"/>
                        </a:gs>
                        <a:gs pos="100000">
                          <a:srgbClr val="1952A7"/>
                        </a:gs>
                      </a:gsLst>
                      <a:lin ang="16200000" scaled="1"/>
                    </a:gra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0" dirty="0">
                        <a:effectLst>
                          <a:outerShdw blurRad="38100" dist="38100" dir="2700000" algn="tl">
                            <a:srgbClr val="000000">
                              <a:alpha val="43137"/>
                            </a:srgbClr>
                          </a:outerShdw>
                        </a:effectLst>
                        <a:latin typeface="Arial Narrow" pitchFamily="34" charset="0"/>
                      </a:endParaRPr>
                    </a:p>
                  </a:txBody>
                  <a:tcPr marL="85726" marR="85726" marT="42863" marB="42863">
                    <a:lnT w="28575" cap="flat" cmpd="sng" algn="ctr">
                      <a:solidFill>
                        <a:schemeClr val="accent2"/>
                      </a:solidFill>
                      <a:prstDash val="solid"/>
                      <a:round/>
                      <a:headEnd type="none" w="med" len="med"/>
                      <a:tailEnd type="none" w="med" len="med"/>
                    </a:lnT>
                    <a:lnB w="28575" cap="flat" cmpd="sng" algn="ctr">
                      <a:solidFill>
                        <a:srgbClr val="2D6BB5"/>
                      </a:solidFill>
                      <a:prstDash val="solid"/>
                      <a:round/>
                      <a:headEnd type="none" w="med" len="med"/>
                      <a:tailEnd type="none" w="med" len="med"/>
                    </a:lnB>
                    <a:gradFill>
                      <a:gsLst>
                        <a:gs pos="0">
                          <a:srgbClr val="092C60"/>
                        </a:gs>
                        <a:gs pos="50000">
                          <a:srgbClr val="13448C"/>
                        </a:gs>
                        <a:gs pos="100000">
                          <a:srgbClr val="1952A7"/>
                        </a:gs>
                      </a:gsLst>
                      <a:lin ang="16200000" scaled="1"/>
                    </a:gradFill>
                  </a:tcPr>
                </a:tc>
                <a:tc gridSpan="1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 sz="1200" b="0" kern="1200">
                          <a:solidFill>
                            <a:schemeClr val="lt1"/>
                          </a:solidFill>
                          <a:effectLst>
                            <a:outerShdw blurRad="38100" dist="38100" dir="2700000" algn="tl">
                              <a:srgbClr val="000000">
                                <a:alpha val="43137"/>
                              </a:srgbClr>
                            </a:outerShdw>
                          </a:effectLst>
                          <a:latin typeface="+mn-lt"/>
                          <a:ea typeface="+mn-ea"/>
                          <a:cs typeface="+mn-cs"/>
                        </a:rPr>
                        <a:t>20XX</a:t>
                      </a:r>
                      <a:endParaRPr lang="en-US" sz="1200" b="0" dirty="0">
                        <a:effectLst>
                          <a:outerShdw blurRad="38100" dist="38100" dir="2700000" algn="tl">
                            <a:srgbClr val="000000">
                              <a:alpha val="43137"/>
                            </a:srgbClr>
                          </a:outerShdw>
                        </a:effectLst>
                        <a:latin typeface="+mj-lt"/>
                      </a:endParaRPr>
                    </a:p>
                  </a:txBody>
                  <a:tcPr marL="67236" marR="67236" marT="33618" marB="33618">
                    <a:lnT w="12700" cap="flat" cmpd="sng" algn="ctr">
                      <a:solidFill>
                        <a:srgbClr val="2D6BB5"/>
                      </a:solidFill>
                      <a:prstDash val="solid"/>
                      <a:round/>
                      <a:headEnd type="none" w="med" len="med"/>
                      <a:tailEnd type="none" w="med" len="med"/>
                    </a:lnT>
                    <a:lnB w="12700" cap="flat" cmpd="sng" algn="ctr">
                      <a:noFill/>
                      <a:prstDash val="solid"/>
                      <a:round/>
                      <a:headEnd type="none" w="med" len="med"/>
                      <a:tailEnd type="none" w="med" len="med"/>
                    </a:lnB>
                    <a:solidFill>
                      <a:schemeClr val="tx2">
                        <a:lumMod val="65000"/>
                        <a:lumOff val="35000"/>
                      </a:schemeClr>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0" dirty="0">
                        <a:effectLst>
                          <a:outerShdw blurRad="38100" dist="38100" dir="2700000" algn="tl">
                            <a:srgbClr val="000000">
                              <a:alpha val="43137"/>
                            </a:srgbClr>
                          </a:outerShdw>
                        </a:effectLst>
                        <a:latin typeface="Arial Narrow" pitchFamily="34" charset="0"/>
                      </a:endParaRPr>
                    </a:p>
                  </a:txBody>
                  <a:tcPr marL="85726" marR="85726" marT="42863" marB="42863">
                    <a:lnT w="28575" cap="flat" cmpd="sng" algn="ctr">
                      <a:solidFill>
                        <a:srgbClr val="6292CC"/>
                      </a:solidFill>
                      <a:prstDash val="solid"/>
                      <a:round/>
                      <a:headEnd type="none" w="med" len="med"/>
                      <a:tailEnd type="none" w="med" len="med"/>
                    </a:lnT>
                    <a:lnB w="28575" cap="flat" cmpd="sng" algn="ctr">
                      <a:solidFill>
                        <a:srgbClr val="2D6BB5"/>
                      </a:solidFill>
                      <a:prstDash val="solid"/>
                      <a:round/>
                      <a:headEnd type="none" w="med" len="med"/>
                      <a:tailEnd type="none" w="med" len="med"/>
                    </a:lnB>
                    <a:gradFill>
                      <a:gsLst>
                        <a:gs pos="0">
                          <a:srgbClr val="092C60"/>
                        </a:gs>
                        <a:gs pos="50000">
                          <a:srgbClr val="13448C"/>
                        </a:gs>
                        <a:gs pos="100000">
                          <a:srgbClr val="1952A7"/>
                        </a:gs>
                      </a:gsLst>
                      <a:lin ang="16200000" scaled="1"/>
                    </a:gra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0" dirty="0">
                        <a:effectLst>
                          <a:outerShdw blurRad="38100" dist="38100" dir="2700000" algn="tl">
                            <a:srgbClr val="000000">
                              <a:alpha val="43137"/>
                            </a:srgbClr>
                          </a:outerShdw>
                        </a:effectLst>
                        <a:latin typeface="Arial Narrow" pitchFamily="34" charset="0"/>
                      </a:endParaRPr>
                    </a:p>
                  </a:txBody>
                  <a:tcPr marL="85726" marR="85726" marT="42863" marB="42863">
                    <a:lnT w="28575" cap="flat" cmpd="sng" algn="ctr">
                      <a:solidFill>
                        <a:srgbClr val="6292CC"/>
                      </a:solidFill>
                      <a:prstDash val="solid"/>
                      <a:round/>
                      <a:headEnd type="none" w="med" len="med"/>
                      <a:tailEnd type="none" w="med" len="med"/>
                    </a:lnT>
                    <a:lnB w="28575" cap="flat" cmpd="sng" algn="ctr">
                      <a:solidFill>
                        <a:srgbClr val="2D6BB5"/>
                      </a:solidFill>
                      <a:prstDash val="solid"/>
                      <a:round/>
                      <a:headEnd type="none" w="med" len="med"/>
                      <a:tailEnd type="none" w="med" len="med"/>
                    </a:lnB>
                    <a:gradFill>
                      <a:gsLst>
                        <a:gs pos="0">
                          <a:srgbClr val="092C60"/>
                        </a:gs>
                        <a:gs pos="50000">
                          <a:srgbClr val="13448C"/>
                        </a:gs>
                        <a:gs pos="100000">
                          <a:srgbClr val="1952A7"/>
                        </a:gs>
                      </a:gsLst>
                      <a:lin ang="16200000" scaled="1"/>
                    </a:gra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0" dirty="0">
                        <a:effectLst>
                          <a:outerShdw blurRad="38100" dist="38100" dir="2700000" algn="tl">
                            <a:srgbClr val="000000">
                              <a:alpha val="43137"/>
                            </a:srgbClr>
                          </a:outerShdw>
                        </a:effectLst>
                        <a:latin typeface="Arial Narrow" pitchFamily="34" charset="0"/>
                      </a:endParaRPr>
                    </a:p>
                  </a:txBody>
                  <a:tcPr marL="85726" marR="85726" marT="42863" marB="42863">
                    <a:lnT w="28575" cap="flat" cmpd="sng" algn="ctr">
                      <a:solidFill>
                        <a:srgbClr val="6292CC"/>
                      </a:solidFill>
                      <a:prstDash val="solid"/>
                      <a:round/>
                      <a:headEnd type="none" w="med" len="med"/>
                      <a:tailEnd type="none" w="med" len="med"/>
                    </a:lnT>
                    <a:lnB w="28575" cap="flat" cmpd="sng" algn="ctr">
                      <a:solidFill>
                        <a:srgbClr val="2D6BB5"/>
                      </a:solidFill>
                      <a:prstDash val="solid"/>
                      <a:round/>
                      <a:headEnd type="none" w="med" len="med"/>
                      <a:tailEnd type="none" w="med" len="med"/>
                    </a:lnB>
                    <a:gradFill>
                      <a:gsLst>
                        <a:gs pos="0">
                          <a:srgbClr val="092C60"/>
                        </a:gs>
                        <a:gs pos="50000">
                          <a:srgbClr val="13448C"/>
                        </a:gs>
                        <a:gs pos="100000">
                          <a:srgbClr val="1952A7"/>
                        </a:gs>
                      </a:gsLst>
                      <a:lin ang="16200000" scaled="1"/>
                    </a:gra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0" dirty="0">
                        <a:effectLst>
                          <a:outerShdw blurRad="38100" dist="38100" dir="2700000" algn="tl">
                            <a:srgbClr val="000000">
                              <a:alpha val="43137"/>
                            </a:srgbClr>
                          </a:outerShdw>
                        </a:effectLst>
                        <a:latin typeface="Arial Narrow" pitchFamily="34" charset="0"/>
                      </a:endParaRPr>
                    </a:p>
                  </a:txBody>
                  <a:tcPr marL="85726" marR="85726" marT="42863" marB="42863">
                    <a:lnT w="28575" cap="flat" cmpd="sng" algn="ctr">
                      <a:solidFill>
                        <a:srgbClr val="6292CC"/>
                      </a:solidFill>
                      <a:prstDash val="solid"/>
                      <a:round/>
                      <a:headEnd type="none" w="med" len="med"/>
                      <a:tailEnd type="none" w="med" len="med"/>
                    </a:lnT>
                    <a:lnB w="28575" cap="flat" cmpd="sng" algn="ctr">
                      <a:solidFill>
                        <a:srgbClr val="2D6BB5"/>
                      </a:solidFill>
                      <a:prstDash val="solid"/>
                      <a:round/>
                      <a:headEnd type="none" w="med" len="med"/>
                      <a:tailEnd type="none" w="med" len="med"/>
                    </a:lnB>
                    <a:gradFill>
                      <a:gsLst>
                        <a:gs pos="0">
                          <a:srgbClr val="092C60"/>
                        </a:gs>
                        <a:gs pos="50000">
                          <a:srgbClr val="13448C"/>
                        </a:gs>
                        <a:gs pos="100000">
                          <a:srgbClr val="1952A7"/>
                        </a:gs>
                      </a:gsLst>
                      <a:lin ang="16200000" scaled="1"/>
                    </a:gra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0" dirty="0">
                        <a:effectLst>
                          <a:outerShdw blurRad="38100" dist="38100" dir="2700000" algn="tl">
                            <a:srgbClr val="000000">
                              <a:alpha val="43137"/>
                            </a:srgbClr>
                          </a:outerShdw>
                        </a:effectLst>
                        <a:latin typeface="Arial Narrow" pitchFamily="34" charset="0"/>
                      </a:endParaRPr>
                    </a:p>
                  </a:txBody>
                  <a:tcPr marL="85726" marR="85726" marT="42863" marB="42863">
                    <a:lnT w="28575" cap="flat" cmpd="sng" algn="ctr">
                      <a:solidFill>
                        <a:srgbClr val="6292CC"/>
                      </a:solidFill>
                      <a:prstDash val="solid"/>
                      <a:round/>
                      <a:headEnd type="none" w="med" len="med"/>
                      <a:tailEnd type="none" w="med" len="med"/>
                    </a:lnT>
                    <a:lnB w="28575" cap="flat" cmpd="sng" algn="ctr">
                      <a:solidFill>
                        <a:srgbClr val="2D6BB5"/>
                      </a:solidFill>
                      <a:prstDash val="solid"/>
                      <a:round/>
                      <a:headEnd type="none" w="med" len="med"/>
                      <a:tailEnd type="none" w="med" len="med"/>
                    </a:lnB>
                    <a:gradFill>
                      <a:gsLst>
                        <a:gs pos="0">
                          <a:srgbClr val="092C60"/>
                        </a:gs>
                        <a:gs pos="50000">
                          <a:srgbClr val="13448C"/>
                        </a:gs>
                        <a:gs pos="100000">
                          <a:srgbClr val="1952A7"/>
                        </a:gs>
                      </a:gsLst>
                      <a:lin ang="16200000" scaled="1"/>
                    </a:gra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0" dirty="0">
                        <a:effectLst>
                          <a:outerShdw blurRad="38100" dist="38100" dir="2700000" algn="tl">
                            <a:srgbClr val="000000">
                              <a:alpha val="43137"/>
                            </a:srgbClr>
                          </a:outerShdw>
                        </a:effectLst>
                        <a:latin typeface="Arial Narrow" pitchFamily="34" charset="0"/>
                      </a:endParaRPr>
                    </a:p>
                  </a:txBody>
                  <a:tcPr marL="85726" marR="85726" marT="42863" marB="42863">
                    <a:lnT w="28575" cap="flat" cmpd="sng" algn="ctr">
                      <a:solidFill>
                        <a:srgbClr val="6292CC"/>
                      </a:solidFill>
                      <a:prstDash val="solid"/>
                      <a:round/>
                      <a:headEnd type="none" w="med" len="med"/>
                      <a:tailEnd type="none" w="med" len="med"/>
                    </a:lnT>
                    <a:lnB w="28575" cap="flat" cmpd="sng" algn="ctr">
                      <a:solidFill>
                        <a:srgbClr val="2D6BB5"/>
                      </a:solidFill>
                      <a:prstDash val="solid"/>
                      <a:round/>
                      <a:headEnd type="none" w="med" len="med"/>
                      <a:tailEnd type="none" w="med" len="med"/>
                    </a:lnB>
                    <a:gradFill>
                      <a:gsLst>
                        <a:gs pos="0">
                          <a:srgbClr val="092C60"/>
                        </a:gs>
                        <a:gs pos="50000">
                          <a:srgbClr val="13448C"/>
                        </a:gs>
                        <a:gs pos="100000">
                          <a:srgbClr val="1952A7"/>
                        </a:gs>
                      </a:gsLst>
                      <a:lin ang="16200000" scaled="1"/>
                    </a:gra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0" dirty="0">
                        <a:effectLst>
                          <a:outerShdw blurRad="38100" dist="38100" dir="2700000" algn="tl">
                            <a:srgbClr val="000000">
                              <a:alpha val="43137"/>
                            </a:srgbClr>
                          </a:outerShdw>
                        </a:effectLst>
                        <a:latin typeface="Arial Narrow" pitchFamily="34" charset="0"/>
                      </a:endParaRPr>
                    </a:p>
                  </a:txBody>
                  <a:tcPr marL="85726" marR="85726" marT="42863" marB="42863">
                    <a:lnT w="28575" cap="flat" cmpd="sng" algn="ctr">
                      <a:solidFill>
                        <a:srgbClr val="6292CC"/>
                      </a:solidFill>
                      <a:prstDash val="solid"/>
                      <a:round/>
                      <a:headEnd type="none" w="med" len="med"/>
                      <a:tailEnd type="none" w="med" len="med"/>
                    </a:lnT>
                    <a:lnB w="28575" cap="flat" cmpd="sng" algn="ctr">
                      <a:solidFill>
                        <a:srgbClr val="2D6BB5"/>
                      </a:solidFill>
                      <a:prstDash val="solid"/>
                      <a:round/>
                      <a:headEnd type="none" w="med" len="med"/>
                      <a:tailEnd type="none" w="med" len="med"/>
                    </a:lnB>
                    <a:gradFill>
                      <a:gsLst>
                        <a:gs pos="0">
                          <a:srgbClr val="092C60"/>
                        </a:gs>
                        <a:gs pos="50000">
                          <a:srgbClr val="13448C"/>
                        </a:gs>
                        <a:gs pos="100000">
                          <a:srgbClr val="1952A7"/>
                        </a:gs>
                      </a:gsLst>
                      <a:lin ang="16200000" scaled="1"/>
                    </a:gra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0" dirty="0">
                        <a:effectLst>
                          <a:outerShdw blurRad="38100" dist="38100" dir="2700000" algn="tl">
                            <a:srgbClr val="000000">
                              <a:alpha val="43137"/>
                            </a:srgbClr>
                          </a:outerShdw>
                        </a:effectLst>
                        <a:latin typeface="Arial Narrow" pitchFamily="34" charset="0"/>
                      </a:endParaRPr>
                    </a:p>
                  </a:txBody>
                  <a:tcPr marL="85726" marR="85726" marT="42863" marB="42863">
                    <a:lnT w="28575" cap="flat" cmpd="sng" algn="ctr">
                      <a:solidFill>
                        <a:srgbClr val="6292CC"/>
                      </a:solidFill>
                      <a:prstDash val="solid"/>
                      <a:round/>
                      <a:headEnd type="none" w="med" len="med"/>
                      <a:tailEnd type="none" w="med" len="med"/>
                    </a:lnT>
                    <a:lnB w="28575" cap="flat" cmpd="sng" algn="ctr">
                      <a:solidFill>
                        <a:srgbClr val="2D6BB5"/>
                      </a:solidFill>
                      <a:prstDash val="solid"/>
                      <a:round/>
                      <a:headEnd type="none" w="med" len="med"/>
                      <a:tailEnd type="none" w="med" len="med"/>
                    </a:lnB>
                    <a:gradFill>
                      <a:gsLst>
                        <a:gs pos="0">
                          <a:srgbClr val="092C60"/>
                        </a:gs>
                        <a:gs pos="50000">
                          <a:srgbClr val="13448C"/>
                        </a:gs>
                        <a:gs pos="100000">
                          <a:srgbClr val="1952A7"/>
                        </a:gs>
                      </a:gsLst>
                      <a:lin ang="16200000" scaled="1"/>
                    </a:gra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0" dirty="0">
                        <a:effectLst>
                          <a:outerShdw blurRad="38100" dist="38100" dir="2700000" algn="tl">
                            <a:srgbClr val="000000">
                              <a:alpha val="43137"/>
                            </a:srgbClr>
                          </a:outerShdw>
                        </a:effectLst>
                        <a:latin typeface="Arial Narrow" pitchFamily="34" charset="0"/>
                      </a:endParaRPr>
                    </a:p>
                  </a:txBody>
                  <a:tcPr marL="85726" marR="85726" marT="42863" marB="42863">
                    <a:lnT w="28575" cap="flat" cmpd="sng" algn="ctr">
                      <a:solidFill>
                        <a:srgbClr val="6292CC"/>
                      </a:solidFill>
                      <a:prstDash val="solid"/>
                      <a:round/>
                      <a:headEnd type="none" w="med" len="med"/>
                      <a:tailEnd type="none" w="med" len="med"/>
                    </a:lnT>
                    <a:lnB w="28575" cap="flat" cmpd="sng" algn="ctr">
                      <a:solidFill>
                        <a:srgbClr val="2D6BB5"/>
                      </a:solidFill>
                      <a:prstDash val="solid"/>
                      <a:round/>
                      <a:headEnd type="none" w="med" len="med"/>
                      <a:tailEnd type="none" w="med" len="med"/>
                    </a:lnB>
                    <a:gradFill>
                      <a:gsLst>
                        <a:gs pos="0">
                          <a:srgbClr val="092C60"/>
                        </a:gs>
                        <a:gs pos="50000">
                          <a:srgbClr val="13448C"/>
                        </a:gs>
                        <a:gs pos="100000">
                          <a:srgbClr val="1952A7"/>
                        </a:gs>
                      </a:gsLst>
                      <a:lin ang="16200000" scaled="1"/>
                    </a:gra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0" dirty="0">
                        <a:effectLst>
                          <a:outerShdw blurRad="38100" dist="38100" dir="2700000" algn="tl">
                            <a:srgbClr val="000000">
                              <a:alpha val="43137"/>
                            </a:srgbClr>
                          </a:outerShdw>
                        </a:effectLst>
                        <a:latin typeface="Arial Narrow" pitchFamily="34" charset="0"/>
                      </a:endParaRPr>
                    </a:p>
                  </a:txBody>
                  <a:tcPr marL="85726" marR="85726" marT="42863" marB="42863">
                    <a:lnT w="28575" cap="flat" cmpd="sng" algn="ctr">
                      <a:solidFill>
                        <a:srgbClr val="6292CC"/>
                      </a:solidFill>
                      <a:prstDash val="solid"/>
                      <a:round/>
                      <a:headEnd type="none" w="med" len="med"/>
                      <a:tailEnd type="none" w="med" len="med"/>
                    </a:lnT>
                    <a:lnB w="28575" cap="flat" cmpd="sng" algn="ctr">
                      <a:solidFill>
                        <a:srgbClr val="2D6BB5"/>
                      </a:solidFill>
                      <a:prstDash val="solid"/>
                      <a:round/>
                      <a:headEnd type="none" w="med" len="med"/>
                      <a:tailEnd type="none" w="med" len="med"/>
                    </a:lnB>
                    <a:gradFill>
                      <a:gsLst>
                        <a:gs pos="0">
                          <a:srgbClr val="092C60"/>
                        </a:gs>
                        <a:gs pos="50000">
                          <a:srgbClr val="13448C"/>
                        </a:gs>
                        <a:gs pos="100000">
                          <a:srgbClr val="1952A7"/>
                        </a:gs>
                      </a:gsLst>
                      <a:lin ang="16200000" scaled="1"/>
                    </a:gra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0" dirty="0">
                        <a:effectLst>
                          <a:outerShdw blurRad="38100" dist="38100" dir="2700000" algn="tl">
                            <a:srgbClr val="000000">
                              <a:alpha val="43137"/>
                            </a:srgbClr>
                          </a:outerShdw>
                        </a:effectLst>
                        <a:latin typeface="Arial Narrow" pitchFamily="34" charset="0"/>
                      </a:endParaRPr>
                    </a:p>
                  </a:txBody>
                  <a:tcPr marL="85726" marR="85726" marT="42863" marB="42863">
                    <a:lnR w="28575" cap="flat" cmpd="sng" algn="ctr">
                      <a:solidFill>
                        <a:srgbClr val="6292CC"/>
                      </a:solidFill>
                      <a:prstDash val="solid"/>
                      <a:round/>
                      <a:headEnd type="none" w="med" len="med"/>
                      <a:tailEnd type="none" w="med" len="med"/>
                    </a:lnR>
                    <a:lnT w="28575" cap="flat" cmpd="sng" algn="ctr">
                      <a:solidFill>
                        <a:srgbClr val="6292CC"/>
                      </a:solidFill>
                      <a:prstDash val="solid"/>
                      <a:round/>
                      <a:headEnd type="none" w="med" len="med"/>
                      <a:tailEnd type="none" w="med" len="med"/>
                    </a:lnT>
                    <a:lnB w="28575" cap="flat" cmpd="sng" algn="ctr">
                      <a:solidFill>
                        <a:srgbClr val="2D6BB5"/>
                      </a:solidFill>
                      <a:prstDash val="solid"/>
                      <a:round/>
                      <a:headEnd type="none" w="med" len="med"/>
                      <a:tailEnd type="none" w="med" len="med"/>
                    </a:lnB>
                    <a:gradFill>
                      <a:gsLst>
                        <a:gs pos="0">
                          <a:srgbClr val="092C60"/>
                        </a:gs>
                        <a:gs pos="50000">
                          <a:srgbClr val="13448C"/>
                        </a:gs>
                        <a:gs pos="100000">
                          <a:srgbClr val="1952A7"/>
                        </a:gs>
                      </a:gsLst>
                      <a:lin ang="16200000" scaled="1"/>
                    </a:gradFill>
                  </a:tcPr>
                </a:tc>
                <a:tc gridSpan="1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 sz="1200" b="0" kern="1200">
                          <a:solidFill>
                            <a:schemeClr val="lt1"/>
                          </a:solidFill>
                          <a:effectLst>
                            <a:outerShdw blurRad="38100" dist="38100" dir="2700000" algn="tl">
                              <a:srgbClr val="000000">
                                <a:alpha val="43137"/>
                              </a:srgbClr>
                            </a:outerShdw>
                          </a:effectLst>
                          <a:latin typeface="+mn-lt"/>
                          <a:ea typeface="+mn-ea"/>
                          <a:cs typeface="+mn-cs"/>
                        </a:rPr>
                        <a:t>20XX</a:t>
                      </a:r>
                      <a:endParaRPr lang="en-US" sz="1200" b="0" dirty="0">
                        <a:effectLst>
                          <a:outerShdw blurRad="38100" dist="38100" dir="2700000" algn="tl">
                            <a:srgbClr val="000000">
                              <a:alpha val="43137"/>
                            </a:srgbClr>
                          </a:outerShdw>
                        </a:effectLst>
                        <a:latin typeface="+mj-lt"/>
                      </a:endParaRPr>
                    </a:p>
                  </a:txBody>
                  <a:tcPr marL="67236" marR="67236" marT="33618" marB="33618">
                    <a:lnR w="12700" cap="flat" cmpd="sng" algn="ctr">
                      <a:solidFill>
                        <a:srgbClr val="2D6BB5"/>
                      </a:solidFill>
                      <a:prstDash val="solid"/>
                      <a:round/>
                      <a:headEnd type="none" w="med" len="med"/>
                      <a:tailEnd type="none" w="med" len="med"/>
                    </a:lnR>
                    <a:lnT w="12700" cap="flat" cmpd="sng" algn="ctr">
                      <a:solidFill>
                        <a:srgbClr val="2D6BB5"/>
                      </a:solidFill>
                      <a:prstDash val="solid"/>
                      <a:round/>
                      <a:headEnd type="none" w="med" len="med"/>
                      <a:tailEnd type="none" w="med" len="med"/>
                    </a:lnT>
                    <a:lnB w="12700" cap="flat" cmpd="sng" algn="ctr">
                      <a:noFill/>
                      <a:prstDash val="solid"/>
                      <a:round/>
                      <a:headEnd type="none" w="med" len="med"/>
                      <a:tailEnd type="none" w="med" len="med"/>
                    </a:lnB>
                    <a:solidFill>
                      <a:schemeClr val="tx2">
                        <a:lumMod val="65000"/>
                        <a:lumOff val="35000"/>
                      </a:schemeClr>
                    </a:solidFill>
                  </a:tcPr>
                </a:tc>
                <a:tc hMerge="1">
                  <a:txBody>
                    <a:bodyPr/>
                    <a:lstStyle/>
                    <a:p>
                      <a:pPr algn="ctr" rtl="0"/>
                      <a:endParaRPr lang="en-US" sz="1700" dirty="0">
                        <a:latin typeface="Arial Narrow" pitchFamily="34" charset="0"/>
                      </a:endParaRPr>
                    </a:p>
                  </a:txBody>
                  <a:tcPr marL="85726" marR="85726" marT="42863" marB="42863">
                    <a:lnT w="28575" cap="flat" cmpd="sng" algn="ctr">
                      <a:solidFill>
                        <a:srgbClr val="6292CC"/>
                      </a:solidFill>
                      <a:prstDash val="solid"/>
                      <a:round/>
                      <a:headEnd type="none" w="med" len="med"/>
                      <a:tailEnd type="none" w="med" len="med"/>
                    </a:lnT>
                    <a:lnB w="28575" cap="flat" cmpd="sng" algn="ctr">
                      <a:solidFill>
                        <a:srgbClr val="2D6BB5"/>
                      </a:solidFill>
                      <a:prstDash val="solid"/>
                      <a:round/>
                      <a:headEnd type="none" w="med" len="med"/>
                      <a:tailEnd type="none" w="med" len="med"/>
                    </a:lnB>
                    <a:gradFill>
                      <a:gsLst>
                        <a:gs pos="0">
                          <a:srgbClr val="092C60"/>
                        </a:gs>
                        <a:gs pos="50000">
                          <a:srgbClr val="13448C"/>
                        </a:gs>
                        <a:gs pos="100000">
                          <a:srgbClr val="1952A7"/>
                        </a:gs>
                      </a:gsLst>
                      <a:lin ang="16200000" scaled="1"/>
                    </a:gradFill>
                  </a:tcPr>
                </a:tc>
                <a:tc hMerge="1">
                  <a:txBody>
                    <a:bodyPr/>
                    <a:lstStyle/>
                    <a:p>
                      <a:pPr algn="ctr" rtl="0"/>
                      <a:endParaRPr lang="en-US" sz="1700" dirty="0">
                        <a:latin typeface="Arial Narrow" pitchFamily="34" charset="0"/>
                      </a:endParaRPr>
                    </a:p>
                  </a:txBody>
                  <a:tcPr marL="85726" marR="85726" marT="42863" marB="42863">
                    <a:lnT w="28575" cap="flat" cmpd="sng" algn="ctr">
                      <a:solidFill>
                        <a:srgbClr val="6292CC"/>
                      </a:solidFill>
                      <a:prstDash val="solid"/>
                      <a:round/>
                      <a:headEnd type="none" w="med" len="med"/>
                      <a:tailEnd type="none" w="med" len="med"/>
                    </a:lnT>
                    <a:lnB w="28575" cap="flat" cmpd="sng" algn="ctr">
                      <a:solidFill>
                        <a:srgbClr val="2D6BB5"/>
                      </a:solidFill>
                      <a:prstDash val="solid"/>
                      <a:round/>
                      <a:headEnd type="none" w="med" len="med"/>
                      <a:tailEnd type="none" w="med" len="med"/>
                    </a:lnB>
                    <a:gradFill>
                      <a:gsLst>
                        <a:gs pos="0">
                          <a:srgbClr val="092C60"/>
                        </a:gs>
                        <a:gs pos="50000">
                          <a:srgbClr val="13448C"/>
                        </a:gs>
                        <a:gs pos="100000">
                          <a:srgbClr val="1952A7"/>
                        </a:gs>
                      </a:gsLst>
                      <a:lin ang="16200000" scaled="1"/>
                    </a:gradFill>
                  </a:tcPr>
                </a:tc>
                <a:tc hMerge="1">
                  <a:txBody>
                    <a:bodyPr/>
                    <a:lstStyle/>
                    <a:p>
                      <a:pPr algn="ctr" rtl="0"/>
                      <a:endParaRPr lang="en-US" sz="1700" dirty="0">
                        <a:latin typeface="Arial Narrow" pitchFamily="34" charset="0"/>
                      </a:endParaRPr>
                    </a:p>
                  </a:txBody>
                  <a:tcPr marL="85726" marR="85726" marT="42863" marB="42863">
                    <a:lnT w="28575" cap="flat" cmpd="sng" algn="ctr">
                      <a:solidFill>
                        <a:srgbClr val="6292CC"/>
                      </a:solidFill>
                      <a:prstDash val="solid"/>
                      <a:round/>
                      <a:headEnd type="none" w="med" len="med"/>
                      <a:tailEnd type="none" w="med" len="med"/>
                    </a:lnT>
                    <a:lnB w="28575" cap="flat" cmpd="sng" algn="ctr">
                      <a:solidFill>
                        <a:srgbClr val="2D6BB5"/>
                      </a:solidFill>
                      <a:prstDash val="solid"/>
                      <a:round/>
                      <a:headEnd type="none" w="med" len="med"/>
                      <a:tailEnd type="none" w="med" len="med"/>
                    </a:lnB>
                    <a:gradFill>
                      <a:gsLst>
                        <a:gs pos="0">
                          <a:srgbClr val="092C60"/>
                        </a:gs>
                        <a:gs pos="50000">
                          <a:srgbClr val="13448C"/>
                        </a:gs>
                        <a:gs pos="100000">
                          <a:srgbClr val="1952A7"/>
                        </a:gs>
                      </a:gsLst>
                      <a:lin ang="16200000" scaled="1"/>
                    </a:gradFill>
                  </a:tcPr>
                </a:tc>
                <a:tc hMerge="1">
                  <a:txBody>
                    <a:bodyPr/>
                    <a:lstStyle/>
                    <a:p>
                      <a:pPr algn="ctr" rtl="0"/>
                      <a:endParaRPr lang="en-US" sz="1700" dirty="0">
                        <a:latin typeface="Arial Narrow" pitchFamily="34" charset="0"/>
                      </a:endParaRPr>
                    </a:p>
                  </a:txBody>
                  <a:tcPr marL="85726" marR="85726" marT="42863" marB="42863">
                    <a:lnT w="28575" cap="flat" cmpd="sng" algn="ctr">
                      <a:solidFill>
                        <a:srgbClr val="6292CC"/>
                      </a:solidFill>
                      <a:prstDash val="solid"/>
                      <a:round/>
                      <a:headEnd type="none" w="med" len="med"/>
                      <a:tailEnd type="none" w="med" len="med"/>
                    </a:lnT>
                    <a:lnB w="28575" cap="flat" cmpd="sng" algn="ctr">
                      <a:solidFill>
                        <a:srgbClr val="2D6BB5"/>
                      </a:solidFill>
                      <a:prstDash val="solid"/>
                      <a:round/>
                      <a:headEnd type="none" w="med" len="med"/>
                      <a:tailEnd type="none" w="med" len="med"/>
                    </a:lnB>
                    <a:gradFill>
                      <a:gsLst>
                        <a:gs pos="0">
                          <a:srgbClr val="092C60"/>
                        </a:gs>
                        <a:gs pos="50000">
                          <a:srgbClr val="13448C"/>
                        </a:gs>
                        <a:gs pos="100000">
                          <a:srgbClr val="1952A7"/>
                        </a:gs>
                      </a:gsLst>
                      <a:lin ang="16200000" scaled="1"/>
                    </a:gradFill>
                  </a:tcPr>
                </a:tc>
                <a:tc hMerge="1">
                  <a:txBody>
                    <a:bodyPr/>
                    <a:lstStyle/>
                    <a:p>
                      <a:pPr algn="ctr" rtl="0"/>
                      <a:endParaRPr lang="en-US" sz="1700" dirty="0">
                        <a:latin typeface="Arial Narrow" pitchFamily="34" charset="0"/>
                      </a:endParaRPr>
                    </a:p>
                  </a:txBody>
                  <a:tcPr marL="85726" marR="85726" marT="42863" marB="42863">
                    <a:lnT w="28575" cap="flat" cmpd="sng" algn="ctr">
                      <a:solidFill>
                        <a:srgbClr val="6292CC"/>
                      </a:solidFill>
                      <a:prstDash val="solid"/>
                      <a:round/>
                      <a:headEnd type="none" w="med" len="med"/>
                      <a:tailEnd type="none" w="med" len="med"/>
                    </a:lnT>
                    <a:lnB w="28575" cap="flat" cmpd="sng" algn="ctr">
                      <a:solidFill>
                        <a:srgbClr val="2D6BB5"/>
                      </a:solidFill>
                      <a:prstDash val="solid"/>
                      <a:round/>
                      <a:headEnd type="none" w="med" len="med"/>
                      <a:tailEnd type="none" w="med" len="med"/>
                    </a:lnB>
                    <a:gradFill>
                      <a:gsLst>
                        <a:gs pos="0">
                          <a:srgbClr val="092C60"/>
                        </a:gs>
                        <a:gs pos="50000">
                          <a:srgbClr val="13448C"/>
                        </a:gs>
                        <a:gs pos="100000">
                          <a:srgbClr val="1952A7"/>
                        </a:gs>
                      </a:gsLst>
                      <a:lin ang="16200000" scaled="1"/>
                    </a:gradFill>
                  </a:tcPr>
                </a:tc>
                <a:tc hMerge="1">
                  <a:txBody>
                    <a:bodyPr/>
                    <a:lstStyle/>
                    <a:p>
                      <a:pPr algn="ctr" rtl="0"/>
                      <a:endParaRPr lang="en-US" sz="1700" dirty="0">
                        <a:latin typeface="Arial Narrow" pitchFamily="34" charset="0"/>
                      </a:endParaRPr>
                    </a:p>
                  </a:txBody>
                  <a:tcPr marL="85726" marR="85726" marT="42863" marB="42863">
                    <a:lnT w="28575" cap="flat" cmpd="sng" algn="ctr">
                      <a:solidFill>
                        <a:srgbClr val="6292CC"/>
                      </a:solidFill>
                      <a:prstDash val="solid"/>
                      <a:round/>
                      <a:headEnd type="none" w="med" len="med"/>
                      <a:tailEnd type="none" w="med" len="med"/>
                    </a:lnT>
                    <a:lnB w="28575" cap="flat" cmpd="sng" algn="ctr">
                      <a:solidFill>
                        <a:srgbClr val="2D6BB5"/>
                      </a:solidFill>
                      <a:prstDash val="solid"/>
                      <a:round/>
                      <a:headEnd type="none" w="med" len="med"/>
                      <a:tailEnd type="none" w="med" len="med"/>
                    </a:lnB>
                    <a:gradFill>
                      <a:gsLst>
                        <a:gs pos="0">
                          <a:srgbClr val="092C60"/>
                        </a:gs>
                        <a:gs pos="50000">
                          <a:srgbClr val="13448C"/>
                        </a:gs>
                        <a:gs pos="100000">
                          <a:srgbClr val="1952A7"/>
                        </a:gs>
                      </a:gsLst>
                      <a:lin ang="16200000" scaled="1"/>
                    </a:gra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0" dirty="0">
                        <a:effectLst>
                          <a:outerShdw blurRad="38100" dist="38100" dir="2700000" algn="tl">
                            <a:srgbClr val="000000">
                              <a:alpha val="43137"/>
                            </a:srgbClr>
                          </a:outerShdw>
                        </a:effectLst>
                        <a:latin typeface="Arial Narrow" pitchFamily="34" charset="0"/>
                      </a:endParaRPr>
                    </a:p>
                  </a:txBody>
                  <a:tcPr marL="85726" marR="85726" marT="42863" marB="42863">
                    <a:lnT w="28575" cap="flat" cmpd="sng" algn="ctr">
                      <a:solidFill>
                        <a:srgbClr val="6292CC"/>
                      </a:solidFill>
                      <a:prstDash val="solid"/>
                      <a:round/>
                      <a:headEnd type="none" w="med" len="med"/>
                      <a:tailEnd type="none" w="med" len="med"/>
                    </a:lnT>
                    <a:lnB w="28575" cap="flat" cmpd="sng" algn="ctr">
                      <a:solidFill>
                        <a:srgbClr val="2D6BB5"/>
                      </a:solidFill>
                      <a:prstDash val="solid"/>
                      <a:round/>
                      <a:headEnd type="none" w="med" len="med"/>
                      <a:tailEnd type="none" w="med" len="med"/>
                    </a:lnB>
                    <a:gradFill>
                      <a:gsLst>
                        <a:gs pos="0">
                          <a:srgbClr val="092C60"/>
                        </a:gs>
                        <a:gs pos="50000">
                          <a:srgbClr val="13448C"/>
                        </a:gs>
                        <a:gs pos="100000">
                          <a:srgbClr val="1952A7"/>
                        </a:gs>
                      </a:gsLst>
                      <a:lin ang="16200000" scaled="1"/>
                    </a:gra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0" dirty="0">
                        <a:effectLst>
                          <a:outerShdw blurRad="38100" dist="38100" dir="2700000" algn="tl">
                            <a:srgbClr val="000000">
                              <a:alpha val="43137"/>
                            </a:srgbClr>
                          </a:outerShdw>
                        </a:effectLst>
                        <a:latin typeface="Arial Narrow" pitchFamily="34" charset="0"/>
                      </a:endParaRPr>
                    </a:p>
                  </a:txBody>
                  <a:tcPr marL="85726" marR="85726" marT="42863" marB="42863">
                    <a:lnT w="28575" cap="flat" cmpd="sng" algn="ctr">
                      <a:solidFill>
                        <a:srgbClr val="6292CC"/>
                      </a:solidFill>
                      <a:prstDash val="solid"/>
                      <a:round/>
                      <a:headEnd type="none" w="med" len="med"/>
                      <a:tailEnd type="none" w="med" len="med"/>
                    </a:lnT>
                    <a:lnB w="28575" cap="flat" cmpd="sng" algn="ctr">
                      <a:solidFill>
                        <a:srgbClr val="2D6BB5"/>
                      </a:solidFill>
                      <a:prstDash val="solid"/>
                      <a:round/>
                      <a:headEnd type="none" w="med" len="med"/>
                      <a:tailEnd type="none" w="med" len="med"/>
                    </a:lnB>
                    <a:gradFill>
                      <a:gsLst>
                        <a:gs pos="0">
                          <a:srgbClr val="092C60"/>
                        </a:gs>
                        <a:gs pos="50000">
                          <a:srgbClr val="13448C"/>
                        </a:gs>
                        <a:gs pos="100000">
                          <a:srgbClr val="1952A7"/>
                        </a:gs>
                      </a:gsLst>
                      <a:lin ang="16200000" scaled="1"/>
                    </a:gra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0" dirty="0">
                        <a:effectLst>
                          <a:outerShdw blurRad="38100" dist="38100" dir="2700000" algn="tl">
                            <a:srgbClr val="000000">
                              <a:alpha val="43137"/>
                            </a:srgbClr>
                          </a:outerShdw>
                        </a:effectLst>
                        <a:latin typeface="Arial Narrow" pitchFamily="34" charset="0"/>
                      </a:endParaRPr>
                    </a:p>
                  </a:txBody>
                  <a:tcPr marL="85726" marR="85726" marT="42863" marB="42863">
                    <a:lnT w="28575" cap="flat" cmpd="sng" algn="ctr">
                      <a:solidFill>
                        <a:srgbClr val="6292CC"/>
                      </a:solidFill>
                      <a:prstDash val="solid"/>
                      <a:round/>
                      <a:headEnd type="none" w="med" len="med"/>
                      <a:tailEnd type="none" w="med" len="med"/>
                    </a:lnT>
                    <a:lnB w="28575" cap="flat" cmpd="sng" algn="ctr">
                      <a:solidFill>
                        <a:srgbClr val="2D6BB5"/>
                      </a:solidFill>
                      <a:prstDash val="solid"/>
                      <a:round/>
                      <a:headEnd type="none" w="med" len="med"/>
                      <a:tailEnd type="none" w="med" len="med"/>
                    </a:lnB>
                    <a:gradFill>
                      <a:gsLst>
                        <a:gs pos="0">
                          <a:srgbClr val="092C60"/>
                        </a:gs>
                        <a:gs pos="50000">
                          <a:srgbClr val="13448C"/>
                        </a:gs>
                        <a:gs pos="100000">
                          <a:srgbClr val="1952A7"/>
                        </a:gs>
                      </a:gsLst>
                      <a:lin ang="16200000" scaled="1"/>
                    </a:gra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0" dirty="0">
                        <a:effectLst>
                          <a:outerShdw blurRad="38100" dist="38100" dir="2700000" algn="tl">
                            <a:srgbClr val="000000">
                              <a:alpha val="43137"/>
                            </a:srgbClr>
                          </a:outerShdw>
                        </a:effectLst>
                        <a:latin typeface="Arial Narrow" pitchFamily="34" charset="0"/>
                      </a:endParaRPr>
                    </a:p>
                  </a:txBody>
                  <a:tcPr marL="85726" marR="85726" marT="42863" marB="42863">
                    <a:lnT w="28575" cap="flat" cmpd="sng" algn="ctr">
                      <a:solidFill>
                        <a:srgbClr val="6292CC"/>
                      </a:solidFill>
                      <a:prstDash val="solid"/>
                      <a:round/>
                      <a:headEnd type="none" w="med" len="med"/>
                      <a:tailEnd type="none" w="med" len="med"/>
                    </a:lnT>
                    <a:lnB w="28575" cap="flat" cmpd="sng" algn="ctr">
                      <a:solidFill>
                        <a:srgbClr val="2D6BB5"/>
                      </a:solidFill>
                      <a:prstDash val="solid"/>
                      <a:round/>
                      <a:headEnd type="none" w="med" len="med"/>
                      <a:tailEnd type="none" w="med" len="med"/>
                    </a:lnB>
                    <a:gradFill>
                      <a:gsLst>
                        <a:gs pos="0">
                          <a:srgbClr val="092C60"/>
                        </a:gs>
                        <a:gs pos="50000">
                          <a:srgbClr val="13448C"/>
                        </a:gs>
                        <a:gs pos="100000">
                          <a:srgbClr val="1952A7"/>
                        </a:gs>
                      </a:gsLst>
                      <a:lin ang="16200000" scaled="1"/>
                    </a:gra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0" dirty="0">
                        <a:effectLst>
                          <a:outerShdw blurRad="38100" dist="38100" dir="2700000" algn="tl">
                            <a:srgbClr val="000000">
                              <a:alpha val="43137"/>
                            </a:srgbClr>
                          </a:outerShdw>
                        </a:effectLst>
                        <a:latin typeface="Arial Narrow" pitchFamily="34" charset="0"/>
                      </a:endParaRPr>
                    </a:p>
                  </a:txBody>
                  <a:tcPr marL="85726" marR="85726" marT="42863" marB="42863">
                    <a:lnR w="28575" cap="flat" cmpd="sng" algn="ctr">
                      <a:solidFill>
                        <a:srgbClr val="6292CC"/>
                      </a:solidFill>
                      <a:prstDash val="solid"/>
                      <a:round/>
                      <a:headEnd type="none" w="med" len="med"/>
                      <a:tailEnd type="none" w="med" len="med"/>
                    </a:lnR>
                    <a:lnT w="28575" cap="flat" cmpd="sng" algn="ctr">
                      <a:solidFill>
                        <a:srgbClr val="6292CC"/>
                      </a:solidFill>
                      <a:prstDash val="solid"/>
                      <a:round/>
                      <a:headEnd type="none" w="med" len="med"/>
                      <a:tailEnd type="none" w="med" len="med"/>
                    </a:lnT>
                    <a:lnB w="28575" cap="flat" cmpd="sng" algn="ctr">
                      <a:solidFill>
                        <a:srgbClr val="2D6BB5"/>
                      </a:solidFill>
                      <a:prstDash val="solid"/>
                      <a:round/>
                      <a:headEnd type="none" w="med" len="med"/>
                      <a:tailEnd type="none" w="med" len="med"/>
                    </a:lnB>
                    <a:gradFill>
                      <a:gsLst>
                        <a:gs pos="0">
                          <a:srgbClr val="092C60"/>
                        </a:gs>
                        <a:gs pos="50000">
                          <a:srgbClr val="13448C"/>
                        </a:gs>
                        <a:gs pos="100000">
                          <a:srgbClr val="1952A7"/>
                        </a:gs>
                      </a:gsLst>
                      <a:lin ang="16200000" scaled="1"/>
                    </a:gradFill>
                  </a:tcPr>
                </a:tc>
                <a:extLst>
                  <a:ext uri="{0D108BD9-81ED-4DB2-BD59-A6C34878D82A}">
                    <a16:rowId xmlns:a16="http://schemas.microsoft.com/office/drawing/2014/main" val="10000"/>
                  </a:ext>
                </a:extLst>
              </a:tr>
              <a:tr h="167341">
                <a:tc>
                  <a:txBody>
                    <a:bodyPr/>
                    <a:lstStyle/>
                    <a:p>
                      <a:pPr algn="ctr" rtl="0"/>
                      <a:endParaRPr lang="en-US" sz="1100" dirty="0">
                        <a:solidFill>
                          <a:schemeClr val="bg1"/>
                        </a:solidFill>
                        <a:latin typeface="Arial Narrow"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6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 sz="1000">
                          <a:solidFill>
                            <a:schemeClr val="tx1"/>
                          </a:solidFill>
                          <a:latin typeface="+mn-lt"/>
                        </a:rPr>
                        <a:t>E</a:t>
                      </a:r>
                    </a:p>
                  </a:txBody>
                  <a:tcPr marL="0" marR="0" marT="0" marB="0">
                    <a:lnL w="12700" cap="flat" cmpd="sng" algn="ctr">
                      <a:noFill/>
                      <a:prstDash val="solid"/>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rtl="0"/>
                      <a:r>
                        <a:rPr lang="es" sz="1000">
                          <a:solidFill>
                            <a:schemeClr val="tx1"/>
                          </a:solidFill>
                          <a:latin typeface="+mn-lt"/>
                        </a:rPr>
                        <a:t>F</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rtl="0"/>
                      <a:r>
                        <a:rPr lang="es" sz="1000">
                          <a:solidFill>
                            <a:schemeClr val="tx1"/>
                          </a:solidFill>
                          <a:latin typeface="+mn-lt"/>
                        </a:rPr>
                        <a:t>M</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rtl="0"/>
                      <a:r>
                        <a:rPr lang="es" sz="1000">
                          <a:solidFill>
                            <a:schemeClr val="tx1"/>
                          </a:solidFill>
                          <a:latin typeface="+mn-lt"/>
                        </a:rPr>
                        <a:t>A</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rtl="0"/>
                      <a:r>
                        <a:rPr lang="es" sz="1000">
                          <a:solidFill>
                            <a:schemeClr val="tx1"/>
                          </a:solidFill>
                          <a:latin typeface="+mn-lt"/>
                        </a:rPr>
                        <a:t>M</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rtl="0"/>
                      <a:r>
                        <a:rPr lang="es" sz="1000">
                          <a:solidFill>
                            <a:schemeClr val="tx1"/>
                          </a:solidFill>
                          <a:latin typeface="+mn-lt"/>
                        </a:rPr>
                        <a:t>J</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rtl="0"/>
                      <a:r>
                        <a:rPr lang="es" sz="1000">
                          <a:solidFill>
                            <a:schemeClr val="tx1"/>
                          </a:solidFill>
                          <a:latin typeface="+mn-lt"/>
                        </a:rPr>
                        <a:t>J</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rtl="0"/>
                      <a:r>
                        <a:rPr lang="es" sz="1000">
                          <a:solidFill>
                            <a:schemeClr val="tx1"/>
                          </a:solidFill>
                          <a:latin typeface="+mn-lt"/>
                        </a:rPr>
                        <a:t>A</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rtl="0"/>
                      <a:r>
                        <a:rPr lang="es" sz="1000">
                          <a:solidFill>
                            <a:schemeClr val="tx1"/>
                          </a:solidFill>
                          <a:latin typeface="+mn-lt"/>
                        </a:rPr>
                        <a:t>S</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rtl="0"/>
                      <a:r>
                        <a:rPr lang="es" sz="1000">
                          <a:solidFill>
                            <a:schemeClr val="tx1"/>
                          </a:solidFill>
                          <a:latin typeface="+mn-lt"/>
                        </a:rPr>
                        <a:t>O</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rtl="0"/>
                      <a:r>
                        <a:rPr lang="es" sz="1000">
                          <a:solidFill>
                            <a:schemeClr val="tx1"/>
                          </a:solidFill>
                          <a:latin typeface="+mn-lt"/>
                        </a:rPr>
                        <a:t>N</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rtl="0"/>
                      <a:r>
                        <a:rPr lang="es" sz="1000">
                          <a:solidFill>
                            <a:schemeClr val="tx1"/>
                          </a:solidFill>
                          <a:latin typeface="+mn-lt"/>
                        </a:rPr>
                        <a:t>D</a:t>
                      </a:r>
                    </a:p>
                  </a:txBody>
                  <a:tcPr marL="0" marR="0" marT="0" marB="0">
                    <a:lnL w="12700" cap="flat" cmpd="sng" algn="ctr">
                      <a:noFill/>
                      <a:prstDash val="sysDot"/>
                      <a:round/>
                      <a:headEnd type="none" w="med" len="med"/>
                      <a:tailEnd type="none" w="med" len="med"/>
                    </a:lnL>
                    <a:lnR w="12700" cmpd="sng">
                      <a:noFill/>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 sz="1000">
                          <a:solidFill>
                            <a:schemeClr val="tx1"/>
                          </a:solidFill>
                          <a:latin typeface="+mn-lt"/>
                        </a:rPr>
                        <a:t>E</a:t>
                      </a:r>
                    </a:p>
                  </a:txBody>
                  <a:tcPr marL="0" marR="0" marT="0" marB="0">
                    <a:lnL w="12700" cmpd="sng">
                      <a:noFill/>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85000"/>
                      </a:schemeClr>
                    </a:solidFill>
                  </a:tcPr>
                </a:tc>
                <a:tc>
                  <a:txBody>
                    <a:bodyPr/>
                    <a:lstStyle/>
                    <a:p>
                      <a:pPr algn="ctr" rtl="0"/>
                      <a:r>
                        <a:rPr lang="es" sz="1000">
                          <a:solidFill>
                            <a:schemeClr val="tx1"/>
                          </a:solidFill>
                          <a:latin typeface="+mn-lt"/>
                        </a:rPr>
                        <a:t>F</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85000"/>
                      </a:schemeClr>
                    </a:solidFill>
                  </a:tcPr>
                </a:tc>
                <a:tc>
                  <a:txBody>
                    <a:bodyPr/>
                    <a:lstStyle/>
                    <a:p>
                      <a:pPr algn="ctr" rtl="0"/>
                      <a:r>
                        <a:rPr lang="es" sz="1000">
                          <a:solidFill>
                            <a:schemeClr val="tx1"/>
                          </a:solidFill>
                          <a:latin typeface="+mn-lt"/>
                        </a:rPr>
                        <a:t>M</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85000"/>
                      </a:schemeClr>
                    </a:solidFill>
                  </a:tcPr>
                </a:tc>
                <a:tc>
                  <a:txBody>
                    <a:bodyPr/>
                    <a:lstStyle/>
                    <a:p>
                      <a:pPr algn="ctr" rtl="0"/>
                      <a:r>
                        <a:rPr lang="es" sz="1000">
                          <a:solidFill>
                            <a:schemeClr val="tx1"/>
                          </a:solidFill>
                          <a:latin typeface="+mn-lt"/>
                        </a:rPr>
                        <a:t>A</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85000"/>
                      </a:schemeClr>
                    </a:solidFill>
                  </a:tcPr>
                </a:tc>
                <a:tc>
                  <a:txBody>
                    <a:bodyPr/>
                    <a:lstStyle/>
                    <a:p>
                      <a:pPr algn="ctr" rtl="0"/>
                      <a:r>
                        <a:rPr lang="es" sz="1000">
                          <a:solidFill>
                            <a:schemeClr val="tx1"/>
                          </a:solidFill>
                          <a:latin typeface="+mn-lt"/>
                        </a:rPr>
                        <a:t>M</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85000"/>
                      </a:schemeClr>
                    </a:solidFill>
                  </a:tcPr>
                </a:tc>
                <a:tc>
                  <a:txBody>
                    <a:bodyPr/>
                    <a:lstStyle/>
                    <a:p>
                      <a:pPr algn="ctr" rtl="0"/>
                      <a:r>
                        <a:rPr lang="es" sz="1000">
                          <a:solidFill>
                            <a:schemeClr val="tx1"/>
                          </a:solidFill>
                          <a:latin typeface="+mn-lt"/>
                        </a:rPr>
                        <a:t>J</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85000"/>
                      </a:schemeClr>
                    </a:solidFill>
                  </a:tcPr>
                </a:tc>
                <a:tc>
                  <a:txBody>
                    <a:bodyPr/>
                    <a:lstStyle/>
                    <a:p>
                      <a:pPr algn="ctr" rtl="0"/>
                      <a:r>
                        <a:rPr lang="es" sz="1000">
                          <a:solidFill>
                            <a:schemeClr val="tx1"/>
                          </a:solidFill>
                          <a:latin typeface="+mn-lt"/>
                        </a:rPr>
                        <a:t>J</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85000"/>
                      </a:schemeClr>
                    </a:solidFill>
                  </a:tcPr>
                </a:tc>
                <a:tc>
                  <a:txBody>
                    <a:bodyPr/>
                    <a:lstStyle/>
                    <a:p>
                      <a:pPr algn="ctr" rtl="0"/>
                      <a:r>
                        <a:rPr lang="es" sz="1000">
                          <a:solidFill>
                            <a:schemeClr val="tx1"/>
                          </a:solidFill>
                          <a:latin typeface="+mn-lt"/>
                        </a:rPr>
                        <a:t>A</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85000"/>
                      </a:schemeClr>
                    </a:solidFill>
                  </a:tcPr>
                </a:tc>
                <a:tc>
                  <a:txBody>
                    <a:bodyPr/>
                    <a:lstStyle/>
                    <a:p>
                      <a:pPr algn="ctr" rtl="0"/>
                      <a:r>
                        <a:rPr lang="es" sz="1000">
                          <a:solidFill>
                            <a:schemeClr val="tx1"/>
                          </a:solidFill>
                          <a:latin typeface="+mn-lt"/>
                        </a:rPr>
                        <a:t>S</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85000"/>
                      </a:schemeClr>
                    </a:solidFill>
                  </a:tcPr>
                </a:tc>
                <a:tc>
                  <a:txBody>
                    <a:bodyPr/>
                    <a:lstStyle/>
                    <a:p>
                      <a:pPr algn="ctr" rtl="0"/>
                      <a:r>
                        <a:rPr lang="es" sz="1000">
                          <a:solidFill>
                            <a:schemeClr val="tx1"/>
                          </a:solidFill>
                          <a:latin typeface="+mn-lt"/>
                        </a:rPr>
                        <a:t>O</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85000"/>
                      </a:schemeClr>
                    </a:solidFill>
                  </a:tcPr>
                </a:tc>
                <a:tc>
                  <a:txBody>
                    <a:bodyPr/>
                    <a:lstStyle/>
                    <a:p>
                      <a:pPr algn="ctr" rtl="0"/>
                      <a:r>
                        <a:rPr lang="es" sz="1000">
                          <a:solidFill>
                            <a:schemeClr val="tx1"/>
                          </a:solidFill>
                          <a:latin typeface="+mn-lt"/>
                        </a:rPr>
                        <a:t>N</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85000"/>
                      </a:schemeClr>
                    </a:solidFill>
                  </a:tcPr>
                </a:tc>
                <a:tc>
                  <a:txBody>
                    <a:bodyPr/>
                    <a:lstStyle/>
                    <a:p>
                      <a:pPr algn="ctr" rtl="0"/>
                      <a:r>
                        <a:rPr lang="es" sz="1000">
                          <a:solidFill>
                            <a:schemeClr val="tx1"/>
                          </a:solidFill>
                          <a:latin typeface="+mn-lt"/>
                        </a:rPr>
                        <a:t>D</a:t>
                      </a:r>
                    </a:p>
                  </a:txBody>
                  <a:tcPr marL="0" marR="0" marT="0" marB="0">
                    <a:lnL w="12700" cap="flat" cmpd="sng" algn="ctr">
                      <a:noFill/>
                      <a:prstDash val="sysDot"/>
                      <a:round/>
                      <a:headEnd type="none" w="med" len="med"/>
                      <a:tailEnd type="none" w="med" len="med"/>
                    </a:lnL>
                    <a:lnR w="12700" cmpd="sng">
                      <a:noFill/>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 sz="1000">
                          <a:solidFill>
                            <a:schemeClr val="tx1"/>
                          </a:solidFill>
                          <a:latin typeface="+mn-lt"/>
                        </a:rPr>
                        <a:t>E</a:t>
                      </a:r>
                    </a:p>
                  </a:txBody>
                  <a:tcPr marL="0" marR="0" marT="0" marB="0">
                    <a:lnL w="12700" cmpd="sng">
                      <a:noFill/>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rtl="0"/>
                      <a:r>
                        <a:rPr lang="es" sz="1000">
                          <a:solidFill>
                            <a:schemeClr val="tx1"/>
                          </a:solidFill>
                          <a:latin typeface="+mn-lt"/>
                        </a:rPr>
                        <a:t>F</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rtl="0"/>
                      <a:r>
                        <a:rPr lang="es" sz="1000">
                          <a:solidFill>
                            <a:schemeClr val="tx1"/>
                          </a:solidFill>
                          <a:latin typeface="+mn-lt"/>
                        </a:rPr>
                        <a:t>M</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rtl="0"/>
                      <a:r>
                        <a:rPr lang="es" sz="1000">
                          <a:solidFill>
                            <a:schemeClr val="tx1"/>
                          </a:solidFill>
                          <a:latin typeface="+mn-lt"/>
                        </a:rPr>
                        <a:t>A</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rtl="0"/>
                      <a:r>
                        <a:rPr lang="es" sz="1000">
                          <a:solidFill>
                            <a:schemeClr val="tx1"/>
                          </a:solidFill>
                          <a:latin typeface="+mn-lt"/>
                        </a:rPr>
                        <a:t>M</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rtl="0"/>
                      <a:r>
                        <a:rPr lang="es" sz="1000">
                          <a:solidFill>
                            <a:schemeClr val="tx1"/>
                          </a:solidFill>
                          <a:latin typeface="+mn-lt"/>
                        </a:rPr>
                        <a:t>J</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rtl="0"/>
                      <a:r>
                        <a:rPr lang="es" sz="1000">
                          <a:solidFill>
                            <a:schemeClr val="tx1"/>
                          </a:solidFill>
                          <a:latin typeface="+mn-lt"/>
                        </a:rPr>
                        <a:t>J</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rtl="0"/>
                      <a:r>
                        <a:rPr lang="es" sz="1000">
                          <a:solidFill>
                            <a:schemeClr val="tx1"/>
                          </a:solidFill>
                          <a:latin typeface="+mn-lt"/>
                        </a:rPr>
                        <a:t>A</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rtl="0"/>
                      <a:r>
                        <a:rPr lang="es" sz="1000">
                          <a:solidFill>
                            <a:schemeClr val="tx1"/>
                          </a:solidFill>
                          <a:latin typeface="+mn-lt"/>
                        </a:rPr>
                        <a:t>S</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rtl="0"/>
                      <a:r>
                        <a:rPr lang="es" sz="1000">
                          <a:solidFill>
                            <a:schemeClr val="tx1"/>
                          </a:solidFill>
                          <a:latin typeface="+mn-lt"/>
                        </a:rPr>
                        <a:t>O</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rtl="0"/>
                      <a:r>
                        <a:rPr lang="es" sz="1000">
                          <a:solidFill>
                            <a:schemeClr val="tx1"/>
                          </a:solidFill>
                          <a:latin typeface="+mn-lt"/>
                        </a:rPr>
                        <a:t>N</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rtl="0"/>
                      <a:r>
                        <a:rPr lang="es" sz="1000">
                          <a:solidFill>
                            <a:schemeClr val="tx1"/>
                          </a:solidFill>
                          <a:latin typeface="+mn-lt"/>
                        </a:rPr>
                        <a:t>D</a:t>
                      </a:r>
                    </a:p>
                  </a:txBody>
                  <a:tcPr marL="0" marR="0" marT="0" marB="0">
                    <a:lnL w="12700" cap="flat" cmpd="sng" algn="ctr">
                      <a:noFill/>
                      <a:prstDash val="sysDot"/>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 sz="1000">
                          <a:solidFill>
                            <a:schemeClr val="tx1"/>
                          </a:solidFill>
                          <a:latin typeface="+mn-lt"/>
                        </a:rPr>
                        <a:t>E</a:t>
                      </a:r>
                    </a:p>
                  </a:txBody>
                  <a:tcPr marL="0" marR="0" marT="0" marB="0">
                    <a:lnL w="12700" cap="flat" cmpd="sng" algn="ctr">
                      <a:noFill/>
                      <a:prstDash val="solid"/>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85000"/>
                      </a:schemeClr>
                    </a:solidFill>
                  </a:tcPr>
                </a:tc>
                <a:tc>
                  <a:txBody>
                    <a:bodyPr/>
                    <a:lstStyle/>
                    <a:p>
                      <a:pPr algn="ctr" rtl="0"/>
                      <a:r>
                        <a:rPr lang="es" sz="1000">
                          <a:solidFill>
                            <a:schemeClr val="tx1"/>
                          </a:solidFill>
                          <a:latin typeface="+mn-lt"/>
                        </a:rPr>
                        <a:t>F</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85000"/>
                      </a:schemeClr>
                    </a:solidFill>
                  </a:tcPr>
                </a:tc>
                <a:tc>
                  <a:txBody>
                    <a:bodyPr/>
                    <a:lstStyle/>
                    <a:p>
                      <a:pPr algn="ctr" rtl="0"/>
                      <a:r>
                        <a:rPr lang="es" sz="1000">
                          <a:solidFill>
                            <a:schemeClr val="tx1"/>
                          </a:solidFill>
                          <a:latin typeface="+mn-lt"/>
                        </a:rPr>
                        <a:t>M</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85000"/>
                      </a:schemeClr>
                    </a:solidFill>
                  </a:tcPr>
                </a:tc>
                <a:tc>
                  <a:txBody>
                    <a:bodyPr/>
                    <a:lstStyle/>
                    <a:p>
                      <a:pPr algn="ctr" rtl="0"/>
                      <a:r>
                        <a:rPr lang="es" sz="1000">
                          <a:solidFill>
                            <a:schemeClr val="tx1"/>
                          </a:solidFill>
                          <a:latin typeface="+mn-lt"/>
                        </a:rPr>
                        <a:t>A</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85000"/>
                      </a:schemeClr>
                    </a:solidFill>
                  </a:tcPr>
                </a:tc>
                <a:tc>
                  <a:txBody>
                    <a:bodyPr/>
                    <a:lstStyle/>
                    <a:p>
                      <a:pPr algn="ctr" rtl="0"/>
                      <a:r>
                        <a:rPr lang="es" sz="1000">
                          <a:solidFill>
                            <a:schemeClr val="tx1"/>
                          </a:solidFill>
                          <a:latin typeface="+mn-lt"/>
                        </a:rPr>
                        <a:t>M</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85000"/>
                      </a:schemeClr>
                    </a:solidFill>
                  </a:tcPr>
                </a:tc>
                <a:tc>
                  <a:txBody>
                    <a:bodyPr/>
                    <a:lstStyle/>
                    <a:p>
                      <a:pPr algn="ctr" rtl="0"/>
                      <a:r>
                        <a:rPr lang="es" sz="1000">
                          <a:solidFill>
                            <a:schemeClr val="tx1"/>
                          </a:solidFill>
                          <a:latin typeface="+mn-lt"/>
                        </a:rPr>
                        <a:t>J</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85000"/>
                      </a:schemeClr>
                    </a:solidFill>
                  </a:tcPr>
                </a:tc>
                <a:tc>
                  <a:txBody>
                    <a:bodyPr/>
                    <a:lstStyle/>
                    <a:p>
                      <a:pPr algn="ctr" rtl="0"/>
                      <a:r>
                        <a:rPr lang="es" sz="1000">
                          <a:solidFill>
                            <a:schemeClr val="tx1"/>
                          </a:solidFill>
                          <a:latin typeface="+mn-lt"/>
                        </a:rPr>
                        <a:t>J</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85000"/>
                      </a:schemeClr>
                    </a:solidFill>
                  </a:tcPr>
                </a:tc>
                <a:tc>
                  <a:txBody>
                    <a:bodyPr/>
                    <a:lstStyle/>
                    <a:p>
                      <a:pPr algn="ctr" rtl="0"/>
                      <a:r>
                        <a:rPr lang="es" sz="1000">
                          <a:solidFill>
                            <a:schemeClr val="tx1"/>
                          </a:solidFill>
                          <a:latin typeface="+mn-lt"/>
                        </a:rPr>
                        <a:t>A</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85000"/>
                      </a:schemeClr>
                    </a:solidFill>
                  </a:tcPr>
                </a:tc>
                <a:tc>
                  <a:txBody>
                    <a:bodyPr/>
                    <a:lstStyle/>
                    <a:p>
                      <a:pPr algn="ctr" rtl="0"/>
                      <a:r>
                        <a:rPr lang="es" sz="1000">
                          <a:solidFill>
                            <a:schemeClr val="tx1"/>
                          </a:solidFill>
                          <a:latin typeface="+mn-lt"/>
                        </a:rPr>
                        <a:t>S</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85000"/>
                      </a:schemeClr>
                    </a:solidFill>
                  </a:tcPr>
                </a:tc>
                <a:tc>
                  <a:txBody>
                    <a:bodyPr/>
                    <a:lstStyle/>
                    <a:p>
                      <a:pPr algn="ctr" rtl="0"/>
                      <a:r>
                        <a:rPr lang="es" sz="1000">
                          <a:solidFill>
                            <a:schemeClr val="tx1"/>
                          </a:solidFill>
                          <a:latin typeface="+mn-lt"/>
                        </a:rPr>
                        <a:t>O</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85000"/>
                      </a:schemeClr>
                    </a:solidFill>
                  </a:tcPr>
                </a:tc>
                <a:tc>
                  <a:txBody>
                    <a:bodyPr/>
                    <a:lstStyle/>
                    <a:p>
                      <a:pPr algn="ctr" rtl="0"/>
                      <a:r>
                        <a:rPr lang="es" sz="1000">
                          <a:solidFill>
                            <a:schemeClr val="tx1"/>
                          </a:solidFill>
                          <a:latin typeface="+mn-lt"/>
                        </a:rPr>
                        <a:t>N</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85000"/>
                      </a:schemeClr>
                    </a:solidFill>
                  </a:tcPr>
                </a:tc>
                <a:tc>
                  <a:txBody>
                    <a:bodyPr/>
                    <a:lstStyle/>
                    <a:p>
                      <a:pPr algn="ctr" rtl="0"/>
                      <a:r>
                        <a:rPr lang="es" sz="1000">
                          <a:solidFill>
                            <a:schemeClr val="tx1"/>
                          </a:solidFill>
                          <a:latin typeface="+mn-lt"/>
                        </a:rPr>
                        <a:t>D</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 sz="1000">
                          <a:solidFill>
                            <a:schemeClr val="tx1"/>
                          </a:solidFill>
                          <a:latin typeface="+mn-lt"/>
                        </a:rPr>
                        <a:t>E</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rtl="0"/>
                      <a:r>
                        <a:rPr lang="es" sz="1000">
                          <a:solidFill>
                            <a:schemeClr val="tx1"/>
                          </a:solidFill>
                          <a:latin typeface="+mn-lt"/>
                        </a:rPr>
                        <a:t>F</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rtl="0"/>
                      <a:r>
                        <a:rPr lang="es" sz="1000">
                          <a:solidFill>
                            <a:schemeClr val="tx1"/>
                          </a:solidFill>
                          <a:latin typeface="+mn-lt"/>
                        </a:rPr>
                        <a:t>M</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rtl="0"/>
                      <a:r>
                        <a:rPr lang="es" sz="1000">
                          <a:solidFill>
                            <a:schemeClr val="tx1"/>
                          </a:solidFill>
                          <a:latin typeface="+mn-lt"/>
                        </a:rPr>
                        <a:t>A</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rtl="0"/>
                      <a:r>
                        <a:rPr lang="es" sz="1000">
                          <a:solidFill>
                            <a:schemeClr val="tx1"/>
                          </a:solidFill>
                          <a:latin typeface="+mn-lt"/>
                        </a:rPr>
                        <a:t>M</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rtl="0"/>
                      <a:r>
                        <a:rPr lang="es" sz="1000">
                          <a:solidFill>
                            <a:schemeClr val="tx1"/>
                          </a:solidFill>
                          <a:latin typeface="+mn-lt"/>
                        </a:rPr>
                        <a:t>J</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rtl="0"/>
                      <a:r>
                        <a:rPr lang="es" sz="1000">
                          <a:solidFill>
                            <a:schemeClr val="tx1"/>
                          </a:solidFill>
                          <a:latin typeface="+mn-lt"/>
                        </a:rPr>
                        <a:t>J</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rtl="0"/>
                      <a:r>
                        <a:rPr lang="es" sz="1000">
                          <a:solidFill>
                            <a:schemeClr val="tx1"/>
                          </a:solidFill>
                          <a:latin typeface="+mn-lt"/>
                        </a:rPr>
                        <a:t>A</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rtl="0"/>
                      <a:r>
                        <a:rPr lang="es" sz="1000">
                          <a:solidFill>
                            <a:schemeClr val="tx1"/>
                          </a:solidFill>
                          <a:latin typeface="+mn-lt"/>
                        </a:rPr>
                        <a:t>S</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rtl="0"/>
                      <a:r>
                        <a:rPr lang="es" sz="1000">
                          <a:solidFill>
                            <a:schemeClr val="tx1"/>
                          </a:solidFill>
                          <a:latin typeface="+mn-lt"/>
                        </a:rPr>
                        <a:t>O</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rtl="0"/>
                      <a:r>
                        <a:rPr lang="es" sz="1000">
                          <a:solidFill>
                            <a:schemeClr val="tx1"/>
                          </a:solidFill>
                          <a:latin typeface="+mn-lt"/>
                        </a:rPr>
                        <a:t>N</a:t>
                      </a:r>
                    </a:p>
                  </a:txBody>
                  <a:tcPr marL="0" marR="0" marT="0" marB="0">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tc>
                  <a:txBody>
                    <a:bodyPr/>
                    <a:lstStyle/>
                    <a:p>
                      <a:pPr algn="ctr" rtl="0"/>
                      <a:r>
                        <a:rPr lang="es" sz="1000">
                          <a:solidFill>
                            <a:schemeClr val="tx1"/>
                          </a:solidFill>
                          <a:latin typeface="+mn-lt"/>
                        </a:rPr>
                        <a:t>D</a:t>
                      </a:r>
                    </a:p>
                  </a:txBody>
                  <a:tcPr marL="0" marR="0" marT="0" marB="0">
                    <a:lnL w="12700" cap="flat" cmpd="sng" algn="ctr">
                      <a:noFill/>
                      <a:prstDash val="sysDot"/>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75000"/>
                      </a:schemeClr>
                    </a:solidFill>
                  </a:tcPr>
                </a:tc>
                <a:extLst>
                  <a:ext uri="{0D108BD9-81ED-4DB2-BD59-A6C34878D82A}">
                    <a16:rowId xmlns:a16="http://schemas.microsoft.com/office/drawing/2014/main" val="10001"/>
                  </a:ext>
                </a:extLst>
              </a:tr>
              <a:tr h="275054">
                <a:tc>
                  <a:txBody>
                    <a:bodyPr/>
                    <a:lstStyle/>
                    <a:p>
                      <a:pPr marL="0" marR="0" indent="0" algn="l" defTabSz="731520" rtl="0" eaLnBrk="1" fontAlgn="auto" latinLnBrk="0" hangingPunct="1">
                        <a:lnSpc>
                          <a:spcPct val="100000"/>
                        </a:lnSpc>
                        <a:spcBef>
                          <a:spcPts val="0"/>
                        </a:spcBef>
                        <a:spcAft>
                          <a:spcPts val="0"/>
                        </a:spcAft>
                        <a:buClrTx/>
                        <a:buSzTx/>
                        <a:buFontTx/>
                        <a:buNone/>
                        <a:tabLst/>
                        <a:defRPr/>
                      </a:pPr>
                      <a:r>
                        <a:rPr lang="es" sz="1100">
                          <a:solidFill>
                            <a:schemeClr val="tx1"/>
                          </a:solidFill>
                          <a:latin typeface="+mn-lt"/>
                        </a:rPr>
                        <a:t>Premio</a:t>
                      </a:r>
                    </a:p>
                  </a:txBody>
                  <a:tcPr marL="67236" marR="67236" marT="33618" marB="33618">
                    <a:lnL w="12700" cap="flat" cmpd="sng" algn="ctr">
                      <a:solidFill>
                        <a:srgbClr val="2D6BB5"/>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A6A6A6"/>
                    </a:solidFill>
                  </a:tcPr>
                </a:tc>
                <a:tc>
                  <a:txBody>
                    <a:bodyPr/>
                    <a:lstStyle/>
                    <a:p>
                      <a:pPr rtl="0"/>
                      <a:endParaRPr lang="en-US" sz="1400" dirty="0">
                        <a:latin typeface="Arial Narrow" pitchFamily="34" charset="0"/>
                      </a:endParaRPr>
                    </a:p>
                  </a:txBody>
                  <a:tcPr marL="67236" marR="67236" marT="33618" marB="33618">
                    <a:lnL w="12700" cap="flat" cmpd="sng" algn="ctr">
                      <a:solidFill>
                        <a:schemeClr val="tx1"/>
                      </a:solidFill>
                      <a:prstDash val="solid"/>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olid"/>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2D6BB5"/>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0002"/>
                  </a:ext>
                </a:extLst>
              </a:tr>
              <a:tr h="275054">
                <a:tc>
                  <a:txBody>
                    <a:bodyPr/>
                    <a:lstStyle/>
                    <a:p>
                      <a:pPr rtl="0"/>
                      <a:r>
                        <a:rPr lang="es" sz="1100">
                          <a:solidFill>
                            <a:schemeClr val="tx1"/>
                          </a:solidFill>
                          <a:latin typeface="+mn-lt"/>
                        </a:rPr>
                        <a:t>Tarea 1</a:t>
                      </a:r>
                    </a:p>
                  </a:txBody>
                  <a:tcPr marL="67236" marR="67236" marT="33618" marB="33618">
                    <a:lnL w="12700" cap="flat" cmpd="sng" algn="ctr">
                      <a:solidFill>
                        <a:srgbClr val="2D6BB5"/>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6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chemeClr val="tx1"/>
                      </a:solidFill>
                      <a:prstDash val="solid"/>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T w="19050" cap="flat" cmpd="sng" algn="ctr">
                      <a:solidFill>
                        <a:srgbClr val="FFFFFF"/>
                      </a:solidFill>
                      <a:prstDash val="solid"/>
                      <a:round/>
                      <a:headEnd type="none" w="med" len="med"/>
                      <a:tailEnd type="none" w="med" len="med"/>
                    </a:lnT>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T w="19050" cap="flat" cmpd="sng" algn="ctr">
                      <a:solidFill>
                        <a:srgbClr val="FFFFFF"/>
                      </a:solidFill>
                      <a:prstDash val="solid"/>
                      <a:round/>
                      <a:headEnd type="none" w="med" len="med"/>
                      <a:tailEnd type="none" w="med" len="med"/>
                    </a:lnT>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olid"/>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2D6BB5"/>
                      </a:solidFill>
                      <a:prstDash val="solid"/>
                      <a:round/>
                      <a:headEnd type="none" w="med" len="med"/>
                      <a:tailEnd type="none" w="med" len="med"/>
                    </a:lnR>
                    <a:lnT w="19050" cap="flat" cmpd="sng" algn="ctr">
                      <a:solidFill>
                        <a:srgbClr val="FFFFFF"/>
                      </a:solidFill>
                      <a:prstDash val="solid"/>
                      <a:round/>
                      <a:headEnd type="none" w="med" len="med"/>
                      <a:tailEnd type="none" w="med" len="med"/>
                    </a:lnT>
                    <a:solidFill>
                      <a:schemeClr val="bg2">
                        <a:lumMod val="75000"/>
                      </a:schemeClr>
                    </a:solidFill>
                  </a:tcPr>
                </a:tc>
                <a:extLst>
                  <a:ext uri="{0D108BD9-81ED-4DB2-BD59-A6C34878D82A}">
                    <a16:rowId xmlns:a16="http://schemas.microsoft.com/office/drawing/2014/main" val="10003"/>
                  </a:ext>
                </a:extLst>
              </a:tr>
              <a:tr h="275054">
                <a:tc>
                  <a:txBody>
                    <a:bodyPr/>
                    <a:lstStyle/>
                    <a:p>
                      <a:pPr rtl="0"/>
                      <a:r>
                        <a:rPr lang="es" sz="1100">
                          <a:solidFill>
                            <a:schemeClr val="tx1"/>
                          </a:solidFill>
                          <a:latin typeface="+mn-lt"/>
                        </a:rPr>
                        <a:t>Tarea 2</a:t>
                      </a:r>
                    </a:p>
                  </a:txBody>
                  <a:tcPr marL="67236" marR="67236" marT="33618" marB="33618">
                    <a:lnL w="12700" cap="flat" cmpd="sng" algn="ctr">
                      <a:solidFill>
                        <a:srgbClr val="2D6BB5"/>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lumMod val="6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chemeClr val="tx1"/>
                      </a:solidFill>
                      <a:prstDash val="solid"/>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olid"/>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olid"/>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2D6BB5"/>
                      </a:solidFill>
                      <a:prstDash val="solid"/>
                      <a:round/>
                      <a:headEnd type="none" w="med" len="med"/>
                      <a:tailEnd type="none" w="med" len="med"/>
                    </a:lnR>
                    <a:solidFill>
                      <a:schemeClr val="bg2">
                        <a:lumMod val="75000"/>
                      </a:schemeClr>
                    </a:solidFill>
                  </a:tcPr>
                </a:tc>
                <a:extLst>
                  <a:ext uri="{0D108BD9-81ED-4DB2-BD59-A6C34878D82A}">
                    <a16:rowId xmlns:a16="http://schemas.microsoft.com/office/drawing/2014/main" val="10004"/>
                  </a:ext>
                </a:extLst>
              </a:tr>
              <a:tr h="275054">
                <a:tc>
                  <a:txBody>
                    <a:bodyPr/>
                    <a:lstStyle/>
                    <a:p>
                      <a:pPr marL="117475" indent="0" rtl="0"/>
                      <a:r>
                        <a:rPr lang="es" sz="1000">
                          <a:solidFill>
                            <a:schemeClr val="tx1"/>
                          </a:solidFill>
                          <a:latin typeface="+mn-lt"/>
                        </a:rPr>
                        <a:t>Subtarea A</a:t>
                      </a:r>
                    </a:p>
                  </a:txBody>
                  <a:tcPr marL="67236" marR="67236" marT="33618" marB="33618">
                    <a:lnL w="12700" cap="flat" cmpd="sng" algn="ctr">
                      <a:solidFill>
                        <a:srgbClr val="2D6BB5"/>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lumMod val="6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chemeClr val="tx1"/>
                      </a:solidFill>
                      <a:prstDash val="solid"/>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olid"/>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olid"/>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2D6BB5"/>
                      </a:solidFill>
                      <a:prstDash val="solid"/>
                      <a:round/>
                      <a:headEnd type="none" w="med" len="med"/>
                      <a:tailEnd type="none" w="med" len="med"/>
                    </a:lnR>
                    <a:solidFill>
                      <a:schemeClr val="bg2">
                        <a:lumMod val="75000"/>
                      </a:schemeClr>
                    </a:solidFill>
                  </a:tcPr>
                </a:tc>
                <a:extLst>
                  <a:ext uri="{0D108BD9-81ED-4DB2-BD59-A6C34878D82A}">
                    <a16:rowId xmlns:a16="http://schemas.microsoft.com/office/drawing/2014/main" val="10005"/>
                  </a:ext>
                </a:extLst>
              </a:tr>
              <a:tr h="275054">
                <a:tc>
                  <a:txBody>
                    <a:bodyPr/>
                    <a:lstStyle/>
                    <a:p>
                      <a:pPr marL="117475" marR="0" indent="0" algn="l" defTabSz="914400" rtl="0" eaLnBrk="1" fontAlgn="auto" latinLnBrk="0" hangingPunct="1">
                        <a:lnSpc>
                          <a:spcPct val="100000"/>
                        </a:lnSpc>
                        <a:spcBef>
                          <a:spcPts val="0"/>
                        </a:spcBef>
                        <a:spcAft>
                          <a:spcPts val="0"/>
                        </a:spcAft>
                        <a:buClrTx/>
                        <a:buSzTx/>
                        <a:buFontTx/>
                        <a:buNone/>
                        <a:tabLst/>
                        <a:defRPr/>
                      </a:pPr>
                      <a:r>
                        <a:rPr lang="es" sz="1000">
                          <a:solidFill>
                            <a:schemeClr val="tx1"/>
                          </a:solidFill>
                          <a:latin typeface="+mn-lt"/>
                        </a:rPr>
                        <a:t>Subtarea B</a:t>
                      </a:r>
                    </a:p>
                  </a:txBody>
                  <a:tcPr marL="67236" marR="67236" marT="33618" marB="33618">
                    <a:lnL w="12700" cap="flat" cmpd="sng" algn="ctr">
                      <a:solidFill>
                        <a:srgbClr val="2D6BB5"/>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lumMod val="6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chemeClr val="tx1"/>
                      </a:solidFill>
                      <a:prstDash val="solid"/>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olid"/>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olid"/>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2D6BB5"/>
                      </a:solidFill>
                      <a:prstDash val="solid"/>
                      <a:round/>
                      <a:headEnd type="none" w="med" len="med"/>
                      <a:tailEnd type="none" w="med" len="med"/>
                    </a:lnR>
                    <a:solidFill>
                      <a:schemeClr val="bg2">
                        <a:lumMod val="75000"/>
                      </a:schemeClr>
                    </a:solidFill>
                  </a:tcPr>
                </a:tc>
                <a:extLst>
                  <a:ext uri="{0D108BD9-81ED-4DB2-BD59-A6C34878D82A}">
                    <a16:rowId xmlns:a16="http://schemas.microsoft.com/office/drawing/2014/main" val="10006"/>
                  </a:ext>
                </a:extLst>
              </a:tr>
              <a:tr h="275054">
                <a:tc>
                  <a:txBody>
                    <a:bodyPr/>
                    <a:lstStyle/>
                    <a:p>
                      <a:pPr marL="117475" marR="0" indent="0" algn="l" defTabSz="914400" rtl="0" eaLnBrk="1" fontAlgn="auto" latinLnBrk="0" hangingPunct="1">
                        <a:lnSpc>
                          <a:spcPct val="100000"/>
                        </a:lnSpc>
                        <a:spcBef>
                          <a:spcPts val="0"/>
                        </a:spcBef>
                        <a:spcAft>
                          <a:spcPts val="0"/>
                        </a:spcAft>
                        <a:buClrTx/>
                        <a:buSzTx/>
                        <a:buFontTx/>
                        <a:buNone/>
                        <a:tabLst/>
                        <a:defRPr/>
                      </a:pPr>
                      <a:r>
                        <a:rPr lang="es" sz="1000">
                          <a:solidFill>
                            <a:schemeClr val="tx1"/>
                          </a:solidFill>
                          <a:latin typeface="+mn-lt"/>
                        </a:rPr>
                        <a:t>Subtarea C</a:t>
                      </a:r>
                    </a:p>
                  </a:txBody>
                  <a:tcPr marL="67236" marR="67236" marT="33618" marB="33618">
                    <a:lnL w="12700" cap="flat" cmpd="sng" algn="ctr">
                      <a:solidFill>
                        <a:srgbClr val="2D6BB5"/>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lumMod val="6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chemeClr val="tx1"/>
                      </a:solidFill>
                      <a:prstDash val="solid"/>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olid"/>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olid"/>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2D6BB5"/>
                      </a:solidFill>
                      <a:prstDash val="solid"/>
                      <a:round/>
                      <a:headEnd type="none" w="med" len="med"/>
                      <a:tailEnd type="none" w="med" len="med"/>
                    </a:lnR>
                    <a:solidFill>
                      <a:schemeClr val="bg2">
                        <a:lumMod val="75000"/>
                      </a:schemeClr>
                    </a:solidFill>
                  </a:tcPr>
                </a:tc>
                <a:extLst>
                  <a:ext uri="{0D108BD9-81ED-4DB2-BD59-A6C34878D82A}">
                    <a16:rowId xmlns:a16="http://schemas.microsoft.com/office/drawing/2014/main" val="10007"/>
                  </a:ext>
                </a:extLst>
              </a:tr>
              <a:tr h="275054">
                <a:tc>
                  <a:txBody>
                    <a:bodyPr/>
                    <a:lstStyle/>
                    <a:p>
                      <a:pPr rtl="0"/>
                      <a:r>
                        <a:rPr lang="es" sz="1100">
                          <a:solidFill>
                            <a:schemeClr val="tx1"/>
                          </a:solidFill>
                          <a:latin typeface="+mn-lt"/>
                        </a:rPr>
                        <a:t>Tarea 3</a:t>
                      </a:r>
                    </a:p>
                  </a:txBody>
                  <a:tcPr marL="67236" marR="67236" marT="33618" marB="33618">
                    <a:lnL w="12700" cap="flat" cmpd="sng" algn="ctr">
                      <a:solidFill>
                        <a:srgbClr val="2D6BB5"/>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lumMod val="6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chemeClr val="tx1"/>
                      </a:solidFill>
                      <a:prstDash val="solid"/>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olid"/>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olid"/>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2D6BB5"/>
                      </a:solidFill>
                      <a:prstDash val="solid"/>
                      <a:round/>
                      <a:headEnd type="none" w="med" len="med"/>
                      <a:tailEnd type="none" w="med" len="med"/>
                    </a:lnR>
                    <a:solidFill>
                      <a:schemeClr val="bg2">
                        <a:lumMod val="75000"/>
                      </a:schemeClr>
                    </a:solidFill>
                  </a:tcPr>
                </a:tc>
                <a:extLst>
                  <a:ext uri="{0D108BD9-81ED-4DB2-BD59-A6C34878D82A}">
                    <a16:rowId xmlns:a16="http://schemas.microsoft.com/office/drawing/2014/main" val="10008"/>
                  </a:ext>
                </a:extLst>
              </a:tr>
              <a:tr h="275054">
                <a:tc>
                  <a:txBody>
                    <a:bodyPr/>
                    <a:lstStyle/>
                    <a:p>
                      <a:pPr rtl="0"/>
                      <a:r>
                        <a:rPr lang="es" sz="1100">
                          <a:solidFill>
                            <a:schemeClr val="tx1"/>
                          </a:solidFill>
                          <a:latin typeface="+mn-lt"/>
                        </a:rPr>
                        <a:t>Tarea 4</a:t>
                      </a:r>
                    </a:p>
                  </a:txBody>
                  <a:tcPr marL="67236" marR="67236" marT="33618" marB="33618">
                    <a:lnL w="12700" cap="flat" cmpd="sng" algn="ctr">
                      <a:solidFill>
                        <a:srgbClr val="2D6BB5"/>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lumMod val="6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chemeClr val="tx1"/>
                      </a:solidFill>
                      <a:prstDash val="solid"/>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olid"/>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olid"/>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2D6BB5"/>
                      </a:solidFill>
                      <a:prstDash val="solid"/>
                      <a:round/>
                      <a:headEnd type="none" w="med" len="med"/>
                      <a:tailEnd type="none" w="med" len="med"/>
                    </a:lnR>
                    <a:solidFill>
                      <a:schemeClr val="bg2">
                        <a:lumMod val="75000"/>
                      </a:schemeClr>
                    </a:solidFill>
                  </a:tcPr>
                </a:tc>
                <a:extLst>
                  <a:ext uri="{0D108BD9-81ED-4DB2-BD59-A6C34878D82A}">
                    <a16:rowId xmlns:a16="http://schemas.microsoft.com/office/drawing/2014/main" val="10009"/>
                  </a:ext>
                </a:extLst>
              </a:tr>
              <a:tr h="275054">
                <a:tc>
                  <a:txBody>
                    <a:bodyPr/>
                    <a:lstStyle/>
                    <a:p>
                      <a:pPr marL="117475" indent="0" rtl="0"/>
                      <a:r>
                        <a:rPr lang="es" sz="1000">
                          <a:solidFill>
                            <a:schemeClr val="tx1"/>
                          </a:solidFill>
                          <a:latin typeface="+mn-lt"/>
                        </a:rPr>
                        <a:t>Subtarea A</a:t>
                      </a:r>
                    </a:p>
                  </a:txBody>
                  <a:tcPr marL="67236" marR="67236" marT="33618" marB="33618">
                    <a:lnL w="12700" cap="flat" cmpd="sng" algn="ctr">
                      <a:solidFill>
                        <a:srgbClr val="2D6BB5"/>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lumMod val="6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chemeClr val="tx1"/>
                      </a:solidFill>
                      <a:prstDash val="solid"/>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olid"/>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olid"/>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2D6BB5"/>
                      </a:solidFill>
                      <a:prstDash val="solid"/>
                      <a:round/>
                      <a:headEnd type="none" w="med" len="med"/>
                      <a:tailEnd type="none" w="med" len="med"/>
                    </a:lnR>
                    <a:solidFill>
                      <a:schemeClr val="bg2">
                        <a:lumMod val="75000"/>
                      </a:schemeClr>
                    </a:solidFill>
                  </a:tcPr>
                </a:tc>
                <a:extLst>
                  <a:ext uri="{0D108BD9-81ED-4DB2-BD59-A6C34878D82A}">
                    <a16:rowId xmlns:a16="http://schemas.microsoft.com/office/drawing/2014/main" val="10010"/>
                  </a:ext>
                </a:extLst>
              </a:tr>
              <a:tr h="275054">
                <a:tc>
                  <a:txBody>
                    <a:bodyPr/>
                    <a:lstStyle/>
                    <a:p>
                      <a:pPr marL="117475" marR="0" indent="0" algn="l" defTabSz="914400" rtl="0" eaLnBrk="1" fontAlgn="auto" latinLnBrk="0" hangingPunct="1">
                        <a:lnSpc>
                          <a:spcPct val="100000"/>
                        </a:lnSpc>
                        <a:spcBef>
                          <a:spcPts val="0"/>
                        </a:spcBef>
                        <a:spcAft>
                          <a:spcPts val="0"/>
                        </a:spcAft>
                        <a:buClrTx/>
                        <a:buSzTx/>
                        <a:buFontTx/>
                        <a:buNone/>
                        <a:tabLst/>
                        <a:defRPr/>
                      </a:pPr>
                      <a:r>
                        <a:rPr lang="es" sz="1000">
                          <a:solidFill>
                            <a:schemeClr val="tx1"/>
                          </a:solidFill>
                          <a:latin typeface="+mn-lt"/>
                        </a:rPr>
                        <a:t>Subtarea B</a:t>
                      </a:r>
                    </a:p>
                  </a:txBody>
                  <a:tcPr marL="67236" marR="67236" marT="33618" marB="33618">
                    <a:lnL w="12700" cap="flat" cmpd="sng" algn="ctr">
                      <a:solidFill>
                        <a:srgbClr val="2D6BB5"/>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lumMod val="6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chemeClr val="tx1"/>
                      </a:solidFill>
                      <a:prstDash val="solid"/>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olid"/>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olid"/>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2D6BB5"/>
                      </a:solidFill>
                      <a:prstDash val="solid"/>
                      <a:round/>
                      <a:headEnd type="none" w="med" len="med"/>
                      <a:tailEnd type="none" w="med" len="med"/>
                    </a:lnR>
                    <a:solidFill>
                      <a:schemeClr val="bg2">
                        <a:lumMod val="75000"/>
                      </a:schemeClr>
                    </a:solidFill>
                  </a:tcPr>
                </a:tc>
                <a:extLst>
                  <a:ext uri="{0D108BD9-81ED-4DB2-BD59-A6C34878D82A}">
                    <a16:rowId xmlns:a16="http://schemas.microsoft.com/office/drawing/2014/main" val="10011"/>
                  </a:ext>
                </a:extLst>
              </a:tr>
              <a:tr h="275054">
                <a:tc>
                  <a:txBody>
                    <a:bodyPr/>
                    <a:lstStyle/>
                    <a:p>
                      <a:pPr marL="117475" marR="0" indent="0" algn="l" defTabSz="914400" rtl="0" eaLnBrk="1" fontAlgn="auto" latinLnBrk="0" hangingPunct="1">
                        <a:lnSpc>
                          <a:spcPct val="100000"/>
                        </a:lnSpc>
                        <a:spcBef>
                          <a:spcPts val="0"/>
                        </a:spcBef>
                        <a:spcAft>
                          <a:spcPts val="0"/>
                        </a:spcAft>
                        <a:buClrTx/>
                        <a:buSzTx/>
                        <a:buFontTx/>
                        <a:buNone/>
                        <a:tabLst/>
                        <a:defRPr/>
                      </a:pPr>
                      <a:r>
                        <a:rPr lang="es" sz="1000">
                          <a:solidFill>
                            <a:schemeClr val="tx1"/>
                          </a:solidFill>
                          <a:latin typeface="+mn-lt"/>
                        </a:rPr>
                        <a:t>Subtarea C</a:t>
                      </a:r>
                    </a:p>
                  </a:txBody>
                  <a:tcPr marL="67236" marR="67236" marT="33618" marB="33618">
                    <a:lnL w="12700" cap="flat" cmpd="sng" algn="ctr">
                      <a:solidFill>
                        <a:srgbClr val="2D6BB5"/>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lumMod val="6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chemeClr val="tx1"/>
                      </a:solidFill>
                      <a:prstDash val="solid"/>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olid"/>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olid"/>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2D6BB5"/>
                      </a:solidFill>
                      <a:prstDash val="solid"/>
                      <a:round/>
                      <a:headEnd type="none" w="med" len="med"/>
                      <a:tailEnd type="none" w="med" len="med"/>
                    </a:lnR>
                    <a:solidFill>
                      <a:schemeClr val="bg2">
                        <a:lumMod val="75000"/>
                      </a:schemeClr>
                    </a:solidFill>
                  </a:tcPr>
                </a:tc>
                <a:extLst>
                  <a:ext uri="{0D108BD9-81ED-4DB2-BD59-A6C34878D82A}">
                    <a16:rowId xmlns:a16="http://schemas.microsoft.com/office/drawing/2014/main" val="10012"/>
                  </a:ext>
                </a:extLst>
              </a:tr>
              <a:tr h="275054">
                <a:tc>
                  <a:txBody>
                    <a:bodyPr/>
                    <a:lstStyle/>
                    <a:p>
                      <a:pPr rtl="0"/>
                      <a:r>
                        <a:rPr lang="es" sz="1100">
                          <a:solidFill>
                            <a:schemeClr val="tx1"/>
                          </a:solidFill>
                          <a:latin typeface="+mn-lt"/>
                        </a:rPr>
                        <a:t>Tarea 5</a:t>
                      </a:r>
                    </a:p>
                  </a:txBody>
                  <a:tcPr marL="67236" marR="67236" marT="33618" marB="33618">
                    <a:lnL w="12700" cap="flat" cmpd="sng" algn="ctr">
                      <a:solidFill>
                        <a:srgbClr val="2D6BB5"/>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lumMod val="6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chemeClr val="tx1"/>
                      </a:solidFill>
                      <a:prstDash val="solid"/>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olid"/>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olid"/>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2D6BB5"/>
                      </a:solidFill>
                      <a:prstDash val="solid"/>
                      <a:round/>
                      <a:headEnd type="none" w="med" len="med"/>
                      <a:tailEnd type="none" w="med" len="med"/>
                    </a:lnR>
                    <a:solidFill>
                      <a:schemeClr val="bg2">
                        <a:lumMod val="75000"/>
                      </a:schemeClr>
                    </a:solidFill>
                  </a:tcPr>
                </a:tc>
                <a:extLst>
                  <a:ext uri="{0D108BD9-81ED-4DB2-BD59-A6C34878D82A}">
                    <a16:rowId xmlns:a16="http://schemas.microsoft.com/office/drawing/2014/main" val="10013"/>
                  </a:ext>
                </a:extLst>
              </a:tr>
              <a:tr h="275054">
                <a:tc>
                  <a:txBody>
                    <a:bodyPr/>
                    <a:lstStyle/>
                    <a:p>
                      <a:pPr rtl="0"/>
                      <a:r>
                        <a:rPr lang="es" sz="1100">
                          <a:solidFill>
                            <a:schemeClr val="tx1"/>
                          </a:solidFill>
                          <a:latin typeface="+mn-lt"/>
                        </a:rPr>
                        <a:t>Tarea 6</a:t>
                      </a:r>
                    </a:p>
                  </a:txBody>
                  <a:tcPr marL="67236" marR="67236" marT="33618" marB="33618">
                    <a:lnL w="12700" cap="flat" cmpd="sng" algn="ctr">
                      <a:solidFill>
                        <a:srgbClr val="2D6BB5"/>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lumMod val="6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chemeClr val="tx1"/>
                      </a:solidFill>
                      <a:prstDash val="solid"/>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olid"/>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olid"/>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2D6BB5"/>
                      </a:solidFill>
                      <a:prstDash val="solid"/>
                      <a:round/>
                      <a:headEnd type="none" w="med" len="med"/>
                      <a:tailEnd type="none" w="med" len="med"/>
                    </a:lnR>
                    <a:solidFill>
                      <a:schemeClr val="bg2">
                        <a:lumMod val="75000"/>
                      </a:schemeClr>
                    </a:solidFill>
                  </a:tcPr>
                </a:tc>
                <a:extLst>
                  <a:ext uri="{0D108BD9-81ED-4DB2-BD59-A6C34878D82A}">
                    <a16:rowId xmlns:a16="http://schemas.microsoft.com/office/drawing/2014/main" val="10014"/>
                  </a:ext>
                </a:extLst>
              </a:tr>
              <a:tr h="275054">
                <a:tc>
                  <a:txBody>
                    <a:bodyPr/>
                    <a:lstStyle/>
                    <a:p>
                      <a:pPr marL="117475" indent="0" rtl="0"/>
                      <a:r>
                        <a:rPr lang="es" sz="1000">
                          <a:solidFill>
                            <a:schemeClr val="tx1"/>
                          </a:solidFill>
                          <a:latin typeface="+mn-lt"/>
                        </a:rPr>
                        <a:t>Subtarea A</a:t>
                      </a:r>
                    </a:p>
                  </a:txBody>
                  <a:tcPr marL="67236" marR="67236" marT="33618" marB="33618">
                    <a:lnL w="12700" cap="flat" cmpd="sng" algn="ctr">
                      <a:solidFill>
                        <a:srgbClr val="2D6BB5"/>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lumMod val="6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chemeClr val="tx1"/>
                      </a:solidFill>
                      <a:prstDash val="solid"/>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olid"/>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olid"/>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2D6BB5"/>
                      </a:solidFill>
                      <a:prstDash val="solid"/>
                      <a:round/>
                      <a:headEnd type="none" w="med" len="med"/>
                      <a:tailEnd type="none" w="med" len="med"/>
                    </a:lnR>
                    <a:solidFill>
                      <a:schemeClr val="bg2">
                        <a:lumMod val="75000"/>
                      </a:schemeClr>
                    </a:solidFill>
                  </a:tcPr>
                </a:tc>
                <a:extLst>
                  <a:ext uri="{0D108BD9-81ED-4DB2-BD59-A6C34878D82A}">
                    <a16:rowId xmlns:a16="http://schemas.microsoft.com/office/drawing/2014/main" val="10015"/>
                  </a:ext>
                </a:extLst>
              </a:tr>
              <a:tr h="275054">
                <a:tc>
                  <a:txBody>
                    <a:bodyPr/>
                    <a:lstStyle/>
                    <a:p>
                      <a:pPr marL="117475" marR="0" indent="0" algn="l" defTabSz="914400" rtl="0" eaLnBrk="1" fontAlgn="auto" latinLnBrk="0" hangingPunct="1">
                        <a:lnSpc>
                          <a:spcPct val="100000"/>
                        </a:lnSpc>
                        <a:spcBef>
                          <a:spcPts val="0"/>
                        </a:spcBef>
                        <a:spcAft>
                          <a:spcPts val="0"/>
                        </a:spcAft>
                        <a:buClrTx/>
                        <a:buSzTx/>
                        <a:buFontTx/>
                        <a:buNone/>
                        <a:tabLst/>
                        <a:defRPr/>
                      </a:pPr>
                      <a:r>
                        <a:rPr lang="es" sz="1000">
                          <a:solidFill>
                            <a:schemeClr val="tx1"/>
                          </a:solidFill>
                          <a:latin typeface="+mn-lt"/>
                        </a:rPr>
                        <a:t>Subtarea B</a:t>
                      </a:r>
                    </a:p>
                  </a:txBody>
                  <a:tcPr marL="67236" marR="67236" marT="33618" marB="33618">
                    <a:lnL w="12700" cap="flat" cmpd="sng" algn="ctr">
                      <a:solidFill>
                        <a:srgbClr val="2D6BB5"/>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lumMod val="6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chemeClr val="tx1"/>
                      </a:solidFill>
                      <a:prstDash val="solid"/>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olid"/>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olid"/>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2D6BB5"/>
                      </a:solidFill>
                      <a:prstDash val="solid"/>
                      <a:round/>
                      <a:headEnd type="none" w="med" len="med"/>
                      <a:tailEnd type="none" w="med" len="med"/>
                    </a:lnR>
                    <a:solidFill>
                      <a:schemeClr val="bg2">
                        <a:lumMod val="75000"/>
                      </a:schemeClr>
                    </a:solidFill>
                  </a:tcPr>
                </a:tc>
                <a:extLst>
                  <a:ext uri="{0D108BD9-81ED-4DB2-BD59-A6C34878D82A}">
                    <a16:rowId xmlns:a16="http://schemas.microsoft.com/office/drawing/2014/main" val="10016"/>
                  </a:ext>
                </a:extLst>
              </a:tr>
              <a:tr h="275054">
                <a:tc>
                  <a:txBody>
                    <a:bodyPr/>
                    <a:lstStyle/>
                    <a:p>
                      <a:pPr marL="117475" marR="0" indent="0" algn="l" defTabSz="914400" rtl="0" eaLnBrk="1" fontAlgn="auto" latinLnBrk="0" hangingPunct="1">
                        <a:lnSpc>
                          <a:spcPct val="100000"/>
                        </a:lnSpc>
                        <a:spcBef>
                          <a:spcPts val="0"/>
                        </a:spcBef>
                        <a:spcAft>
                          <a:spcPts val="0"/>
                        </a:spcAft>
                        <a:buClrTx/>
                        <a:buSzTx/>
                        <a:buFontTx/>
                        <a:buNone/>
                        <a:tabLst/>
                        <a:defRPr/>
                      </a:pPr>
                      <a:r>
                        <a:rPr lang="es" sz="1000">
                          <a:solidFill>
                            <a:schemeClr val="tx1"/>
                          </a:solidFill>
                          <a:latin typeface="+mn-lt"/>
                        </a:rPr>
                        <a:t>Subtarea C</a:t>
                      </a:r>
                    </a:p>
                  </a:txBody>
                  <a:tcPr marL="67236" marR="67236" marT="33618" marB="33618">
                    <a:lnL w="12700" cap="flat" cmpd="sng" algn="ctr">
                      <a:solidFill>
                        <a:srgbClr val="2D6BB5"/>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lumMod val="6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chemeClr val="tx1"/>
                      </a:solidFill>
                      <a:prstDash val="solid"/>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olid"/>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olid"/>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2D6BB5"/>
                      </a:solidFill>
                      <a:prstDash val="solid"/>
                      <a:round/>
                      <a:headEnd type="none" w="med" len="med"/>
                      <a:tailEnd type="none" w="med" len="med"/>
                    </a:lnR>
                    <a:solidFill>
                      <a:schemeClr val="bg2">
                        <a:lumMod val="75000"/>
                      </a:schemeClr>
                    </a:solidFill>
                  </a:tcPr>
                </a:tc>
                <a:extLst>
                  <a:ext uri="{0D108BD9-81ED-4DB2-BD59-A6C34878D82A}">
                    <a16:rowId xmlns:a16="http://schemas.microsoft.com/office/drawing/2014/main" val="10017"/>
                  </a:ext>
                </a:extLst>
              </a:tr>
              <a:tr h="275054">
                <a:tc>
                  <a:txBody>
                    <a:bodyPr/>
                    <a:lstStyle/>
                    <a:p>
                      <a:pPr rtl="0"/>
                      <a:r>
                        <a:rPr lang="es" sz="1100">
                          <a:solidFill>
                            <a:schemeClr val="tx1"/>
                          </a:solidFill>
                          <a:latin typeface="+mn-lt"/>
                        </a:rPr>
                        <a:t>Tarea 7</a:t>
                      </a:r>
                    </a:p>
                  </a:txBody>
                  <a:tcPr marL="67236" marR="67236" marT="33618" marB="33618">
                    <a:lnL w="12700" cap="flat" cmpd="sng" algn="ctr">
                      <a:solidFill>
                        <a:srgbClr val="2D6BB5"/>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lumMod val="6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chemeClr val="tx1"/>
                      </a:solidFill>
                      <a:prstDash val="solid"/>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olid"/>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olid"/>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2D6BB5"/>
                      </a:solidFill>
                      <a:prstDash val="solid"/>
                      <a:round/>
                      <a:headEnd type="none" w="med" len="med"/>
                      <a:tailEnd type="none" w="med" len="med"/>
                    </a:lnR>
                    <a:solidFill>
                      <a:schemeClr val="bg2">
                        <a:lumMod val="75000"/>
                      </a:schemeClr>
                    </a:solidFill>
                  </a:tcPr>
                </a:tc>
                <a:extLst>
                  <a:ext uri="{0D108BD9-81ED-4DB2-BD59-A6C34878D82A}">
                    <a16:rowId xmlns:a16="http://schemas.microsoft.com/office/drawing/2014/main" val="10018"/>
                  </a:ext>
                </a:extLst>
              </a:tr>
              <a:tr h="275054">
                <a:tc>
                  <a:txBody>
                    <a:bodyPr/>
                    <a:lstStyle/>
                    <a:p>
                      <a:pPr rtl="0"/>
                      <a:r>
                        <a:rPr lang="es" sz="1100">
                          <a:solidFill>
                            <a:schemeClr val="tx1"/>
                          </a:solidFill>
                          <a:latin typeface="+mn-lt"/>
                        </a:rPr>
                        <a:t>Revisión</a:t>
                      </a:r>
                    </a:p>
                  </a:txBody>
                  <a:tcPr marL="67236" marR="67236" marT="33618" marB="33618">
                    <a:lnL w="12700" cap="flat" cmpd="sng" algn="ctr">
                      <a:solidFill>
                        <a:srgbClr val="2D6BB5"/>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lumMod val="6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chemeClr val="tx1"/>
                      </a:solidFill>
                      <a:prstDash val="solid"/>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olid"/>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olid"/>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2D6BB5"/>
                      </a:solidFill>
                      <a:prstDash val="solid"/>
                      <a:round/>
                      <a:headEnd type="none" w="med" len="med"/>
                      <a:tailEnd type="none" w="med" len="med"/>
                    </a:lnR>
                    <a:solidFill>
                      <a:schemeClr val="bg2">
                        <a:lumMod val="75000"/>
                      </a:schemeClr>
                    </a:solidFill>
                  </a:tcPr>
                </a:tc>
                <a:extLst>
                  <a:ext uri="{0D108BD9-81ED-4DB2-BD59-A6C34878D82A}">
                    <a16:rowId xmlns:a16="http://schemas.microsoft.com/office/drawing/2014/main" val="10019"/>
                  </a:ext>
                </a:extLst>
              </a:tr>
              <a:tr h="275054">
                <a:tc>
                  <a:txBody>
                    <a:bodyPr/>
                    <a:lstStyle/>
                    <a:p>
                      <a:pPr rtl="0"/>
                      <a:r>
                        <a:rPr lang="es" sz="1100">
                          <a:solidFill>
                            <a:schemeClr val="tx1"/>
                          </a:solidFill>
                          <a:latin typeface="+mn-lt"/>
                        </a:rPr>
                        <a:t>Revisiones</a:t>
                      </a:r>
                    </a:p>
                  </a:txBody>
                  <a:tcPr marL="67236" marR="67236" marT="33618" marB="33618">
                    <a:lnL w="12700" cap="flat" cmpd="sng" algn="ctr">
                      <a:solidFill>
                        <a:srgbClr val="2D6BB5"/>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lumMod val="6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chemeClr val="tx1"/>
                      </a:solidFill>
                      <a:prstDash val="solid"/>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olid"/>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olid"/>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2D6BB5"/>
                      </a:solidFill>
                      <a:prstDash val="solid"/>
                      <a:round/>
                      <a:headEnd type="none" w="med" len="med"/>
                      <a:tailEnd type="none" w="med" len="med"/>
                    </a:lnR>
                    <a:solidFill>
                      <a:schemeClr val="bg2">
                        <a:lumMod val="75000"/>
                      </a:schemeClr>
                    </a:solidFill>
                  </a:tcPr>
                </a:tc>
                <a:extLst>
                  <a:ext uri="{0D108BD9-81ED-4DB2-BD59-A6C34878D82A}">
                    <a16:rowId xmlns:a16="http://schemas.microsoft.com/office/drawing/2014/main" val="10020"/>
                  </a:ext>
                </a:extLst>
              </a:tr>
              <a:tr h="275054">
                <a:tc>
                  <a:txBody>
                    <a:bodyPr/>
                    <a:lstStyle/>
                    <a:p>
                      <a:pPr rtl="0"/>
                      <a:r>
                        <a:rPr lang="es" sz="1100">
                          <a:solidFill>
                            <a:schemeClr val="tx1"/>
                          </a:solidFill>
                          <a:latin typeface="+mn-lt"/>
                        </a:rPr>
                        <a:t>Entrega</a:t>
                      </a:r>
                    </a:p>
                  </a:txBody>
                  <a:tcPr marL="67236" marR="67236" marT="33618" marB="33618">
                    <a:lnL w="12700" cap="flat" cmpd="sng" algn="ctr">
                      <a:solidFill>
                        <a:srgbClr val="2D6BB5"/>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6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chemeClr val="tx1"/>
                      </a:solidFill>
                      <a:prstDash val="solid"/>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75000"/>
                      </a:schemeClr>
                    </a:solidFill>
                  </a:tcPr>
                </a:tc>
                <a:tc>
                  <a:txBody>
                    <a:bodyPr/>
                    <a:lstStyle/>
                    <a:p>
                      <a:pPr rtl="0"/>
                      <a:endParaRPr lang="en-US" sz="1400" dirty="0">
                        <a:latin typeface="Arial Narrow" pitchFamily="34" charset="0"/>
                      </a:endParaRPr>
                    </a:p>
                  </a:txBody>
                  <a:tcPr marL="67236" marR="67236" marT="33618" marB="33618">
                    <a:lnL w="12700" cap="flat" cmpd="sng" algn="ctr">
                      <a:solidFill>
                        <a:srgbClr val="FFFFFF"/>
                      </a:solidFill>
                      <a:prstDash val="sysDot"/>
                      <a:round/>
                      <a:headEnd type="none" w="med" len="med"/>
                      <a:tailEnd type="none" w="med" len="med"/>
                    </a:lnL>
                    <a:lnB w="12700" cap="flat" cmpd="sng" algn="ctr">
                      <a:solidFill>
                        <a:srgbClr val="2D6BB5"/>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B w="12700" cap="flat" cmpd="sng" algn="ctr">
                      <a:solidFill>
                        <a:srgbClr val="2D6BB5"/>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olid"/>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olid"/>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8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75000"/>
                      </a:schemeClr>
                    </a:solidFill>
                  </a:tcPr>
                </a:tc>
                <a:tc>
                  <a:txBody>
                    <a:bodyPr/>
                    <a:lstStyle/>
                    <a:p>
                      <a:pPr marL="0" algn="r" defTabSz="914400" rtl="0" eaLnBrk="1" latinLnBrk="0" hangingPunct="1"/>
                      <a:endParaRPr lang="en-US" sz="1100" kern="1200" dirty="0">
                        <a:solidFill>
                          <a:schemeClr val="accent4"/>
                        </a:solidFill>
                        <a:latin typeface="Arial Narrow" pitchFamily="34" charset="0"/>
                        <a:ea typeface="+mn-ea"/>
                        <a:cs typeface="+mn-cs"/>
                      </a:endParaRPr>
                    </a:p>
                  </a:txBody>
                  <a:tcPr marL="67236" marR="67236" marT="33618" marB="33618">
                    <a:lnL w="12700" cap="flat" cmpd="sng" algn="ctr">
                      <a:solidFill>
                        <a:srgbClr val="FFFFFF"/>
                      </a:solidFill>
                      <a:prstDash val="sysDot"/>
                      <a:round/>
                      <a:headEnd type="none" w="med" len="med"/>
                      <a:tailEnd type="none" w="med" len="med"/>
                    </a:lnL>
                    <a:lnR w="12700" cap="flat" cmpd="sng" algn="ctr">
                      <a:solidFill>
                        <a:srgbClr val="2D6BB5"/>
                      </a:solidFill>
                      <a:prstDash val="solid"/>
                      <a:round/>
                      <a:headEnd type="none" w="med" len="med"/>
                      <a:tailEnd type="none" w="med" len="med"/>
                    </a:lnR>
                    <a:lnB w="12700" cap="flat" cmpd="sng" algn="ctr">
                      <a:solidFill>
                        <a:srgbClr val="2D6BB5"/>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0021"/>
                  </a:ext>
                </a:extLst>
              </a:tr>
            </a:tbl>
          </a:graphicData>
        </a:graphic>
      </p:graphicFrame>
      <p:sp>
        <p:nvSpPr>
          <p:cNvPr id="6" name="Diagrama de flujo: Decisión 36">
            <a:extLst>
              <a:ext uri="{FF2B5EF4-FFF2-40B4-BE49-F238E27FC236}">
                <a16:creationId xmlns:a16="http://schemas.microsoft.com/office/drawing/2014/main" id="{AC315DF6-E93F-4BE0-A696-FA0F1E0206C0}"/>
              </a:ext>
            </a:extLst>
          </p:cNvPr>
          <p:cNvSpPr/>
          <p:nvPr/>
        </p:nvSpPr>
        <p:spPr>
          <a:xfrm>
            <a:off x="1553823" y="1070821"/>
            <a:ext cx="191051" cy="227620"/>
          </a:xfrm>
          <a:prstGeom prst="flowChartDecision">
            <a:avLst/>
          </a:prstGeom>
          <a:solidFill>
            <a:schemeClr val="accent4">
              <a:lumMod val="50000"/>
            </a:schemeClr>
          </a:solidFill>
          <a:ln>
            <a:noFill/>
          </a:ln>
        </p:spPr>
        <p:style>
          <a:lnRef idx="0">
            <a:scrgbClr r="0" g="0" b="0"/>
          </a:lnRef>
          <a:fillRef idx="0">
            <a:scrgbClr r="0" g="0" b="0"/>
          </a:fillRef>
          <a:effectRef idx="0">
            <a:scrgbClr r="0" g="0" b="0"/>
          </a:effectRef>
          <a:fontRef idx="minor">
            <a:schemeClr val="lt1"/>
          </a:fontRef>
        </p:style>
        <p:txBody>
          <a:bodyPr wrap="none" rtlCol="0" anchor="ctr"/>
          <a:lstStyle/>
          <a:p>
            <a:pPr rtl="0">
              <a:defRPr/>
            </a:pPr>
            <a:endParaRPr lang="es-ES" sz="2274" dirty="0">
              <a:solidFill>
                <a:schemeClr val="tx1"/>
              </a:solidFill>
            </a:endParaRPr>
          </a:p>
        </p:txBody>
      </p:sp>
      <p:sp>
        <p:nvSpPr>
          <p:cNvPr id="7" name="Rectángulo 65">
            <a:extLst>
              <a:ext uri="{FF2B5EF4-FFF2-40B4-BE49-F238E27FC236}">
                <a16:creationId xmlns:a16="http://schemas.microsoft.com/office/drawing/2014/main" id="{9CAB7E42-95EF-4ED2-BA19-13A516A88339}"/>
              </a:ext>
            </a:extLst>
          </p:cNvPr>
          <p:cNvSpPr>
            <a:spLocks noChangeArrowheads="1"/>
          </p:cNvSpPr>
          <p:nvPr/>
        </p:nvSpPr>
        <p:spPr bwMode="auto">
          <a:xfrm>
            <a:off x="2193137" y="1364390"/>
            <a:ext cx="2868706" cy="119530"/>
          </a:xfrm>
          <a:prstGeom prst="rect">
            <a:avLst/>
          </a:prstGeom>
          <a:solidFill>
            <a:schemeClr val="accent6">
              <a:lumMod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lnSpc>
                <a:spcPct val="85000"/>
              </a:lnSpc>
              <a:spcBef>
                <a:spcPct val="20000"/>
              </a:spcBef>
            </a:pPr>
            <a:endParaRPr lang="es-ES" sz="2274" dirty="0"/>
          </a:p>
        </p:txBody>
      </p:sp>
      <p:sp>
        <p:nvSpPr>
          <p:cNvPr id="8" name="Pentágono 58">
            <a:extLst>
              <a:ext uri="{FF2B5EF4-FFF2-40B4-BE49-F238E27FC236}">
                <a16:creationId xmlns:a16="http://schemas.microsoft.com/office/drawing/2014/main" id="{C0EF0106-212A-4211-9976-618024ADAB13}"/>
              </a:ext>
            </a:extLst>
          </p:cNvPr>
          <p:cNvSpPr/>
          <p:nvPr/>
        </p:nvSpPr>
        <p:spPr>
          <a:xfrm rot="5400000">
            <a:off x="4916718" y="1389989"/>
            <a:ext cx="188879" cy="137686"/>
          </a:xfrm>
          <a:prstGeom prst="homePlate">
            <a:avLst/>
          </a:prstGeom>
          <a:solidFill>
            <a:schemeClr val="accent6">
              <a:lumMod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endParaRPr lang="es-ES" sz="2274" dirty="0"/>
          </a:p>
        </p:txBody>
      </p:sp>
      <p:sp>
        <p:nvSpPr>
          <p:cNvPr id="9" name="Rectángulo 8">
            <a:extLst>
              <a:ext uri="{FF2B5EF4-FFF2-40B4-BE49-F238E27FC236}">
                <a16:creationId xmlns:a16="http://schemas.microsoft.com/office/drawing/2014/main" id="{F5BD3552-53DD-4572-A7EC-E8A0F09365AD}"/>
              </a:ext>
            </a:extLst>
          </p:cNvPr>
          <p:cNvSpPr>
            <a:spLocks noChangeArrowheads="1"/>
          </p:cNvSpPr>
          <p:nvPr/>
        </p:nvSpPr>
        <p:spPr bwMode="auto">
          <a:xfrm>
            <a:off x="3125919" y="1940593"/>
            <a:ext cx="717177" cy="11953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lnSpc>
                <a:spcPct val="85000"/>
              </a:lnSpc>
              <a:spcBef>
                <a:spcPct val="20000"/>
              </a:spcBef>
            </a:pPr>
            <a:endParaRPr lang="es-ES" sz="2274" dirty="0"/>
          </a:p>
        </p:txBody>
      </p:sp>
      <p:sp>
        <p:nvSpPr>
          <p:cNvPr id="10" name="Rectángulo 9">
            <a:extLst>
              <a:ext uri="{FF2B5EF4-FFF2-40B4-BE49-F238E27FC236}">
                <a16:creationId xmlns:a16="http://schemas.microsoft.com/office/drawing/2014/main" id="{964B244E-59C6-4D04-ABB0-7709378303A1}"/>
              </a:ext>
            </a:extLst>
          </p:cNvPr>
          <p:cNvSpPr>
            <a:spLocks noChangeArrowheads="1"/>
          </p:cNvSpPr>
          <p:nvPr/>
        </p:nvSpPr>
        <p:spPr bwMode="auto">
          <a:xfrm>
            <a:off x="3824940" y="2201918"/>
            <a:ext cx="717177" cy="11953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lnSpc>
                <a:spcPct val="85000"/>
              </a:lnSpc>
              <a:spcBef>
                <a:spcPct val="20000"/>
              </a:spcBef>
            </a:pPr>
            <a:endParaRPr lang="es-ES" sz="2274" dirty="0"/>
          </a:p>
        </p:txBody>
      </p:sp>
      <p:sp>
        <p:nvSpPr>
          <p:cNvPr id="11" name="Pentágono 62">
            <a:extLst>
              <a:ext uri="{FF2B5EF4-FFF2-40B4-BE49-F238E27FC236}">
                <a16:creationId xmlns:a16="http://schemas.microsoft.com/office/drawing/2014/main" id="{FD2F730A-C58D-4B87-914C-F9423D96F8CF}"/>
              </a:ext>
            </a:extLst>
          </p:cNvPr>
          <p:cNvSpPr/>
          <p:nvPr/>
        </p:nvSpPr>
        <p:spPr>
          <a:xfrm rot="5400000">
            <a:off x="2048011" y="1389986"/>
            <a:ext cx="188879" cy="137686"/>
          </a:xfrm>
          <a:prstGeom prst="homePlate">
            <a:avLst/>
          </a:prstGeom>
          <a:solidFill>
            <a:schemeClr val="accent6">
              <a:lumMod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endParaRPr lang="es-ES" sz="2274" dirty="0"/>
          </a:p>
        </p:txBody>
      </p:sp>
      <p:sp>
        <p:nvSpPr>
          <p:cNvPr id="12" name="Cuadro de texto 63">
            <a:extLst>
              <a:ext uri="{FF2B5EF4-FFF2-40B4-BE49-F238E27FC236}">
                <a16:creationId xmlns:a16="http://schemas.microsoft.com/office/drawing/2014/main" id="{B9730DD2-EF05-4AFD-B3E1-E6F260792DA1}"/>
              </a:ext>
            </a:extLst>
          </p:cNvPr>
          <p:cNvSpPr txBox="1"/>
          <p:nvPr/>
        </p:nvSpPr>
        <p:spPr>
          <a:xfrm>
            <a:off x="1696867" y="1059065"/>
            <a:ext cx="418704" cy="237116"/>
          </a:xfrm>
          <a:prstGeom prst="rect">
            <a:avLst/>
          </a:prstGeom>
          <a:noFill/>
        </p:spPr>
        <p:txBody>
          <a:bodyPr wrap="none" rtlCol="0">
            <a:spAutoFit/>
          </a:bodyPr>
          <a:lstStyle/>
          <a:p>
            <a:pPr rtl="0"/>
            <a:r>
              <a:rPr lang="es-ES" sz="941" b="1" dirty="0">
                <a:latin typeface="+mj-lt"/>
              </a:rPr>
              <a:t>15/1</a:t>
            </a:r>
          </a:p>
        </p:txBody>
      </p:sp>
      <p:sp>
        <p:nvSpPr>
          <p:cNvPr id="13" name="Rectángulo 65">
            <a:extLst>
              <a:ext uri="{FF2B5EF4-FFF2-40B4-BE49-F238E27FC236}">
                <a16:creationId xmlns:a16="http://schemas.microsoft.com/office/drawing/2014/main" id="{B66CFC44-F46F-4C4C-BAA7-C24772F85C7E}"/>
              </a:ext>
            </a:extLst>
          </p:cNvPr>
          <p:cNvSpPr>
            <a:spLocks noChangeArrowheads="1"/>
          </p:cNvSpPr>
          <p:nvPr/>
        </p:nvSpPr>
        <p:spPr bwMode="auto">
          <a:xfrm>
            <a:off x="6339006" y="2991812"/>
            <a:ext cx="2151529" cy="119530"/>
          </a:xfrm>
          <a:prstGeom prst="rect">
            <a:avLst/>
          </a:prstGeom>
          <a:solidFill>
            <a:schemeClr val="accent6">
              <a:lumMod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lnSpc>
                <a:spcPct val="85000"/>
              </a:lnSpc>
              <a:spcBef>
                <a:spcPct val="20000"/>
              </a:spcBef>
            </a:pPr>
            <a:endParaRPr lang="es-ES" sz="2274" dirty="0"/>
          </a:p>
        </p:txBody>
      </p:sp>
      <p:sp>
        <p:nvSpPr>
          <p:cNvPr id="14" name="Pentágono 65">
            <a:extLst>
              <a:ext uri="{FF2B5EF4-FFF2-40B4-BE49-F238E27FC236}">
                <a16:creationId xmlns:a16="http://schemas.microsoft.com/office/drawing/2014/main" id="{0CDCCD99-4524-4F78-8381-139BA0D0730B}"/>
              </a:ext>
            </a:extLst>
          </p:cNvPr>
          <p:cNvSpPr/>
          <p:nvPr/>
        </p:nvSpPr>
        <p:spPr>
          <a:xfrm rot="5400000">
            <a:off x="8398535" y="3017409"/>
            <a:ext cx="188879" cy="137686"/>
          </a:xfrm>
          <a:prstGeom prst="homePlate">
            <a:avLst/>
          </a:prstGeom>
          <a:solidFill>
            <a:schemeClr val="accent6">
              <a:lumMod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endParaRPr lang="es-ES" sz="2274" dirty="0"/>
          </a:p>
        </p:txBody>
      </p:sp>
      <p:sp>
        <p:nvSpPr>
          <p:cNvPr id="15" name="Rectángulo 14">
            <a:extLst>
              <a:ext uri="{FF2B5EF4-FFF2-40B4-BE49-F238E27FC236}">
                <a16:creationId xmlns:a16="http://schemas.microsoft.com/office/drawing/2014/main" id="{0370BDAD-777B-4AAA-ACF3-42A562F5CA65}"/>
              </a:ext>
            </a:extLst>
          </p:cNvPr>
          <p:cNvSpPr>
            <a:spLocks noChangeArrowheads="1"/>
          </p:cNvSpPr>
          <p:nvPr/>
        </p:nvSpPr>
        <p:spPr bwMode="auto">
          <a:xfrm>
            <a:off x="6324182" y="2718207"/>
            <a:ext cx="896471" cy="119530"/>
          </a:xfrm>
          <a:prstGeom prst="rect">
            <a:avLst/>
          </a:prstGeom>
          <a:solidFill>
            <a:schemeClr val="accent6">
              <a:lumMod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lnSpc>
                <a:spcPct val="85000"/>
              </a:lnSpc>
              <a:spcBef>
                <a:spcPct val="20000"/>
              </a:spcBef>
            </a:pPr>
            <a:endParaRPr lang="es-ES" sz="2274" dirty="0"/>
          </a:p>
        </p:txBody>
      </p:sp>
      <p:sp>
        <p:nvSpPr>
          <p:cNvPr id="16" name="Pentágono 67">
            <a:extLst>
              <a:ext uri="{FF2B5EF4-FFF2-40B4-BE49-F238E27FC236}">
                <a16:creationId xmlns:a16="http://schemas.microsoft.com/office/drawing/2014/main" id="{CC79469D-A1C0-482F-B53B-759E3F3FC89C}"/>
              </a:ext>
            </a:extLst>
          </p:cNvPr>
          <p:cNvSpPr/>
          <p:nvPr/>
        </p:nvSpPr>
        <p:spPr>
          <a:xfrm rot="5400000">
            <a:off x="7176899" y="2743805"/>
            <a:ext cx="188879" cy="137686"/>
          </a:xfrm>
          <a:prstGeom prst="homePlate">
            <a:avLst/>
          </a:prstGeom>
          <a:solidFill>
            <a:schemeClr val="accent6">
              <a:lumMod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endParaRPr lang="es-ES" sz="2274" dirty="0"/>
          </a:p>
        </p:txBody>
      </p:sp>
      <p:sp>
        <p:nvSpPr>
          <p:cNvPr id="17" name="Rectángulo 65">
            <a:extLst>
              <a:ext uri="{FF2B5EF4-FFF2-40B4-BE49-F238E27FC236}">
                <a16:creationId xmlns:a16="http://schemas.microsoft.com/office/drawing/2014/main" id="{618024D7-D536-4AEB-9CB2-0ADCEE1D6C4F}"/>
              </a:ext>
            </a:extLst>
          </p:cNvPr>
          <p:cNvSpPr>
            <a:spLocks noChangeArrowheads="1"/>
          </p:cNvSpPr>
          <p:nvPr/>
        </p:nvSpPr>
        <p:spPr bwMode="auto">
          <a:xfrm>
            <a:off x="8568295" y="4347485"/>
            <a:ext cx="932329" cy="119530"/>
          </a:xfrm>
          <a:prstGeom prst="rect">
            <a:avLst/>
          </a:prstGeom>
          <a:solidFill>
            <a:schemeClr val="accent6">
              <a:lumMod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lnSpc>
                <a:spcPct val="85000"/>
              </a:lnSpc>
              <a:spcBef>
                <a:spcPct val="20000"/>
              </a:spcBef>
            </a:pPr>
            <a:endParaRPr lang="es-ES" sz="2274" dirty="0">
              <a:latin typeface="Arial Narrow" pitchFamily="34" charset="0"/>
            </a:endParaRPr>
          </a:p>
        </p:txBody>
      </p:sp>
      <p:sp>
        <p:nvSpPr>
          <p:cNvPr id="18" name="Pentágono 69">
            <a:extLst>
              <a:ext uri="{FF2B5EF4-FFF2-40B4-BE49-F238E27FC236}">
                <a16:creationId xmlns:a16="http://schemas.microsoft.com/office/drawing/2014/main" id="{FA26F7AF-DB3A-4965-96FE-79488EBE82EB}"/>
              </a:ext>
            </a:extLst>
          </p:cNvPr>
          <p:cNvSpPr/>
          <p:nvPr/>
        </p:nvSpPr>
        <p:spPr>
          <a:xfrm rot="5400000">
            <a:off x="9439168" y="4373084"/>
            <a:ext cx="188879" cy="137686"/>
          </a:xfrm>
          <a:prstGeom prst="homePlate">
            <a:avLst/>
          </a:prstGeom>
          <a:solidFill>
            <a:schemeClr val="accent6">
              <a:lumMod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endParaRPr lang="es-ES" sz="2274" dirty="0">
              <a:latin typeface="Arial Narrow" pitchFamily="34" charset="0"/>
            </a:endParaRPr>
          </a:p>
        </p:txBody>
      </p:sp>
      <p:sp>
        <p:nvSpPr>
          <p:cNvPr id="19" name="Diagrama de flujo: Decisión 77">
            <a:extLst>
              <a:ext uri="{FF2B5EF4-FFF2-40B4-BE49-F238E27FC236}">
                <a16:creationId xmlns:a16="http://schemas.microsoft.com/office/drawing/2014/main" id="{E8F7B270-019E-4723-9E68-E599437E4589}"/>
              </a:ext>
            </a:extLst>
          </p:cNvPr>
          <p:cNvSpPr/>
          <p:nvPr/>
        </p:nvSpPr>
        <p:spPr>
          <a:xfrm>
            <a:off x="11123488" y="6213692"/>
            <a:ext cx="191051" cy="227620"/>
          </a:xfrm>
          <a:prstGeom prst="flowChartDecision">
            <a:avLst/>
          </a:prstGeom>
          <a:solidFill>
            <a:schemeClr val="accent4">
              <a:lumMod val="50000"/>
            </a:schemeClr>
          </a:solidFill>
          <a:ln>
            <a:noFill/>
          </a:ln>
        </p:spPr>
        <p:style>
          <a:lnRef idx="0">
            <a:scrgbClr r="0" g="0" b="0"/>
          </a:lnRef>
          <a:fillRef idx="0">
            <a:scrgbClr r="0" g="0" b="0"/>
          </a:fillRef>
          <a:effectRef idx="0">
            <a:scrgbClr r="0" g="0" b="0"/>
          </a:effectRef>
          <a:fontRef idx="minor">
            <a:schemeClr val="lt1"/>
          </a:fontRef>
        </p:style>
        <p:txBody>
          <a:bodyPr wrap="none" rtlCol="0" anchor="ctr"/>
          <a:lstStyle/>
          <a:p>
            <a:pPr rtl="0">
              <a:defRPr/>
            </a:pPr>
            <a:endParaRPr lang="es-ES" sz="2274" dirty="0">
              <a:solidFill>
                <a:schemeClr val="tx1"/>
              </a:solidFill>
              <a:latin typeface="Arial Narrow" pitchFamily="34" charset="0"/>
            </a:endParaRPr>
          </a:p>
        </p:txBody>
      </p:sp>
      <p:sp>
        <p:nvSpPr>
          <p:cNvPr id="20" name="Pentágono 71">
            <a:extLst>
              <a:ext uri="{FF2B5EF4-FFF2-40B4-BE49-F238E27FC236}">
                <a16:creationId xmlns:a16="http://schemas.microsoft.com/office/drawing/2014/main" id="{ADCF114C-7C82-4E4E-A821-07EA5444BF98}"/>
              </a:ext>
            </a:extLst>
          </p:cNvPr>
          <p:cNvSpPr/>
          <p:nvPr/>
        </p:nvSpPr>
        <p:spPr>
          <a:xfrm rot="5400000">
            <a:off x="6180599" y="3017408"/>
            <a:ext cx="188879" cy="137686"/>
          </a:xfrm>
          <a:prstGeom prst="homePlate">
            <a:avLst/>
          </a:prstGeom>
          <a:solidFill>
            <a:schemeClr val="accent6">
              <a:lumMod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endParaRPr lang="es-ES" sz="2274" dirty="0"/>
          </a:p>
        </p:txBody>
      </p:sp>
      <p:sp>
        <p:nvSpPr>
          <p:cNvPr id="21" name="Pentágono 72">
            <a:extLst>
              <a:ext uri="{FF2B5EF4-FFF2-40B4-BE49-F238E27FC236}">
                <a16:creationId xmlns:a16="http://schemas.microsoft.com/office/drawing/2014/main" id="{1DFC0711-11F6-483D-99B2-4E129DFFD36C}"/>
              </a:ext>
            </a:extLst>
          </p:cNvPr>
          <p:cNvSpPr/>
          <p:nvPr/>
        </p:nvSpPr>
        <p:spPr>
          <a:xfrm rot="5400000">
            <a:off x="6179056" y="2743804"/>
            <a:ext cx="188879" cy="137686"/>
          </a:xfrm>
          <a:prstGeom prst="homePlate">
            <a:avLst/>
          </a:prstGeom>
          <a:solidFill>
            <a:schemeClr val="accent6">
              <a:lumMod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endParaRPr lang="es-ES" sz="2274" dirty="0"/>
          </a:p>
        </p:txBody>
      </p:sp>
      <p:sp>
        <p:nvSpPr>
          <p:cNvPr id="22" name="Pentágono 73">
            <a:extLst>
              <a:ext uri="{FF2B5EF4-FFF2-40B4-BE49-F238E27FC236}">
                <a16:creationId xmlns:a16="http://schemas.microsoft.com/office/drawing/2014/main" id="{30C707FB-DCA4-4678-B8F2-7266B8DC92B7}"/>
              </a:ext>
            </a:extLst>
          </p:cNvPr>
          <p:cNvSpPr/>
          <p:nvPr/>
        </p:nvSpPr>
        <p:spPr>
          <a:xfrm rot="5400000">
            <a:off x="8423169" y="4373083"/>
            <a:ext cx="188879" cy="137686"/>
          </a:xfrm>
          <a:prstGeom prst="homePlate">
            <a:avLst/>
          </a:prstGeom>
          <a:solidFill>
            <a:schemeClr val="accent6">
              <a:lumMod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endParaRPr lang="es-ES" sz="2274" dirty="0">
              <a:latin typeface="Arial Narrow" pitchFamily="34" charset="0"/>
            </a:endParaRPr>
          </a:p>
        </p:txBody>
      </p:sp>
      <p:sp>
        <p:nvSpPr>
          <p:cNvPr id="23" name="Cuadro de texto 74">
            <a:extLst>
              <a:ext uri="{FF2B5EF4-FFF2-40B4-BE49-F238E27FC236}">
                <a16:creationId xmlns:a16="http://schemas.microsoft.com/office/drawing/2014/main" id="{FF084865-BEB2-4212-AAAD-37E0BAEA9F4D}"/>
              </a:ext>
            </a:extLst>
          </p:cNvPr>
          <p:cNvSpPr txBox="1"/>
          <p:nvPr/>
        </p:nvSpPr>
        <p:spPr>
          <a:xfrm>
            <a:off x="10709599" y="6185702"/>
            <a:ext cx="418704" cy="237116"/>
          </a:xfrm>
          <a:prstGeom prst="rect">
            <a:avLst/>
          </a:prstGeom>
          <a:noFill/>
        </p:spPr>
        <p:txBody>
          <a:bodyPr wrap="none" rtlCol="0">
            <a:spAutoFit/>
          </a:bodyPr>
          <a:lstStyle/>
          <a:p>
            <a:pPr rtl="0"/>
            <a:r>
              <a:rPr lang="es-ES" sz="941" b="1" dirty="0">
                <a:latin typeface="+mj-lt"/>
              </a:rPr>
              <a:t>1/11</a:t>
            </a:r>
          </a:p>
        </p:txBody>
      </p:sp>
      <p:sp>
        <p:nvSpPr>
          <p:cNvPr id="24" name="Rectángulo 23">
            <a:extLst>
              <a:ext uri="{FF2B5EF4-FFF2-40B4-BE49-F238E27FC236}">
                <a16:creationId xmlns:a16="http://schemas.microsoft.com/office/drawing/2014/main" id="{9F32C864-F438-4700-89A7-25A5CBB4CA06}"/>
              </a:ext>
            </a:extLst>
          </p:cNvPr>
          <p:cNvSpPr>
            <a:spLocks noChangeArrowheads="1"/>
          </p:cNvSpPr>
          <p:nvPr/>
        </p:nvSpPr>
        <p:spPr bwMode="auto">
          <a:xfrm>
            <a:off x="7782020" y="4070858"/>
            <a:ext cx="717177" cy="119530"/>
          </a:xfrm>
          <a:prstGeom prst="rect">
            <a:avLst/>
          </a:prstGeom>
          <a:solidFill>
            <a:schemeClr val="accent6">
              <a:lumMod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lnSpc>
                <a:spcPct val="85000"/>
              </a:lnSpc>
              <a:spcBef>
                <a:spcPct val="20000"/>
              </a:spcBef>
            </a:pPr>
            <a:endParaRPr lang="es-ES" sz="2274" dirty="0"/>
          </a:p>
        </p:txBody>
      </p:sp>
      <p:sp>
        <p:nvSpPr>
          <p:cNvPr id="25" name="Pentágono 76">
            <a:extLst>
              <a:ext uri="{FF2B5EF4-FFF2-40B4-BE49-F238E27FC236}">
                <a16:creationId xmlns:a16="http://schemas.microsoft.com/office/drawing/2014/main" id="{1BE736C9-8BA5-449B-9C81-44C62A8793A1}"/>
              </a:ext>
            </a:extLst>
          </p:cNvPr>
          <p:cNvSpPr/>
          <p:nvPr/>
        </p:nvSpPr>
        <p:spPr>
          <a:xfrm rot="5400000">
            <a:off x="8401227" y="4096457"/>
            <a:ext cx="188879" cy="137686"/>
          </a:xfrm>
          <a:prstGeom prst="homePlate">
            <a:avLst/>
          </a:prstGeom>
          <a:solidFill>
            <a:schemeClr val="accent6">
              <a:lumMod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endParaRPr lang="es-ES" sz="2274" dirty="0"/>
          </a:p>
        </p:txBody>
      </p:sp>
      <p:sp>
        <p:nvSpPr>
          <p:cNvPr id="26" name="Pentágono 77">
            <a:extLst>
              <a:ext uri="{FF2B5EF4-FFF2-40B4-BE49-F238E27FC236}">
                <a16:creationId xmlns:a16="http://schemas.microsoft.com/office/drawing/2014/main" id="{B39EF35A-FAF6-4EB8-9595-FAE8DDB65013}"/>
              </a:ext>
            </a:extLst>
          </p:cNvPr>
          <p:cNvSpPr/>
          <p:nvPr/>
        </p:nvSpPr>
        <p:spPr>
          <a:xfrm rot="5400000">
            <a:off x="7709939" y="4096455"/>
            <a:ext cx="188879" cy="137686"/>
          </a:xfrm>
          <a:prstGeom prst="homePlate">
            <a:avLst/>
          </a:prstGeom>
          <a:solidFill>
            <a:schemeClr val="accent6">
              <a:lumMod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endParaRPr lang="es-ES" sz="2274" dirty="0"/>
          </a:p>
        </p:txBody>
      </p:sp>
      <p:sp>
        <p:nvSpPr>
          <p:cNvPr id="27" name="Rectángulo 65">
            <a:extLst>
              <a:ext uri="{FF2B5EF4-FFF2-40B4-BE49-F238E27FC236}">
                <a16:creationId xmlns:a16="http://schemas.microsoft.com/office/drawing/2014/main" id="{CEA07B4B-7DBE-4193-82E9-A72B4B51BEC3}"/>
              </a:ext>
            </a:extLst>
          </p:cNvPr>
          <p:cNvSpPr>
            <a:spLocks noChangeArrowheads="1"/>
          </p:cNvSpPr>
          <p:nvPr/>
        </p:nvSpPr>
        <p:spPr bwMode="auto">
          <a:xfrm>
            <a:off x="3195856" y="1635129"/>
            <a:ext cx="2868706" cy="119530"/>
          </a:xfrm>
          <a:prstGeom prst="rect">
            <a:avLst/>
          </a:prstGeom>
          <a:solidFill>
            <a:schemeClr val="accent6">
              <a:lumMod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lnSpc>
                <a:spcPct val="85000"/>
              </a:lnSpc>
              <a:spcBef>
                <a:spcPct val="20000"/>
              </a:spcBef>
            </a:pPr>
            <a:endParaRPr lang="es-ES" sz="2274" dirty="0"/>
          </a:p>
        </p:txBody>
      </p:sp>
      <p:sp>
        <p:nvSpPr>
          <p:cNvPr id="28" name="Pentágono 101">
            <a:extLst>
              <a:ext uri="{FF2B5EF4-FFF2-40B4-BE49-F238E27FC236}">
                <a16:creationId xmlns:a16="http://schemas.microsoft.com/office/drawing/2014/main" id="{EA3A7042-059E-4A79-B76F-008EBE8AA824}"/>
              </a:ext>
            </a:extLst>
          </p:cNvPr>
          <p:cNvSpPr/>
          <p:nvPr/>
        </p:nvSpPr>
        <p:spPr>
          <a:xfrm rot="5400000">
            <a:off x="5970121" y="1660727"/>
            <a:ext cx="188879" cy="137686"/>
          </a:xfrm>
          <a:prstGeom prst="homePlate">
            <a:avLst/>
          </a:prstGeom>
          <a:solidFill>
            <a:schemeClr val="accent6">
              <a:lumMod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endParaRPr lang="es-ES" sz="2274" dirty="0"/>
          </a:p>
        </p:txBody>
      </p:sp>
      <p:sp>
        <p:nvSpPr>
          <p:cNvPr id="29" name="Pentágono 102">
            <a:extLst>
              <a:ext uri="{FF2B5EF4-FFF2-40B4-BE49-F238E27FC236}">
                <a16:creationId xmlns:a16="http://schemas.microsoft.com/office/drawing/2014/main" id="{761A53AD-0808-45A8-936D-3FDC31B34864}"/>
              </a:ext>
            </a:extLst>
          </p:cNvPr>
          <p:cNvSpPr/>
          <p:nvPr/>
        </p:nvSpPr>
        <p:spPr>
          <a:xfrm rot="5400000">
            <a:off x="3050730" y="1660725"/>
            <a:ext cx="188879" cy="137686"/>
          </a:xfrm>
          <a:prstGeom prst="homePlate">
            <a:avLst/>
          </a:prstGeom>
          <a:solidFill>
            <a:schemeClr val="accent6">
              <a:lumMod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endParaRPr lang="es-ES" sz="2274" dirty="0"/>
          </a:p>
        </p:txBody>
      </p:sp>
      <p:sp>
        <p:nvSpPr>
          <p:cNvPr id="30" name="Rectángulo 29">
            <a:extLst>
              <a:ext uri="{FF2B5EF4-FFF2-40B4-BE49-F238E27FC236}">
                <a16:creationId xmlns:a16="http://schemas.microsoft.com/office/drawing/2014/main" id="{F4486FEE-0094-44D9-91C3-021BDF9804A9}"/>
              </a:ext>
            </a:extLst>
          </p:cNvPr>
          <p:cNvSpPr>
            <a:spLocks noChangeArrowheads="1"/>
          </p:cNvSpPr>
          <p:nvPr/>
        </p:nvSpPr>
        <p:spPr bwMode="auto">
          <a:xfrm>
            <a:off x="4601882" y="2478475"/>
            <a:ext cx="1434353" cy="11953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lnSpc>
                <a:spcPct val="85000"/>
              </a:lnSpc>
              <a:spcBef>
                <a:spcPct val="20000"/>
              </a:spcBef>
            </a:pPr>
            <a:endParaRPr lang="es-ES" sz="2274" dirty="0"/>
          </a:p>
        </p:txBody>
      </p:sp>
      <p:sp>
        <p:nvSpPr>
          <p:cNvPr id="31" name="Rectángulo 30">
            <a:extLst>
              <a:ext uri="{FF2B5EF4-FFF2-40B4-BE49-F238E27FC236}">
                <a16:creationId xmlns:a16="http://schemas.microsoft.com/office/drawing/2014/main" id="{D9618FD6-2882-4643-9C6B-FB8F9AB95774}"/>
              </a:ext>
            </a:extLst>
          </p:cNvPr>
          <p:cNvSpPr>
            <a:spLocks noChangeArrowheads="1"/>
          </p:cNvSpPr>
          <p:nvPr/>
        </p:nvSpPr>
        <p:spPr bwMode="auto">
          <a:xfrm>
            <a:off x="6204327" y="3296807"/>
            <a:ext cx="717177" cy="11953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lnSpc>
                <a:spcPct val="85000"/>
              </a:lnSpc>
              <a:spcBef>
                <a:spcPct val="20000"/>
              </a:spcBef>
            </a:pPr>
            <a:endParaRPr lang="es-ES" sz="2274" dirty="0"/>
          </a:p>
        </p:txBody>
      </p:sp>
      <p:sp>
        <p:nvSpPr>
          <p:cNvPr id="32" name="Rectángulo 31">
            <a:extLst>
              <a:ext uri="{FF2B5EF4-FFF2-40B4-BE49-F238E27FC236}">
                <a16:creationId xmlns:a16="http://schemas.microsoft.com/office/drawing/2014/main" id="{29F9AD55-E532-414B-A2D6-67FD5C239BB8}"/>
              </a:ext>
            </a:extLst>
          </p:cNvPr>
          <p:cNvSpPr>
            <a:spLocks noChangeArrowheads="1"/>
          </p:cNvSpPr>
          <p:nvPr/>
        </p:nvSpPr>
        <p:spPr bwMode="auto">
          <a:xfrm>
            <a:off x="6903349" y="3558132"/>
            <a:ext cx="717177" cy="11953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lnSpc>
                <a:spcPct val="85000"/>
              </a:lnSpc>
              <a:spcBef>
                <a:spcPct val="20000"/>
              </a:spcBef>
            </a:pPr>
            <a:endParaRPr lang="es-ES" sz="2274" dirty="0"/>
          </a:p>
        </p:txBody>
      </p:sp>
      <p:sp>
        <p:nvSpPr>
          <p:cNvPr id="33" name="Rectángulo 32">
            <a:extLst>
              <a:ext uri="{FF2B5EF4-FFF2-40B4-BE49-F238E27FC236}">
                <a16:creationId xmlns:a16="http://schemas.microsoft.com/office/drawing/2014/main" id="{7EBBA6F7-2E2E-4159-9BCA-D74A54CA388A}"/>
              </a:ext>
            </a:extLst>
          </p:cNvPr>
          <p:cNvSpPr>
            <a:spLocks noChangeArrowheads="1"/>
          </p:cNvSpPr>
          <p:nvPr/>
        </p:nvSpPr>
        <p:spPr bwMode="auto">
          <a:xfrm>
            <a:off x="7782020" y="3834689"/>
            <a:ext cx="717177" cy="11953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lnSpc>
                <a:spcPct val="85000"/>
              </a:lnSpc>
              <a:spcBef>
                <a:spcPct val="20000"/>
              </a:spcBef>
            </a:pPr>
            <a:endParaRPr lang="es-ES" sz="2274" dirty="0"/>
          </a:p>
        </p:txBody>
      </p:sp>
      <p:sp>
        <p:nvSpPr>
          <p:cNvPr id="34" name="Rectángulo 33">
            <a:extLst>
              <a:ext uri="{FF2B5EF4-FFF2-40B4-BE49-F238E27FC236}">
                <a16:creationId xmlns:a16="http://schemas.microsoft.com/office/drawing/2014/main" id="{18DBDC95-003B-4668-AAFC-3F8B6EF51B87}"/>
              </a:ext>
            </a:extLst>
          </p:cNvPr>
          <p:cNvSpPr>
            <a:spLocks noChangeArrowheads="1"/>
          </p:cNvSpPr>
          <p:nvPr/>
        </p:nvSpPr>
        <p:spPr bwMode="auto">
          <a:xfrm>
            <a:off x="8522543" y="4643286"/>
            <a:ext cx="179294" cy="11953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lnSpc>
                <a:spcPct val="85000"/>
              </a:lnSpc>
              <a:spcBef>
                <a:spcPct val="20000"/>
              </a:spcBef>
            </a:pPr>
            <a:endParaRPr lang="es-ES" sz="2274" dirty="0"/>
          </a:p>
        </p:txBody>
      </p:sp>
      <p:sp>
        <p:nvSpPr>
          <p:cNvPr id="35" name="Rectángulo 34">
            <a:extLst>
              <a:ext uri="{FF2B5EF4-FFF2-40B4-BE49-F238E27FC236}">
                <a16:creationId xmlns:a16="http://schemas.microsoft.com/office/drawing/2014/main" id="{AC202A07-D950-4C1B-8EA0-1D046146C8E2}"/>
              </a:ext>
            </a:extLst>
          </p:cNvPr>
          <p:cNvSpPr>
            <a:spLocks noChangeArrowheads="1"/>
          </p:cNvSpPr>
          <p:nvPr/>
        </p:nvSpPr>
        <p:spPr bwMode="auto">
          <a:xfrm>
            <a:off x="8701837" y="4904612"/>
            <a:ext cx="358588" cy="11953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lnSpc>
                <a:spcPct val="85000"/>
              </a:lnSpc>
              <a:spcBef>
                <a:spcPct val="20000"/>
              </a:spcBef>
            </a:pPr>
            <a:endParaRPr lang="es-ES" sz="2274" dirty="0"/>
          </a:p>
        </p:txBody>
      </p:sp>
      <p:sp>
        <p:nvSpPr>
          <p:cNvPr id="36" name="Rectángulo 35">
            <a:extLst>
              <a:ext uri="{FF2B5EF4-FFF2-40B4-BE49-F238E27FC236}">
                <a16:creationId xmlns:a16="http://schemas.microsoft.com/office/drawing/2014/main" id="{0DBCBED9-305B-4D3B-AFBC-3D6344302FBB}"/>
              </a:ext>
            </a:extLst>
          </p:cNvPr>
          <p:cNvSpPr>
            <a:spLocks noChangeArrowheads="1"/>
          </p:cNvSpPr>
          <p:nvPr/>
        </p:nvSpPr>
        <p:spPr bwMode="auto">
          <a:xfrm>
            <a:off x="9060426" y="5181168"/>
            <a:ext cx="502023" cy="11953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lnSpc>
                <a:spcPct val="85000"/>
              </a:lnSpc>
              <a:spcBef>
                <a:spcPct val="20000"/>
              </a:spcBef>
            </a:pPr>
            <a:endParaRPr lang="es-ES" sz="2274" dirty="0"/>
          </a:p>
        </p:txBody>
      </p:sp>
      <p:sp>
        <p:nvSpPr>
          <p:cNvPr id="37" name="Rectángulo 65">
            <a:extLst>
              <a:ext uri="{FF2B5EF4-FFF2-40B4-BE49-F238E27FC236}">
                <a16:creationId xmlns:a16="http://schemas.microsoft.com/office/drawing/2014/main" id="{08F18183-43E4-4143-AF87-EAEC7F4BB5AB}"/>
              </a:ext>
            </a:extLst>
          </p:cNvPr>
          <p:cNvSpPr>
            <a:spLocks noChangeArrowheads="1"/>
          </p:cNvSpPr>
          <p:nvPr/>
        </p:nvSpPr>
        <p:spPr bwMode="auto">
          <a:xfrm>
            <a:off x="9639821" y="5416945"/>
            <a:ext cx="502023" cy="119530"/>
          </a:xfrm>
          <a:prstGeom prst="rect">
            <a:avLst/>
          </a:prstGeom>
          <a:solidFill>
            <a:schemeClr val="accent6">
              <a:lumMod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lnSpc>
                <a:spcPct val="85000"/>
              </a:lnSpc>
              <a:spcBef>
                <a:spcPct val="20000"/>
              </a:spcBef>
            </a:pPr>
            <a:endParaRPr lang="es-ES" sz="2274" dirty="0">
              <a:latin typeface="Arial Narrow" pitchFamily="34" charset="0"/>
            </a:endParaRPr>
          </a:p>
        </p:txBody>
      </p:sp>
      <p:sp>
        <p:nvSpPr>
          <p:cNvPr id="38" name="Pentágono 144">
            <a:extLst>
              <a:ext uri="{FF2B5EF4-FFF2-40B4-BE49-F238E27FC236}">
                <a16:creationId xmlns:a16="http://schemas.microsoft.com/office/drawing/2014/main" id="{CA5BC036-D422-46C3-B5DB-229520DE5D55}"/>
              </a:ext>
            </a:extLst>
          </p:cNvPr>
          <p:cNvSpPr/>
          <p:nvPr/>
        </p:nvSpPr>
        <p:spPr>
          <a:xfrm rot="5400000">
            <a:off x="10047403" y="5442544"/>
            <a:ext cx="188879" cy="137686"/>
          </a:xfrm>
          <a:prstGeom prst="homePlate">
            <a:avLst/>
          </a:prstGeom>
          <a:solidFill>
            <a:schemeClr val="accent6">
              <a:lumMod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endParaRPr lang="es-ES" sz="2274" dirty="0">
              <a:latin typeface="Arial Narrow" pitchFamily="34" charset="0"/>
            </a:endParaRPr>
          </a:p>
        </p:txBody>
      </p:sp>
      <p:sp>
        <p:nvSpPr>
          <p:cNvPr id="39" name="Pentágono 145">
            <a:extLst>
              <a:ext uri="{FF2B5EF4-FFF2-40B4-BE49-F238E27FC236}">
                <a16:creationId xmlns:a16="http://schemas.microsoft.com/office/drawing/2014/main" id="{AA668F5A-B331-4C59-9244-4CB3724CA952}"/>
              </a:ext>
            </a:extLst>
          </p:cNvPr>
          <p:cNvSpPr/>
          <p:nvPr/>
        </p:nvSpPr>
        <p:spPr>
          <a:xfrm rot="5400000">
            <a:off x="9494694" y="5442542"/>
            <a:ext cx="188879" cy="137686"/>
          </a:xfrm>
          <a:prstGeom prst="homePlate">
            <a:avLst/>
          </a:prstGeom>
          <a:solidFill>
            <a:schemeClr val="accent6">
              <a:lumMod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endParaRPr lang="es-ES" sz="2274" dirty="0">
              <a:latin typeface="Arial Narrow" pitchFamily="34" charset="0"/>
            </a:endParaRPr>
          </a:p>
        </p:txBody>
      </p:sp>
      <p:sp>
        <p:nvSpPr>
          <p:cNvPr id="40" name="Rectángulo 65">
            <a:extLst>
              <a:ext uri="{FF2B5EF4-FFF2-40B4-BE49-F238E27FC236}">
                <a16:creationId xmlns:a16="http://schemas.microsoft.com/office/drawing/2014/main" id="{21A466C9-163E-4DF4-8865-DCE48E731FEB}"/>
              </a:ext>
            </a:extLst>
          </p:cNvPr>
          <p:cNvSpPr>
            <a:spLocks noChangeArrowheads="1"/>
          </p:cNvSpPr>
          <p:nvPr/>
        </p:nvSpPr>
        <p:spPr bwMode="auto">
          <a:xfrm>
            <a:off x="10215271" y="5684505"/>
            <a:ext cx="215153" cy="11953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lnSpc>
                <a:spcPct val="85000"/>
              </a:lnSpc>
              <a:spcBef>
                <a:spcPct val="20000"/>
              </a:spcBef>
            </a:pPr>
            <a:endParaRPr lang="es-ES" sz="2274" dirty="0">
              <a:latin typeface="Arial Narrow" pitchFamily="34" charset="0"/>
            </a:endParaRPr>
          </a:p>
        </p:txBody>
      </p:sp>
      <p:sp>
        <p:nvSpPr>
          <p:cNvPr id="41" name="Pentágono 147">
            <a:extLst>
              <a:ext uri="{FF2B5EF4-FFF2-40B4-BE49-F238E27FC236}">
                <a16:creationId xmlns:a16="http://schemas.microsoft.com/office/drawing/2014/main" id="{10D6241A-6D65-4518-AF70-6D7CA3737B0F}"/>
              </a:ext>
            </a:extLst>
          </p:cNvPr>
          <p:cNvSpPr/>
          <p:nvPr/>
        </p:nvSpPr>
        <p:spPr>
          <a:xfrm rot="5400000">
            <a:off x="10367004" y="5710105"/>
            <a:ext cx="188879" cy="137686"/>
          </a:xfrm>
          <a:prstGeom prst="homePlate">
            <a:avLst/>
          </a:prstGeom>
          <a:solidFill>
            <a:schemeClr val="accent6">
              <a:lumMod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endParaRPr lang="es-ES" sz="2274" dirty="0">
              <a:latin typeface="Arial Narrow" pitchFamily="34" charset="0"/>
            </a:endParaRPr>
          </a:p>
        </p:txBody>
      </p:sp>
      <p:sp>
        <p:nvSpPr>
          <p:cNvPr id="42" name="Pentágono 148">
            <a:extLst>
              <a:ext uri="{FF2B5EF4-FFF2-40B4-BE49-F238E27FC236}">
                <a16:creationId xmlns:a16="http://schemas.microsoft.com/office/drawing/2014/main" id="{9F7E591E-222B-4D41-8BD3-798A804A85FB}"/>
              </a:ext>
            </a:extLst>
          </p:cNvPr>
          <p:cNvSpPr/>
          <p:nvPr/>
        </p:nvSpPr>
        <p:spPr>
          <a:xfrm rot="5400000">
            <a:off x="10070145" y="5710103"/>
            <a:ext cx="188879" cy="137686"/>
          </a:xfrm>
          <a:prstGeom prst="homePlate">
            <a:avLst/>
          </a:prstGeom>
          <a:solidFill>
            <a:schemeClr val="accent6">
              <a:lumMod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endParaRPr lang="es-ES" sz="2274" dirty="0">
              <a:latin typeface="Arial Narrow" pitchFamily="34" charset="0"/>
            </a:endParaRPr>
          </a:p>
        </p:txBody>
      </p:sp>
      <p:sp>
        <p:nvSpPr>
          <p:cNvPr id="43" name="Rectángulo 65">
            <a:extLst>
              <a:ext uri="{FF2B5EF4-FFF2-40B4-BE49-F238E27FC236}">
                <a16:creationId xmlns:a16="http://schemas.microsoft.com/office/drawing/2014/main" id="{EFCEBB34-C547-458A-9CC4-DAB11E072372}"/>
              </a:ext>
            </a:extLst>
          </p:cNvPr>
          <p:cNvSpPr>
            <a:spLocks noChangeArrowheads="1"/>
          </p:cNvSpPr>
          <p:nvPr/>
        </p:nvSpPr>
        <p:spPr bwMode="auto">
          <a:xfrm>
            <a:off x="10545370" y="5961132"/>
            <a:ext cx="502023" cy="11953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lnSpc>
                <a:spcPct val="85000"/>
              </a:lnSpc>
              <a:spcBef>
                <a:spcPct val="20000"/>
              </a:spcBef>
            </a:pPr>
            <a:endParaRPr lang="es-ES" sz="2274" dirty="0">
              <a:latin typeface="Arial Narrow" pitchFamily="34" charset="0"/>
            </a:endParaRPr>
          </a:p>
        </p:txBody>
      </p:sp>
      <p:sp>
        <p:nvSpPr>
          <p:cNvPr id="44" name="Pentágono 150">
            <a:extLst>
              <a:ext uri="{FF2B5EF4-FFF2-40B4-BE49-F238E27FC236}">
                <a16:creationId xmlns:a16="http://schemas.microsoft.com/office/drawing/2014/main" id="{E24CFFCE-FE78-4969-9ED1-90EFAECFEB18}"/>
              </a:ext>
            </a:extLst>
          </p:cNvPr>
          <p:cNvSpPr/>
          <p:nvPr/>
        </p:nvSpPr>
        <p:spPr>
          <a:xfrm rot="5400000">
            <a:off x="10952953" y="5986731"/>
            <a:ext cx="188879" cy="137686"/>
          </a:xfrm>
          <a:prstGeom prst="homePlate">
            <a:avLst/>
          </a:prstGeom>
          <a:solidFill>
            <a:schemeClr val="accent6">
              <a:lumMod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endParaRPr lang="es-ES" sz="2274" dirty="0">
              <a:latin typeface="Arial Narrow" pitchFamily="34" charset="0"/>
            </a:endParaRPr>
          </a:p>
        </p:txBody>
      </p:sp>
      <p:sp>
        <p:nvSpPr>
          <p:cNvPr id="45" name="Pentágono 151">
            <a:extLst>
              <a:ext uri="{FF2B5EF4-FFF2-40B4-BE49-F238E27FC236}">
                <a16:creationId xmlns:a16="http://schemas.microsoft.com/office/drawing/2014/main" id="{4226AC6B-A70F-4F17-87D9-369DC65C14A3}"/>
              </a:ext>
            </a:extLst>
          </p:cNvPr>
          <p:cNvSpPr/>
          <p:nvPr/>
        </p:nvSpPr>
        <p:spPr>
          <a:xfrm rot="5400000">
            <a:off x="10400243" y="5986730"/>
            <a:ext cx="188879" cy="137686"/>
          </a:xfrm>
          <a:prstGeom prst="homePlate">
            <a:avLst/>
          </a:prstGeom>
          <a:solidFill>
            <a:schemeClr val="accent6">
              <a:lumMod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endParaRPr lang="es-ES" sz="2274" dirty="0">
              <a:latin typeface="Arial Narrow" pitchFamily="34" charset="0"/>
            </a:endParaRPr>
          </a:p>
        </p:txBody>
      </p:sp>
    </p:spTree>
    <p:extLst>
      <p:ext uri="{BB962C8B-B14F-4D97-AF65-F5344CB8AC3E}">
        <p14:creationId xmlns:p14="http://schemas.microsoft.com/office/powerpoint/2010/main" val="32038463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ítulo 1">
            <a:extLst>
              <a:ext uri="{FF2B5EF4-FFF2-40B4-BE49-F238E27FC236}">
                <a16:creationId xmlns:a16="http://schemas.microsoft.com/office/drawing/2014/main" id="{147EB1D0-C696-4AED-AD54-EEF40E60C6C8}"/>
              </a:ext>
            </a:extLst>
          </p:cNvPr>
          <p:cNvSpPr>
            <a:spLocks noGrp="1"/>
          </p:cNvSpPr>
          <p:nvPr>
            <p:ph type="subTitle" idx="1"/>
          </p:nvPr>
        </p:nvSpPr>
        <p:spPr/>
        <p:txBody>
          <a:bodyPr/>
          <a:lstStyle/>
          <a:p>
            <a:endParaRPr lang="es-PE" dirty="0"/>
          </a:p>
        </p:txBody>
      </p:sp>
      <p:sp>
        <p:nvSpPr>
          <p:cNvPr id="3" name="Título 2">
            <a:extLst>
              <a:ext uri="{FF2B5EF4-FFF2-40B4-BE49-F238E27FC236}">
                <a16:creationId xmlns:a16="http://schemas.microsoft.com/office/drawing/2014/main" id="{967D7C61-1DFF-4DD2-83A5-BE377EA6003B}"/>
              </a:ext>
            </a:extLst>
          </p:cNvPr>
          <p:cNvSpPr>
            <a:spLocks noGrp="1"/>
          </p:cNvSpPr>
          <p:nvPr>
            <p:ph type="title"/>
          </p:nvPr>
        </p:nvSpPr>
        <p:spPr/>
        <p:txBody>
          <a:bodyPr/>
          <a:lstStyle/>
          <a:p>
            <a:endParaRPr lang="es-PE" dirty="0"/>
          </a:p>
        </p:txBody>
      </p:sp>
      <p:sp>
        <p:nvSpPr>
          <p:cNvPr id="4" name="Marcador de número de diapositiva 3">
            <a:extLst>
              <a:ext uri="{FF2B5EF4-FFF2-40B4-BE49-F238E27FC236}">
                <a16:creationId xmlns:a16="http://schemas.microsoft.com/office/drawing/2014/main" id="{9D66C76C-6724-4D8C-BB41-0674FC3CE30F}"/>
              </a:ext>
            </a:extLst>
          </p:cNvPr>
          <p:cNvSpPr>
            <a:spLocks noGrp="1"/>
          </p:cNvSpPr>
          <p:nvPr>
            <p:ph type="sldNum" sz="quarter" idx="12"/>
          </p:nvPr>
        </p:nvSpPr>
        <p:spPr/>
        <p:txBody>
          <a:bodyPr/>
          <a:lstStyle/>
          <a:p>
            <a:fld id="{F68327C5-B821-4FE9-A59A-A60D9EB59A9A}" type="slidenum">
              <a:rPr lang="en-US" smtClean="0"/>
              <a:pPr/>
              <a:t>21</a:t>
            </a:fld>
            <a:endParaRPr lang="en-US" dirty="0"/>
          </a:p>
        </p:txBody>
      </p:sp>
      <p:graphicFrame>
        <p:nvGraphicFramePr>
          <p:cNvPr id="35" name="Tabla 34">
            <a:extLst>
              <a:ext uri="{FF2B5EF4-FFF2-40B4-BE49-F238E27FC236}">
                <a16:creationId xmlns:a16="http://schemas.microsoft.com/office/drawing/2014/main" id="{68C36BBD-BE3F-4094-9E08-065A915E5BAA}"/>
              </a:ext>
            </a:extLst>
          </p:cNvPr>
          <p:cNvGraphicFramePr>
            <a:graphicFrameLocks noGrp="1"/>
          </p:cNvGraphicFramePr>
          <p:nvPr>
            <p:extLst>
              <p:ext uri="{D42A27DB-BD31-4B8C-83A1-F6EECF244321}">
                <p14:modId xmlns:p14="http://schemas.microsoft.com/office/powerpoint/2010/main" val="4258635978"/>
              </p:ext>
            </p:extLst>
          </p:nvPr>
        </p:nvGraphicFramePr>
        <p:xfrm>
          <a:off x="2099557" y="1203344"/>
          <a:ext cx="7992886" cy="5395204"/>
        </p:xfrm>
        <a:graphic>
          <a:graphicData uri="http://schemas.openxmlformats.org/drawingml/2006/table">
            <a:tbl>
              <a:tblPr>
                <a:tableStyleId>{5C22544A-7EE6-4342-B048-85BDC9FD1C3A}</a:tableStyleId>
              </a:tblPr>
              <a:tblGrid>
                <a:gridCol w="908283">
                  <a:extLst>
                    <a:ext uri="{9D8B030D-6E8A-4147-A177-3AD203B41FA5}">
                      <a16:colId xmlns:a16="http://schemas.microsoft.com/office/drawing/2014/main" val="1336097922"/>
                    </a:ext>
                  </a:extLst>
                </a:gridCol>
                <a:gridCol w="1289761">
                  <a:extLst>
                    <a:ext uri="{9D8B030D-6E8A-4147-A177-3AD203B41FA5}">
                      <a16:colId xmlns:a16="http://schemas.microsoft.com/office/drawing/2014/main" val="1513366982"/>
                    </a:ext>
                  </a:extLst>
                </a:gridCol>
                <a:gridCol w="1289761">
                  <a:extLst>
                    <a:ext uri="{9D8B030D-6E8A-4147-A177-3AD203B41FA5}">
                      <a16:colId xmlns:a16="http://schemas.microsoft.com/office/drawing/2014/main" val="2765240695"/>
                    </a:ext>
                  </a:extLst>
                </a:gridCol>
                <a:gridCol w="1289761">
                  <a:extLst>
                    <a:ext uri="{9D8B030D-6E8A-4147-A177-3AD203B41FA5}">
                      <a16:colId xmlns:a16="http://schemas.microsoft.com/office/drawing/2014/main" val="802267978"/>
                    </a:ext>
                  </a:extLst>
                </a:gridCol>
                <a:gridCol w="1289761">
                  <a:extLst>
                    <a:ext uri="{9D8B030D-6E8A-4147-A177-3AD203B41FA5}">
                      <a16:colId xmlns:a16="http://schemas.microsoft.com/office/drawing/2014/main" val="316295211"/>
                    </a:ext>
                  </a:extLst>
                </a:gridCol>
                <a:gridCol w="1289761">
                  <a:extLst>
                    <a:ext uri="{9D8B030D-6E8A-4147-A177-3AD203B41FA5}">
                      <a16:colId xmlns:a16="http://schemas.microsoft.com/office/drawing/2014/main" val="2344556911"/>
                    </a:ext>
                  </a:extLst>
                </a:gridCol>
                <a:gridCol w="145325">
                  <a:extLst>
                    <a:ext uri="{9D8B030D-6E8A-4147-A177-3AD203B41FA5}">
                      <a16:colId xmlns:a16="http://schemas.microsoft.com/office/drawing/2014/main" val="572601299"/>
                    </a:ext>
                  </a:extLst>
                </a:gridCol>
                <a:gridCol w="490473">
                  <a:extLst>
                    <a:ext uri="{9D8B030D-6E8A-4147-A177-3AD203B41FA5}">
                      <a16:colId xmlns:a16="http://schemas.microsoft.com/office/drawing/2014/main" val="768173352"/>
                    </a:ext>
                  </a:extLst>
                </a:gridCol>
              </a:tblGrid>
              <a:tr h="681212">
                <a:tc gridSpan="4">
                  <a:txBody>
                    <a:bodyPr/>
                    <a:lstStyle/>
                    <a:p>
                      <a:pPr algn="l" fontAlgn="ctr"/>
                      <a:r>
                        <a:rPr lang="es-ES" sz="1400" u="none" strike="noStrike" dirty="0">
                          <a:effectLst/>
                        </a:rPr>
                        <a:t>Nombre de la sesión de aprendizaje o conferencia </a:t>
                      </a:r>
                      <a:endParaRPr lang="es-ES" sz="1400" b="0" i="0" u="none" strike="noStrike" dirty="0">
                        <a:solidFill>
                          <a:srgbClr val="B88472"/>
                        </a:solidFill>
                        <a:effectLst/>
                        <a:latin typeface="Corbel" panose="020B0503020204020204" pitchFamily="34" charset="0"/>
                      </a:endParaRPr>
                    </a:p>
                  </a:txBody>
                  <a:tcPr marL="109002" marR="109002" marT="54501" marB="54501" anchor="ctr"/>
                </a:tc>
                <a:tc hMerge="1">
                  <a:txBody>
                    <a:bodyPr/>
                    <a:lstStyle/>
                    <a:p>
                      <a:endParaRPr lang="es-PE"/>
                    </a:p>
                  </a:txBody>
                  <a:tcPr/>
                </a:tc>
                <a:tc hMerge="1">
                  <a:txBody>
                    <a:bodyPr/>
                    <a:lstStyle/>
                    <a:p>
                      <a:endParaRPr lang="es-PE"/>
                    </a:p>
                  </a:txBody>
                  <a:tcPr/>
                </a:tc>
                <a:tc hMerge="1">
                  <a:txBody>
                    <a:bodyPr/>
                    <a:lstStyle/>
                    <a:p>
                      <a:endParaRPr lang="es-PE"/>
                    </a:p>
                  </a:txBody>
                  <a:tcPr/>
                </a:tc>
                <a:tc>
                  <a:txBody>
                    <a:bodyPr/>
                    <a:lstStyle/>
                    <a:p>
                      <a:pPr algn="r" fontAlgn="ctr"/>
                      <a:r>
                        <a:rPr lang="es-PE" sz="800" u="none" strike="noStrike" dirty="0">
                          <a:effectLst/>
                        </a:rPr>
                        <a:t>Patrocinado por: </a:t>
                      </a:r>
                      <a:endParaRPr lang="es-PE" sz="800" b="0" i="0" u="none" strike="noStrike" dirty="0">
                        <a:solidFill>
                          <a:srgbClr val="955E4A"/>
                        </a:solidFill>
                        <a:effectLst/>
                        <a:latin typeface="Corbel" panose="020B0503020204020204" pitchFamily="34" charset="0"/>
                      </a:endParaRPr>
                    </a:p>
                  </a:txBody>
                  <a:tcPr marL="54497" marR="0" marT="0" marB="0" anchor="ctr"/>
                </a:tc>
                <a:tc>
                  <a:txBody>
                    <a:bodyPr/>
                    <a:lstStyle/>
                    <a:p>
                      <a:pPr algn="l" fontAlgn="ctr"/>
                      <a:r>
                        <a:rPr lang="es-PE" sz="800" u="none" strike="noStrike" dirty="0">
                          <a:effectLst/>
                        </a:rPr>
                        <a:t>Su organización</a:t>
                      </a:r>
                      <a:endParaRPr lang="es-PE" sz="800" b="0" i="0" u="none" strike="noStrike" dirty="0">
                        <a:solidFill>
                          <a:srgbClr val="955E4A"/>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effectLst/>
                        <a:latin typeface="Corbel" panose="020B0503020204020204" pitchFamily="34" charset="0"/>
                      </a:endParaRPr>
                    </a:p>
                  </a:txBody>
                  <a:tcPr marL="54497" marR="0" marT="0" marB="0" anchor="ctr"/>
                </a:tc>
                <a:tc>
                  <a:txBody>
                    <a:bodyPr/>
                    <a:lstStyle/>
                    <a:p>
                      <a:pPr algn="l" fontAlgn="ctr"/>
                      <a:endParaRPr lang="es-PE" sz="800" b="0" i="0" u="none" strike="noStrike" dirty="0">
                        <a:effectLst/>
                        <a:latin typeface="Corbel" panose="020B0503020204020204" pitchFamily="34" charset="0"/>
                      </a:endParaRPr>
                    </a:p>
                  </a:txBody>
                  <a:tcPr marL="54497" marR="0" marT="0" marB="0" anchor="ctr"/>
                </a:tc>
                <a:extLst>
                  <a:ext uri="{0D108BD9-81ED-4DB2-BD59-A6C34878D82A}">
                    <a16:rowId xmlns:a16="http://schemas.microsoft.com/office/drawing/2014/main" val="2151209236"/>
                  </a:ext>
                </a:extLst>
              </a:tr>
              <a:tr h="177116">
                <a:tc>
                  <a:txBody>
                    <a:bodyPr/>
                    <a:lstStyle/>
                    <a:p>
                      <a:pPr algn="l" fontAlgn="ctr"/>
                      <a:endParaRPr lang="es-PE" sz="800" b="0" i="0" u="none" strike="noStrike" dirty="0">
                        <a:effectLst/>
                        <a:latin typeface="Corbel" panose="020B0503020204020204" pitchFamily="34" charset="0"/>
                      </a:endParaRPr>
                    </a:p>
                  </a:txBody>
                  <a:tcPr marL="54497" marR="0" marT="0" marB="0" anchor="ctr"/>
                </a:tc>
                <a:tc>
                  <a:txBody>
                    <a:bodyPr/>
                    <a:lstStyle/>
                    <a:p>
                      <a:pPr algn="l" fontAlgn="ctr"/>
                      <a:r>
                        <a:rPr lang="es-PE" sz="800" u="none" strike="noStrike" dirty="0">
                          <a:effectLst/>
                        </a:rPr>
                        <a:t>Fecha</a:t>
                      </a: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r>
                        <a:rPr lang="es-PE" sz="800" u="none" strike="noStrike" dirty="0">
                          <a:effectLst/>
                        </a:rPr>
                        <a:t>Fecha</a:t>
                      </a: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r>
                        <a:rPr lang="es-PE" sz="800" u="none" strike="noStrike" dirty="0">
                          <a:effectLst/>
                        </a:rPr>
                        <a:t>Fecha</a:t>
                      </a: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r>
                        <a:rPr lang="es-PE" sz="800" u="none" strike="noStrike" dirty="0">
                          <a:effectLst/>
                        </a:rPr>
                        <a:t>Fecha</a:t>
                      </a: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r>
                        <a:rPr lang="es-PE" sz="800" u="none" strike="noStrike" dirty="0">
                          <a:effectLst/>
                        </a:rPr>
                        <a:t>Fecha</a:t>
                      </a: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effectLst/>
                        <a:latin typeface="Corbel" panose="020B0503020204020204" pitchFamily="34" charset="0"/>
                      </a:endParaRPr>
                    </a:p>
                  </a:txBody>
                  <a:tcPr marL="54497" marR="0" marT="0" marB="0" anchor="ctr"/>
                </a:tc>
                <a:tc>
                  <a:txBody>
                    <a:bodyPr/>
                    <a:lstStyle/>
                    <a:p>
                      <a:pPr algn="l" fontAlgn="ctr"/>
                      <a:endParaRPr lang="es-PE" sz="800" b="0" i="0" u="none" strike="noStrike" dirty="0">
                        <a:effectLst/>
                        <a:latin typeface="Corbel" panose="020B0503020204020204" pitchFamily="34" charset="0"/>
                      </a:endParaRPr>
                    </a:p>
                  </a:txBody>
                  <a:tcPr marL="54497" marR="0" marT="0" marB="0" anchor="ctr"/>
                </a:tc>
                <a:extLst>
                  <a:ext uri="{0D108BD9-81ED-4DB2-BD59-A6C34878D82A}">
                    <a16:rowId xmlns:a16="http://schemas.microsoft.com/office/drawing/2014/main" val="1474015361"/>
                  </a:ext>
                </a:extLst>
              </a:tr>
              <a:tr h="177116">
                <a:tc>
                  <a:txBody>
                    <a:bodyPr/>
                    <a:lstStyle/>
                    <a:p>
                      <a:pPr algn="l" fontAlgn="ctr"/>
                      <a:r>
                        <a:rPr lang="es-PE" sz="800" u="none" strike="noStrike" dirty="0">
                          <a:effectLst/>
                        </a:rPr>
                        <a:t>Hora</a:t>
                      </a: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r>
                        <a:rPr lang="es-PE" sz="800" u="none" strike="noStrike" dirty="0">
                          <a:effectLst/>
                        </a:rPr>
                        <a:t>Ubicación</a:t>
                      </a: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r>
                        <a:rPr lang="es-PE" sz="800" u="none" strike="noStrike" dirty="0">
                          <a:effectLst/>
                        </a:rPr>
                        <a:t>Ubicación2</a:t>
                      </a: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r>
                        <a:rPr lang="es-PE" sz="800" u="none" strike="noStrike" dirty="0">
                          <a:effectLst/>
                        </a:rPr>
                        <a:t>Ubicación3</a:t>
                      </a: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r>
                        <a:rPr lang="es-PE" sz="800" u="none" strike="noStrike" dirty="0">
                          <a:effectLst/>
                        </a:rPr>
                        <a:t>Ubicación4</a:t>
                      </a: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r>
                        <a:rPr lang="es-PE" sz="800" u="none" strike="noStrike" dirty="0">
                          <a:effectLst/>
                        </a:rPr>
                        <a:t>Ubicación5</a:t>
                      </a: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effectLst/>
                        <a:latin typeface="Corbel" panose="020B0503020204020204" pitchFamily="34" charset="0"/>
                      </a:endParaRPr>
                    </a:p>
                  </a:txBody>
                  <a:tcPr marL="54497" marR="0" marT="0" marB="0" anchor="ctr"/>
                </a:tc>
                <a:tc>
                  <a:txBody>
                    <a:bodyPr/>
                    <a:lstStyle/>
                    <a:p>
                      <a:pPr algn="l" fontAlgn="ctr"/>
                      <a:endParaRPr lang="es-PE" sz="800" b="0" i="0" u="none" strike="noStrike" dirty="0">
                        <a:effectLst/>
                        <a:latin typeface="Corbel" panose="020B0503020204020204" pitchFamily="34" charset="0"/>
                      </a:endParaRPr>
                    </a:p>
                  </a:txBody>
                  <a:tcPr marL="54497" marR="0" marT="0" marB="0" anchor="ctr"/>
                </a:tc>
                <a:extLst>
                  <a:ext uri="{0D108BD9-81ED-4DB2-BD59-A6C34878D82A}">
                    <a16:rowId xmlns:a16="http://schemas.microsoft.com/office/drawing/2014/main" val="3454157771"/>
                  </a:ext>
                </a:extLst>
              </a:tr>
              <a:tr h="272485">
                <a:tc>
                  <a:txBody>
                    <a:bodyPr/>
                    <a:lstStyle/>
                    <a:p>
                      <a:pPr algn="l" fontAlgn="ctr"/>
                      <a:r>
                        <a:rPr lang="es-PE" sz="800" u="none" strike="noStrike" dirty="0">
                          <a:effectLst/>
                        </a:rPr>
                        <a:t>De 9:00 a 9:30</a:t>
                      </a: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effectLst/>
                        <a:latin typeface="Corbel" panose="020B0503020204020204" pitchFamily="34" charset="0"/>
                      </a:endParaRPr>
                    </a:p>
                  </a:txBody>
                  <a:tcPr marL="54497" marR="0" marT="0" marB="0" anchor="ctr"/>
                </a:tc>
                <a:tc>
                  <a:txBody>
                    <a:bodyPr/>
                    <a:lstStyle/>
                    <a:p>
                      <a:pPr algn="l" fontAlgn="ctr"/>
                      <a:endParaRPr lang="es-PE" sz="800" b="0" i="0" u="none" strike="noStrike" dirty="0">
                        <a:effectLst/>
                        <a:latin typeface="Corbel" panose="020B0503020204020204" pitchFamily="34" charset="0"/>
                      </a:endParaRPr>
                    </a:p>
                  </a:txBody>
                  <a:tcPr marL="54497" marR="0" marT="0" marB="0" anchor="ctr"/>
                </a:tc>
                <a:extLst>
                  <a:ext uri="{0D108BD9-81ED-4DB2-BD59-A6C34878D82A}">
                    <a16:rowId xmlns:a16="http://schemas.microsoft.com/office/drawing/2014/main" val="4089703338"/>
                  </a:ext>
                </a:extLst>
              </a:tr>
              <a:tr h="272485">
                <a:tc>
                  <a:txBody>
                    <a:bodyPr/>
                    <a:lstStyle/>
                    <a:p>
                      <a:pPr algn="l" fontAlgn="ctr"/>
                      <a:r>
                        <a:rPr lang="es-PE" sz="800" u="none" strike="noStrike" dirty="0">
                          <a:effectLst/>
                        </a:rPr>
                        <a:t>De 9:30 a 10:30</a:t>
                      </a: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effectLst/>
                        <a:latin typeface="Corbel" panose="020B0503020204020204" pitchFamily="34" charset="0"/>
                      </a:endParaRPr>
                    </a:p>
                  </a:txBody>
                  <a:tcPr marL="54497" marR="0" marT="0" marB="0" anchor="ctr"/>
                </a:tc>
                <a:tc>
                  <a:txBody>
                    <a:bodyPr/>
                    <a:lstStyle/>
                    <a:p>
                      <a:pPr algn="l" fontAlgn="ctr"/>
                      <a:endParaRPr lang="es-PE" sz="800" b="0" i="0" u="none" strike="noStrike" dirty="0">
                        <a:effectLst/>
                        <a:latin typeface="Corbel" panose="020B0503020204020204" pitchFamily="34" charset="0"/>
                      </a:endParaRPr>
                    </a:p>
                  </a:txBody>
                  <a:tcPr marL="54497" marR="0" marT="0" marB="0" anchor="ctr"/>
                </a:tc>
                <a:extLst>
                  <a:ext uri="{0D108BD9-81ED-4DB2-BD59-A6C34878D82A}">
                    <a16:rowId xmlns:a16="http://schemas.microsoft.com/office/drawing/2014/main" val="1473878043"/>
                  </a:ext>
                </a:extLst>
              </a:tr>
              <a:tr h="272485">
                <a:tc>
                  <a:txBody>
                    <a:bodyPr/>
                    <a:lstStyle/>
                    <a:p>
                      <a:pPr algn="l" fontAlgn="ctr"/>
                      <a:r>
                        <a:rPr lang="es-PE" sz="800" u="none" strike="noStrike" dirty="0">
                          <a:effectLst/>
                        </a:rPr>
                        <a:t>De 10:30 a 10:45</a:t>
                      </a:r>
                      <a:endParaRPr lang="es-PE" sz="800" b="0" i="1"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r>
                        <a:rPr lang="es-PE" sz="800" u="none" strike="noStrike" dirty="0">
                          <a:effectLst/>
                        </a:rPr>
                        <a:t>Descanso</a:t>
                      </a:r>
                      <a:endParaRPr lang="es-PE" sz="800" b="0" i="1"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r>
                        <a:rPr lang="es-PE" sz="800" u="none" strike="noStrike" dirty="0">
                          <a:effectLst/>
                        </a:rPr>
                        <a:t>Descanso</a:t>
                      </a:r>
                      <a:endParaRPr lang="es-PE" sz="800" b="0" i="1"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r>
                        <a:rPr lang="es-PE" sz="800" u="none" strike="noStrike" dirty="0">
                          <a:effectLst/>
                        </a:rPr>
                        <a:t>Descanso</a:t>
                      </a:r>
                      <a:endParaRPr lang="es-PE" sz="800" b="0" i="1"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r>
                        <a:rPr lang="es-PE" sz="800" u="none" strike="noStrike" dirty="0">
                          <a:effectLst/>
                        </a:rPr>
                        <a:t>Descanso</a:t>
                      </a:r>
                      <a:endParaRPr lang="es-PE" sz="800" b="0" i="1"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r>
                        <a:rPr lang="es-PE" sz="800" u="none" strike="noStrike" dirty="0">
                          <a:effectLst/>
                        </a:rPr>
                        <a:t>Descanso</a:t>
                      </a:r>
                      <a:endParaRPr lang="es-PE" sz="800" b="0" i="1"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effectLst/>
                        <a:latin typeface="Corbel" panose="020B0503020204020204" pitchFamily="34" charset="0"/>
                      </a:endParaRPr>
                    </a:p>
                  </a:txBody>
                  <a:tcPr marL="54497" marR="0" marT="0" marB="0" anchor="ctr"/>
                </a:tc>
                <a:tc>
                  <a:txBody>
                    <a:bodyPr/>
                    <a:lstStyle/>
                    <a:p>
                      <a:pPr algn="l" fontAlgn="ctr"/>
                      <a:endParaRPr lang="es-PE" sz="800" b="0" i="0" u="none" strike="noStrike" dirty="0">
                        <a:effectLst/>
                        <a:latin typeface="Corbel" panose="020B0503020204020204" pitchFamily="34" charset="0"/>
                      </a:endParaRPr>
                    </a:p>
                  </a:txBody>
                  <a:tcPr marL="54497" marR="0" marT="0" marB="0" anchor="ctr"/>
                </a:tc>
                <a:extLst>
                  <a:ext uri="{0D108BD9-81ED-4DB2-BD59-A6C34878D82A}">
                    <a16:rowId xmlns:a16="http://schemas.microsoft.com/office/drawing/2014/main" val="2010763787"/>
                  </a:ext>
                </a:extLst>
              </a:tr>
              <a:tr h="272485">
                <a:tc>
                  <a:txBody>
                    <a:bodyPr/>
                    <a:lstStyle/>
                    <a:p>
                      <a:pPr algn="l" fontAlgn="ctr"/>
                      <a:r>
                        <a:rPr lang="es-PE" sz="800" u="none" strike="noStrike" dirty="0">
                          <a:effectLst/>
                        </a:rPr>
                        <a:t>De 10:45 a 11:15</a:t>
                      </a: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effectLst/>
                        <a:latin typeface="Corbel" panose="020B0503020204020204" pitchFamily="34" charset="0"/>
                      </a:endParaRPr>
                    </a:p>
                  </a:txBody>
                  <a:tcPr marL="54497" marR="0" marT="0" marB="0" anchor="ctr"/>
                </a:tc>
                <a:tc>
                  <a:txBody>
                    <a:bodyPr/>
                    <a:lstStyle/>
                    <a:p>
                      <a:pPr algn="l" fontAlgn="ctr"/>
                      <a:endParaRPr lang="es-PE" sz="800" b="0" i="0" u="none" strike="noStrike" dirty="0">
                        <a:effectLst/>
                        <a:latin typeface="Corbel" panose="020B0503020204020204" pitchFamily="34" charset="0"/>
                      </a:endParaRPr>
                    </a:p>
                  </a:txBody>
                  <a:tcPr marL="54497" marR="0" marT="0" marB="0" anchor="ctr"/>
                </a:tc>
                <a:extLst>
                  <a:ext uri="{0D108BD9-81ED-4DB2-BD59-A6C34878D82A}">
                    <a16:rowId xmlns:a16="http://schemas.microsoft.com/office/drawing/2014/main" val="3011960244"/>
                  </a:ext>
                </a:extLst>
              </a:tr>
              <a:tr h="272485">
                <a:tc>
                  <a:txBody>
                    <a:bodyPr/>
                    <a:lstStyle/>
                    <a:p>
                      <a:pPr algn="l" fontAlgn="ctr"/>
                      <a:r>
                        <a:rPr lang="es-PE" sz="800" u="none" strike="noStrike" dirty="0">
                          <a:effectLst/>
                        </a:rPr>
                        <a:t>De 11:15 a 11:45</a:t>
                      </a: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effectLst/>
                        <a:latin typeface="Corbel" panose="020B0503020204020204" pitchFamily="34" charset="0"/>
                      </a:endParaRPr>
                    </a:p>
                  </a:txBody>
                  <a:tcPr marL="54497" marR="0" marT="0" marB="0" anchor="ctr"/>
                </a:tc>
                <a:tc>
                  <a:txBody>
                    <a:bodyPr/>
                    <a:lstStyle/>
                    <a:p>
                      <a:pPr algn="l" fontAlgn="ctr"/>
                      <a:endParaRPr lang="es-PE" sz="800" b="0" i="0" u="none" strike="noStrike" dirty="0">
                        <a:effectLst/>
                        <a:latin typeface="Corbel" panose="020B0503020204020204" pitchFamily="34" charset="0"/>
                      </a:endParaRPr>
                    </a:p>
                  </a:txBody>
                  <a:tcPr marL="54497" marR="0" marT="0" marB="0" anchor="ctr"/>
                </a:tc>
                <a:extLst>
                  <a:ext uri="{0D108BD9-81ED-4DB2-BD59-A6C34878D82A}">
                    <a16:rowId xmlns:a16="http://schemas.microsoft.com/office/drawing/2014/main" val="3504063133"/>
                  </a:ext>
                </a:extLst>
              </a:tr>
              <a:tr h="272485">
                <a:tc>
                  <a:txBody>
                    <a:bodyPr/>
                    <a:lstStyle/>
                    <a:p>
                      <a:pPr algn="l" fontAlgn="ctr"/>
                      <a:r>
                        <a:rPr lang="es-PE" sz="800" u="none" strike="noStrike" dirty="0">
                          <a:effectLst/>
                        </a:rPr>
                        <a:t>De 11:45 a 13:15</a:t>
                      </a:r>
                      <a:endParaRPr lang="es-PE" sz="800" b="0" i="1"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r>
                        <a:rPr lang="es-PE" sz="800" u="none" strike="noStrike" dirty="0">
                          <a:effectLst/>
                        </a:rPr>
                        <a:t>Almuerzo</a:t>
                      </a:r>
                      <a:endParaRPr lang="es-PE" sz="800" b="0" i="1"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r>
                        <a:rPr lang="es-PE" sz="800" u="none" strike="noStrike" dirty="0">
                          <a:effectLst/>
                        </a:rPr>
                        <a:t>Almuerzo</a:t>
                      </a:r>
                      <a:endParaRPr lang="es-PE" sz="800" b="0" i="1"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r>
                        <a:rPr lang="es-PE" sz="800" u="none" strike="noStrike" dirty="0">
                          <a:effectLst/>
                        </a:rPr>
                        <a:t>Almuerzo</a:t>
                      </a:r>
                      <a:endParaRPr lang="es-PE" sz="800" b="0" i="1"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r>
                        <a:rPr lang="es-PE" sz="800" u="none" strike="noStrike" dirty="0">
                          <a:effectLst/>
                        </a:rPr>
                        <a:t>Almuerzo</a:t>
                      </a:r>
                      <a:endParaRPr lang="es-PE" sz="800" b="0" i="1"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r>
                        <a:rPr lang="es-PE" sz="800" u="none" strike="noStrike" dirty="0">
                          <a:effectLst/>
                        </a:rPr>
                        <a:t>Almuerzo</a:t>
                      </a:r>
                      <a:endParaRPr lang="es-PE" sz="800" b="0" i="1"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effectLst/>
                        <a:latin typeface="Corbel" panose="020B0503020204020204" pitchFamily="34" charset="0"/>
                      </a:endParaRPr>
                    </a:p>
                  </a:txBody>
                  <a:tcPr marL="54497" marR="0" marT="0" marB="0" anchor="ctr"/>
                </a:tc>
                <a:tc>
                  <a:txBody>
                    <a:bodyPr/>
                    <a:lstStyle/>
                    <a:p>
                      <a:pPr algn="l" fontAlgn="ctr"/>
                      <a:endParaRPr lang="es-PE" sz="800" b="0" i="0" u="none" strike="noStrike" dirty="0">
                        <a:effectLst/>
                        <a:latin typeface="Corbel" panose="020B0503020204020204" pitchFamily="34" charset="0"/>
                      </a:endParaRPr>
                    </a:p>
                  </a:txBody>
                  <a:tcPr marL="54497" marR="0" marT="0" marB="0" anchor="ctr"/>
                </a:tc>
                <a:extLst>
                  <a:ext uri="{0D108BD9-81ED-4DB2-BD59-A6C34878D82A}">
                    <a16:rowId xmlns:a16="http://schemas.microsoft.com/office/drawing/2014/main" val="3049566661"/>
                  </a:ext>
                </a:extLst>
              </a:tr>
              <a:tr h="272485">
                <a:tc>
                  <a:txBody>
                    <a:bodyPr/>
                    <a:lstStyle/>
                    <a:p>
                      <a:pPr algn="l" fontAlgn="ctr"/>
                      <a:r>
                        <a:rPr lang="es-PE" sz="800" u="none" strike="noStrike" dirty="0">
                          <a:effectLst/>
                        </a:rPr>
                        <a:t>De 13:15 a 13:45</a:t>
                      </a: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effectLst/>
                        <a:latin typeface="Corbel" panose="020B0503020204020204" pitchFamily="34" charset="0"/>
                      </a:endParaRPr>
                    </a:p>
                  </a:txBody>
                  <a:tcPr marL="54497" marR="0" marT="0" marB="0" anchor="ctr"/>
                </a:tc>
                <a:tc>
                  <a:txBody>
                    <a:bodyPr/>
                    <a:lstStyle/>
                    <a:p>
                      <a:pPr algn="l" fontAlgn="ctr"/>
                      <a:endParaRPr lang="es-PE" sz="800" b="0" i="0" u="none" strike="noStrike" dirty="0">
                        <a:effectLst/>
                        <a:latin typeface="Corbel" panose="020B0503020204020204" pitchFamily="34" charset="0"/>
                      </a:endParaRPr>
                    </a:p>
                  </a:txBody>
                  <a:tcPr marL="54497" marR="0" marT="0" marB="0" anchor="ctr"/>
                </a:tc>
                <a:extLst>
                  <a:ext uri="{0D108BD9-81ED-4DB2-BD59-A6C34878D82A}">
                    <a16:rowId xmlns:a16="http://schemas.microsoft.com/office/drawing/2014/main" val="712255911"/>
                  </a:ext>
                </a:extLst>
              </a:tr>
              <a:tr h="272485">
                <a:tc>
                  <a:txBody>
                    <a:bodyPr/>
                    <a:lstStyle/>
                    <a:p>
                      <a:pPr algn="l" fontAlgn="ctr"/>
                      <a:r>
                        <a:rPr lang="es-PE" sz="800" u="none" strike="noStrike" dirty="0">
                          <a:effectLst/>
                        </a:rPr>
                        <a:t>De 13:45 a 14:15</a:t>
                      </a: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effectLst/>
                        <a:latin typeface="Corbel" panose="020B0503020204020204" pitchFamily="34" charset="0"/>
                      </a:endParaRPr>
                    </a:p>
                  </a:txBody>
                  <a:tcPr marL="54497" marR="0" marT="0" marB="0" anchor="ctr"/>
                </a:tc>
                <a:tc>
                  <a:txBody>
                    <a:bodyPr/>
                    <a:lstStyle/>
                    <a:p>
                      <a:pPr algn="l" fontAlgn="ctr"/>
                      <a:endParaRPr lang="es-PE" sz="800" b="0" i="0" u="none" strike="noStrike" dirty="0">
                        <a:effectLst/>
                        <a:latin typeface="Corbel" panose="020B0503020204020204" pitchFamily="34" charset="0"/>
                      </a:endParaRPr>
                    </a:p>
                  </a:txBody>
                  <a:tcPr marL="54497" marR="0" marT="0" marB="0" anchor="ctr"/>
                </a:tc>
                <a:extLst>
                  <a:ext uri="{0D108BD9-81ED-4DB2-BD59-A6C34878D82A}">
                    <a16:rowId xmlns:a16="http://schemas.microsoft.com/office/drawing/2014/main" val="1456330669"/>
                  </a:ext>
                </a:extLst>
              </a:tr>
              <a:tr h="272485">
                <a:tc>
                  <a:txBody>
                    <a:bodyPr/>
                    <a:lstStyle/>
                    <a:p>
                      <a:pPr algn="l" fontAlgn="ctr"/>
                      <a:r>
                        <a:rPr lang="es-PE" sz="800" u="none" strike="noStrike" dirty="0">
                          <a:effectLst/>
                        </a:rPr>
                        <a:t>De 14:15 a 14:30</a:t>
                      </a:r>
                      <a:endParaRPr lang="es-PE" sz="800" b="0" i="1"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r>
                        <a:rPr lang="es-PE" sz="800" u="none" strike="noStrike" dirty="0">
                          <a:effectLst/>
                        </a:rPr>
                        <a:t>Descanso</a:t>
                      </a:r>
                      <a:endParaRPr lang="es-PE" sz="800" b="0" i="1"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r>
                        <a:rPr lang="es-PE" sz="800" u="none" strike="noStrike" dirty="0">
                          <a:effectLst/>
                        </a:rPr>
                        <a:t>Descanso</a:t>
                      </a:r>
                      <a:endParaRPr lang="es-PE" sz="800" b="0" i="1"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r>
                        <a:rPr lang="es-PE" sz="800" u="none" strike="noStrike" dirty="0">
                          <a:effectLst/>
                        </a:rPr>
                        <a:t>Descanso</a:t>
                      </a:r>
                      <a:endParaRPr lang="es-PE" sz="800" b="0" i="1"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r>
                        <a:rPr lang="es-PE" sz="800" u="none" strike="noStrike" dirty="0">
                          <a:effectLst/>
                        </a:rPr>
                        <a:t>Descanso</a:t>
                      </a:r>
                      <a:endParaRPr lang="es-PE" sz="800" b="0" i="1"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r>
                        <a:rPr lang="es-PE" sz="800" u="none" strike="noStrike" dirty="0">
                          <a:effectLst/>
                        </a:rPr>
                        <a:t>Descanso</a:t>
                      </a:r>
                      <a:endParaRPr lang="es-PE" sz="800" b="0" i="1"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effectLst/>
                        <a:latin typeface="Corbel" panose="020B0503020204020204" pitchFamily="34" charset="0"/>
                      </a:endParaRPr>
                    </a:p>
                  </a:txBody>
                  <a:tcPr marL="54497" marR="0" marT="0" marB="0" anchor="ctr"/>
                </a:tc>
                <a:tc>
                  <a:txBody>
                    <a:bodyPr/>
                    <a:lstStyle/>
                    <a:p>
                      <a:pPr algn="l" fontAlgn="ctr"/>
                      <a:endParaRPr lang="es-PE" sz="800" b="0" i="0" u="none" strike="noStrike" dirty="0">
                        <a:effectLst/>
                        <a:latin typeface="Corbel" panose="020B0503020204020204" pitchFamily="34" charset="0"/>
                      </a:endParaRPr>
                    </a:p>
                  </a:txBody>
                  <a:tcPr marL="54497" marR="0" marT="0" marB="0" anchor="ctr"/>
                </a:tc>
                <a:extLst>
                  <a:ext uri="{0D108BD9-81ED-4DB2-BD59-A6C34878D82A}">
                    <a16:rowId xmlns:a16="http://schemas.microsoft.com/office/drawing/2014/main" val="4043765524"/>
                  </a:ext>
                </a:extLst>
              </a:tr>
              <a:tr h="272485">
                <a:tc>
                  <a:txBody>
                    <a:bodyPr/>
                    <a:lstStyle/>
                    <a:p>
                      <a:pPr algn="l" fontAlgn="ctr"/>
                      <a:r>
                        <a:rPr lang="es-PE" sz="800" u="none" strike="noStrike" dirty="0">
                          <a:effectLst/>
                        </a:rPr>
                        <a:t>De 14:30 a 15:00</a:t>
                      </a: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effectLst/>
                        <a:latin typeface="Corbel" panose="020B0503020204020204" pitchFamily="34" charset="0"/>
                      </a:endParaRPr>
                    </a:p>
                  </a:txBody>
                  <a:tcPr marL="54497" marR="0" marT="0" marB="0" anchor="ctr"/>
                </a:tc>
                <a:tc>
                  <a:txBody>
                    <a:bodyPr/>
                    <a:lstStyle/>
                    <a:p>
                      <a:pPr algn="l" fontAlgn="ctr"/>
                      <a:endParaRPr lang="es-PE" sz="800" b="0" i="0" u="none" strike="noStrike" dirty="0">
                        <a:effectLst/>
                        <a:latin typeface="Corbel" panose="020B0503020204020204" pitchFamily="34" charset="0"/>
                      </a:endParaRPr>
                    </a:p>
                  </a:txBody>
                  <a:tcPr marL="54497" marR="0" marT="0" marB="0" anchor="ctr"/>
                </a:tc>
                <a:extLst>
                  <a:ext uri="{0D108BD9-81ED-4DB2-BD59-A6C34878D82A}">
                    <a16:rowId xmlns:a16="http://schemas.microsoft.com/office/drawing/2014/main" val="2658926300"/>
                  </a:ext>
                </a:extLst>
              </a:tr>
              <a:tr h="272485">
                <a:tc>
                  <a:txBody>
                    <a:bodyPr/>
                    <a:lstStyle/>
                    <a:p>
                      <a:pPr algn="l" fontAlgn="ctr"/>
                      <a:r>
                        <a:rPr lang="es-PE" sz="800" u="none" strike="noStrike" dirty="0">
                          <a:effectLst/>
                        </a:rPr>
                        <a:t>De 15:00 a 15:30</a:t>
                      </a: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sng"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effectLst/>
                        <a:latin typeface="Corbel" panose="020B0503020204020204" pitchFamily="34" charset="0"/>
                      </a:endParaRPr>
                    </a:p>
                  </a:txBody>
                  <a:tcPr marL="54497" marR="0" marT="0" marB="0" anchor="ctr"/>
                </a:tc>
                <a:tc>
                  <a:txBody>
                    <a:bodyPr/>
                    <a:lstStyle/>
                    <a:p>
                      <a:pPr algn="l" fontAlgn="ctr"/>
                      <a:endParaRPr lang="es-PE" sz="800" b="0" i="0" u="none" strike="noStrike" dirty="0">
                        <a:effectLst/>
                        <a:latin typeface="Corbel" panose="020B0503020204020204" pitchFamily="34" charset="0"/>
                      </a:endParaRPr>
                    </a:p>
                  </a:txBody>
                  <a:tcPr marL="54497" marR="0" marT="0" marB="0" anchor="ctr"/>
                </a:tc>
                <a:extLst>
                  <a:ext uri="{0D108BD9-81ED-4DB2-BD59-A6C34878D82A}">
                    <a16:rowId xmlns:a16="http://schemas.microsoft.com/office/drawing/2014/main" val="67301871"/>
                  </a:ext>
                </a:extLst>
              </a:tr>
              <a:tr h="272485">
                <a:tc>
                  <a:txBody>
                    <a:bodyPr/>
                    <a:lstStyle/>
                    <a:p>
                      <a:pPr algn="l" fontAlgn="ctr"/>
                      <a:r>
                        <a:rPr lang="es-PE" sz="800" u="none" strike="noStrike" dirty="0">
                          <a:effectLst/>
                        </a:rPr>
                        <a:t>De 15:30 a 15:45</a:t>
                      </a:r>
                      <a:endParaRPr lang="es-PE" sz="800" b="0" i="1"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r>
                        <a:rPr lang="es-PE" sz="800" u="none" strike="noStrike" dirty="0">
                          <a:effectLst/>
                        </a:rPr>
                        <a:t>Descanso</a:t>
                      </a:r>
                      <a:endParaRPr lang="es-PE" sz="800" b="0" i="1"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r>
                        <a:rPr lang="es-PE" sz="800" u="none" strike="noStrike" dirty="0">
                          <a:effectLst/>
                        </a:rPr>
                        <a:t>Descanso</a:t>
                      </a:r>
                      <a:endParaRPr lang="es-PE" sz="800" b="0" i="1"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r>
                        <a:rPr lang="es-PE" sz="800" u="none" strike="noStrike" dirty="0">
                          <a:effectLst/>
                        </a:rPr>
                        <a:t>Descanso</a:t>
                      </a:r>
                      <a:endParaRPr lang="es-PE" sz="800" b="0" i="1"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r>
                        <a:rPr lang="es-PE" sz="800" u="none" strike="noStrike" dirty="0">
                          <a:effectLst/>
                        </a:rPr>
                        <a:t>Descanso</a:t>
                      </a:r>
                      <a:endParaRPr lang="es-PE" sz="800" b="0" i="1"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r>
                        <a:rPr lang="es-PE" sz="800" u="none" strike="noStrike" dirty="0">
                          <a:effectLst/>
                        </a:rPr>
                        <a:t>Descanso</a:t>
                      </a:r>
                      <a:endParaRPr lang="es-PE" sz="800" b="0" i="1"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effectLst/>
                        <a:latin typeface="Corbel" panose="020B0503020204020204" pitchFamily="34" charset="0"/>
                      </a:endParaRPr>
                    </a:p>
                  </a:txBody>
                  <a:tcPr marL="54497" marR="0" marT="0" marB="0" anchor="ctr"/>
                </a:tc>
                <a:tc>
                  <a:txBody>
                    <a:bodyPr/>
                    <a:lstStyle/>
                    <a:p>
                      <a:pPr algn="l" fontAlgn="ctr"/>
                      <a:endParaRPr lang="es-PE" sz="800" b="0" i="0" u="none" strike="noStrike" dirty="0">
                        <a:effectLst/>
                        <a:latin typeface="Corbel" panose="020B0503020204020204" pitchFamily="34" charset="0"/>
                      </a:endParaRPr>
                    </a:p>
                  </a:txBody>
                  <a:tcPr marL="54497" marR="0" marT="0" marB="0" anchor="ctr"/>
                </a:tc>
                <a:extLst>
                  <a:ext uri="{0D108BD9-81ED-4DB2-BD59-A6C34878D82A}">
                    <a16:rowId xmlns:a16="http://schemas.microsoft.com/office/drawing/2014/main" val="3500011909"/>
                  </a:ext>
                </a:extLst>
              </a:tr>
              <a:tr h="272485">
                <a:tc>
                  <a:txBody>
                    <a:bodyPr/>
                    <a:lstStyle/>
                    <a:p>
                      <a:pPr algn="l" fontAlgn="ctr"/>
                      <a:r>
                        <a:rPr lang="es-PE" sz="800" u="none" strike="noStrike" dirty="0">
                          <a:effectLst/>
                        </a:rPr>
                        <a:t>De 15:45 a 16:15</a:t>
                      </a: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effectLst/>
                        <a:latin typeface="Corbel" panose="020B0503020204020204" pitchFamily="34" charset="0"/>
                      </a:endParaRPr>
                    </a:p>
                  </a:txBody>
                  <a:tcPr marL="54497" marR="0" marT="0" marB="0" anchor="ctr"/>
                </a:tc>
                <a:tc>
                  <a:txBody>
                    <a:bodyPr/>
                    <a:lstStyle/>
                    <a:p>
                      <a:pPr algn="l" fontAlgn="ctr"/>
                      <a:endParaRPr lang="es-PE" sz="800" b="0" i="0" u="none" strike="noStrike" dirty="0">
                        <a:effectLst/>
                        <a:latin typeface="Corbel" panose="020B0503020204020204" pitchFamily="34" charset="0"/>
                      </a:endParaRPr>
                    </a:p>
                  </a:txBody>
                  <a:tcPr marL="54497" marR="0" marT="0" marB="0" anchor="ctr"/>
                </a:tc>
                <a:extLst>
                  <a:ext uri="{0D108BD9-81ED-4DB2-BD59-A6C34878D82A}">
                    <a16:rowId xmlns:a16="http://schemas.microsoft.com/office/drawing/2014/main" val="2193950090"/>
                  </a:ext>
                </a:extLst>
              </a:tr>
              <a:tr h="272485">
                <a:tc>
                  <a:txBody>
                    <a:bodyPr/>
                    <a:lstStyle/>
                    <a:p>
                      <a:pPr algn="l" fontAlgn="ctr"/>
                      <a:r>
                        <a:rPr lang="es-PE" sz="800" u="none" strike="noStrike" dirty="0">
                          <a:effectLst/>
                        </a:rPr>
                        <a:t>De 16:15 a 16:45</a:t>
                      </a: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effectLst/>
                        <a:latin typeface="Corbel" panose="020B0503020204020204" pitchFamily="34" charset="0"/>
                      </a:endParaRPr>
                    </a:p>
                  </a:txBody>
                  <a:tcPr marL="54497" marR="0" marT="0" marB="0" anchor="ctr"/>
                </a:tc>
                <a:tc>
                  <a:txBody>
                    <a:bodyPr/>
                    <a:lstStyle/>
                    <a:p>
                      <a:pPr algn="l" fontAlgn="ctr"/>
                      <a:endParaRPr lang="es-PE" sz="800" b="0" i="0" u="none" strike="noStrike" dirty="0">
                        <a:effectLst/>
                        <a:latin typeface="Corbel" panose="020B0503020204020204" pitchFamily="34" charset="0"/>
                      </a:endParaRPr>
                    </a:p>
                  </a:txBody>
                  <a:tcPr marL="54497" marR="0" marT="0" marB="0" anchor="ctr"/>
                </a:tc>
                <a:extLst>
                  <a:ext uri="{0D108BD9-81ED-4DB2-BD59-A6C34878D82A}">
                    <a16:rowId xmlns:a16="http://schemas.microsoft.com/office/drawing/2014/main" val="2863274582"/>
                  </a:ext>
                </a:extLst>
              </a:tr>
              <a:tr h="272485">
                <a:tc>
                  <a:txBody>
                    <a:bodyPr/>
                    <a:lstStyle/>
                    <a:p>
                      <a:pPr algn="l" fontAlgn="ctr"/>
                      <a:r>
                        <a:rPr lang="es-PE" sz="800" u="none" strike="noStrike" dirty="0">
                          <a:effectLst/>
                        </a:rPr>
                        <a:t>De 16:45 a 17:00</a:t>
                      </a: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solidFill>
                          <a:srgbClr val="633F32"/>
                        </a:solidFill>
                        <a:effectLst/>
                        <a:latin typeface="Corbel" panose="020B0503020204020204" pitchFamily="34" charset="0"/>
                      </a:endParaRPr>
                    </a:p>
                  </a:txBody>
                  <a:tcPr marL="54497" marR="0" marT="0" marB="0" anchor="ctr"/>
                </a:tc>
                <a:tc>
                  <a:txBody>
                    <a:bodyPr/>
                    <a:lstStyle/>
                    <a:p>
                      <a:pPr algn="l" fontAlgn="ctr"/>
                      <a:endParaRPr lang="es-PE" sz="800" b="0" i="0" u="none" strike="noStrike" dirty="0">
                        <a:effectLst/>
                        <a:latin typeface="Corbel" panose="020B0503020204020204" pitchFamily="34" charset="0"/>
                      </a:endParaRPr>
                    </a:p>
                  </a:txBody>
                  <a:tcPr marL="54497" marR="0" marT="0" marB="0" anchor="ctr"/>
                </a:tc>
                <a:tc>
                  <a:txBody>
                    <a:bodyPr/>
                    <a:lstStyle/>
                    <a:p>
                      <a:pPr algn="l" fontAlgn="ctr"/>
                      <a:endParaRPr lang="es-PE" sz="800" b="0" i="0" u="none" strike="noStrike" dirty="0">
                        <a:effectLst/>
                        <a:latin typeface="Corbel" panose="020B0503020204020204" pitchFamily="34" charset="0"/>
                      </a:endParaRPr>
                    </a:p>
                  </a:txBody>
                  <a:tcPr marL="54497" marR="0" marT="0" marB="0" anchor="ctr"/>
                </a:tc>
                <a:extLst>
                  <a:ext uri="{0D108BD9-81ED-4DB2-BD59-A6C34878D82A}">
                    <a16:rowId xmlns:a16="http://schemas.microsoft.com/office/drawing/2014/main" val="4223139816"/>
                  </a:ext>
                </a:extLst>
              </a:tr>
              <a:tr h="272485">
                <a:tc>
                  <a:txBody>
                    <a:bodyPr/>
                    <a:lstStyle/>
                    <a:p>
                      <a:pPr algn="l" fontAlgn="ctr"/>
                      <a:endParaRPr lang="es-PE" sz="800" b="0" i="0" u="none" strike="noStrike" dirty="0">
                        <a:effectLst/>
                        <a:latin typeface="Corbel" panose="020B0503020204020204" pitchFamily="34" charset="0"/>
                      </a:endParaRPr>
                    </a:p>
                  </a:txBody>
                  <a:tcPr marL="54497" marR="0" marT="0" marB="0" anchor="ctr"/>
                </a:tc>
                <a:tc>
                  <a:txBody>
                    <a:bodyPr/>
                    <a:lstStyle/>
                    <a:p>
                      <a:pPr algn="l" fontAlgn="ctr"/>
                      <a:endParaRPr lang="es-PE" sz="800" b="0" i="0" u="none" strike="noStrike" dirty="0">
                        <a:effectLst/>
                        <a:latin typeface="Corbel" panose="020B0503020204020204" pitchFamily="34" charset="0"/>
                      </a:endParaRPr>
                    </a:p>
                  </a:txBody>
                  <a:tcPr marL="54497" marR="0" marT="0" marB="0" anchor="ctr"/>
                </a:tc>
                <a:tc>
                  <a:txBody>
                    <a:bodyPr/>
                    <a:lstStyle/>
                    <a:p>
                      <a:pPr algn="l" fontAlgn="ctr"/>
                      <a:endParaRPr lang="es-PE" sz="800" b="0" i="0" u="none" strike="noStrike" dirty="0">
                        <a:effectLst/>
                        <a:latin typeface="Corbel" panose="020B0503020204020204" pitchFamily="34" charset="0"/>
                      </a:endParaRPr>
                    </a:p>
                  </a:txBody>
                  <a:tcPr marL="54497" marR="0" marT="0" marB="0" anchor="ctr"/>
                </a:tc>
                <a:tc>
                  <a:txBody>
                    <a:bodyPr/>
                    <a:lstStyle/>
                    <a:p>
                      <a:pPr algn="l" fontAlgn="ctr"/>
                      <a:endParaRPr lang="es-PE" sz="800" b="0" i="0" u="none" strike="noStrike" dirty="0">
                        <a:effectLst/>
                        <a:latin typeface="Corbel" panose="020B0503020204020204" pitchFamily="34" charset="0"/>
                      </a:endParaRPr>
                    </a:p>
                  </a:txBody>
                  <a:tcPr marL="54497" marR="0" marT="0" marB="0" anchor="ctr"/>
                </a:tc>
                <a:tc>
                  <a:txBody>
                    <a:bodyPr/>
                    <a:lstStyle/>
                    <a:p>
                      <a:pPr algn="l" fontAlgn="ctr"/>
                      <a:endParaRPr lang="es-PE" sz="800" b="0" i="0" u="none" strike="noStrike" dirty="0">
                        <a:effectLst/>
                        <a:latin typeface="Corbel" panose="020B0503020204020204" pitchFamily="34" charset="0"/>
                      </a:endParaRPr>
                    </a:p>
                  </a:txBody>
                  <a:tcPr marL="54497" marR="0" marT="0" marB="0" anchor="ctr"/>
                </a:tc>
                <a:tc>
                  <a:txBody>
                    <a:bodyPr/>
                    <a:lstStyle/>
                    <a:p>
                      <a:pPr algn="l" fontAlgn="ctr"/>
                      <a:endParaRPr lang="es-PE" sz="800" b="0" i="0" u="none" strike="noStrike" dirty="0">
                        <a:effectLst/>
                        <a:latin typeface="Corbel" panose="020B0503020204020204" pitchFamily="34" charset="0"/>
                      </a:endParaRPr>
                    </a:p>
                  </a:txBody>
                  <a:tcPr marL="54497" marR="0" marT="0" marB="0" anchor="ctr"/>
                </a:tc>
                <a:tc>
                  <a:txBody>
                    <a:bodyPr/>
                    <a:lstStyle/>
                    <a:p>
                      <a:pPr algn="l" fontAlgn="ctr"/>
                      <a:endParaRPr lang="es-PE" sz="800" b="0" i="0" u="none" strike="noStrike" dirty="0">
                        <a:effectLst/>
                        <a:latin typeface="Corbel" panose="020B0503020204020204" pitchFamily="34" charset="0"/>
                      </a:endParaRPr>
                    </a:p>
                  </a:txBody>
                  <a:tcPr marL="54497" marR="0" marT="0" marB="0" anchor="ctr"/>
                </a:tc>
                <a:tc>
                  <a:txBody>
                    <a:bodyPr/>
                    <a:lstStyle/>
                    <a:p>
                      <a:pPr algn="l" fontAlgn="ctr"/>
                      <a:endParaRPr lang="es-PE" sz="800" b="0" i="0" u="none" strike="noStrike" dirty="0">
                        <a:effectLst/>
                        <a:latin typeface="Corbel" panose="020B0503020204020204" pitchFamily="34" charset="0"/>
                      </a:endParaRPr>
                    </a:p>
                  </a:txBody>
                  <a:tcPr marL="54497" marR="0" marT="0" marB="0" anchor="ctr"/>
                </a:tc>
                <a:extLst>
                  <a:ext uri="{0D108BD9-81ED-4DB2-BD59-A6C34878D82A}">
                    <a16:rowId xmlns:a16="http://schemas.microsoft.com/office/drawing/2014/main" val="3853413129"/>
                  </a:ext>
                </a:extLst>
              </a:tr>
            </a:tbl>
          </a:graphicData>
        </a:graphic>
      </p:graphicFrame>
    </p:spTree>
    <p:extLst>
      <p:ext uri="{BB962C8B-B14F-4D97-AF65-F5344CB8AC3E}">
        <p14:creationId xmlns:p14="http://schemas.microsoft.com/office/powerpoint/2010/main" val="20430519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ítulo 1">
            <a:extLst>
              <a:ext uri="{FF2B5EF4-FFF2-40B4-BE49-F238E27FC236}">
                <a16:creationId xmlns:a16="http://schemas.microsoft.com/office/drawing/2014/main" id="{147EB1D0-C696-4AED-AD54-EEF40E60C6C8}"/>
              </a:ext>
            </a:extLst>
          </p:cNvPr>
          <p:cNvSpPr>
            <a:spLocks noGrp="1"/>
          </p:cNvSpPr>
          <p:nvPr>
            <p:ph type="subTitle" idx="1"/>
          </p:nvPr>
        </p:nvSpPr>
        <p:spPr/>
        <p:txBody>
          <a:bodyPr/>
          <a:lstStyle/>
          <a:p>
            <a:endParaRPr lang="es-PE" dirty="0"/>
          </a:p>
        </p:txBody>
      </p:sp>
      <p:sp>
        <p:nvSpPr>
          <p:cNvPr id="3" name="Título 2">
            <a:extLst>
              <a:ext uri="{FF2B5EF4-FFF2-40B4-BE49-F238E27FC236}">
                <a16:creationId xmlns:a16="http://schemas.microsoft.com/office/drawing/2014/main" id="{967D7C61-1DFF-4DD2-83A5-BE377EA6003B}"/>
              </a:ext>
            </a:extLst>
          </p:cNvPr>
          <p:cNvSpPr>
            <a:spLocks noGrp="1"/>
          </p:cNvSpPr>
          <p:nvPr>
            <p:ph type="title"/>
          </p:nvPr>
        </p:nvSpPr>
        <p:spPr/>
        <p:txBody>
          <a:bodyPr/>
          <a:lstStyle/>
          <a:p>
            <a:endParaRPr lang="es-PE" dirty="0"/>
          </a:p>
        </p:txBody>
      </p:sp>
      <p:sp>
        <p:nvSpPr>
          <p:cNvPr id="4" name="Marcador de número de diapositiva 3">
            <a:extLst>
              <a:ext uri="{FF2B5EF4-FFF2-40B4-BE49-F238E27FC236}">
                <a16:creationId xmlns:a16="http://schemas.microsoft.com/office/drawing/2014/main" id="{9D66C76C-6724-4D8C-BB41-0674FC3CE30F}"/>
              </a:ext>
            </a:extLst>
          </p:cNvPr>
          <p:cNvSpPr>
            <a:spLocks noGrp="1"/>
          </p:cNvSpPr>
          <p:nvPr>
            <p:ph type="sldNum" sz="quarter" idx="12"/>
          </p:nvPr>
        </p:nvSpPr>
        <p:spPr/>
        <p:txBody>
          <a:bodyPr/>
          <a:lstStyle/>
          <a:p>
            <a:fld id="{F68327C5-B821-4FE9-A59A-A60D9EB59A9A}" type="slidenum">
              <a:rPr lang="en-US" smtClean="0"/>
              <a:pPr/>
              <a:t>22</a:t>
            </a:fld>
            <a:endParaRPr lang="en-US" dirty="0"/>
          </a:p>
        </p:txBody>
      </p:sp>
      <p:graphicFrame>
        <p:nvGraphicFramePr>
          <p:cNvPr id="5" name="Tabla 4">
            <a:extLst>
              <a:ext uri="{FF2B5EF4-FFF2-40B4-BE49-F238E27FC236}">
                <a16:creationId xmlns:a16="http://schemas.microsoft.com/office/drawing/2014/main" id="{FF6FC8D0-29F7-40CC-9D66-C741ACC62068}"/>
              </a:ext>
            </a:extLst>
          </p:cNvPr>
          <p:cNvGraphicFramePr>
            <a:graphicFrameLocks noGrp="1"/>
          </p:cNvGraphicFramePr>
          <p:nvPr>
            <p:extLst>
              <p:ext uri="{D42A27DB-BD31-4B8C-83A1-F6EECF244321}">
                <p14:modId xmlns:p14="http://schemas.microsoft.com/office/powerpoint/2010/main" val="2921061440"/>
              </p:ext>
            </p:extLst>
          </p:nvPr>
        </p:nvGraphicFramePr>
        <p:xfrm>
          <a:off x="767410" y="1272656"/>
          <a:ext cx="10531957" cy="5225766"/>
        </p:xfrm>
        <a:graphic>
          <a:graphicData uri="http://schemas.openxmlformats.org/drawingml/2006/table">
            <a:tbl>
              <a:tblPr>
                <a:tableStyleId>{5C22544A-7EE6-4342-B048-85BDC9FD1C3A}</a:tableStyleId>
              </a:tblPr>
              <a:tblGrid>
                <a:gridCol w="3287380">
                  <a:extLst>
                    <a:ext uri="{9D8B030D-6E8A-4147-A177-3AD203B41FA5}">
                      <a16:colId xmlns:a16="http://schemas.microsoft.com/office/drawing/2014/main" val="1510258564"/>
                    </a:ext>
                  </a:extLst>
                </a:gridCol>
                <a:gridCol w="249813">
                  <a:extLst>
                    <a:ext uri="{9D8B030D-6E8A-4147-A177-3AD203B41FA5}">
                      <a16:colId xmlns:a16="http://schemas.microsoft.com/office/drawing/2014/main" val="1276088155"/>
                    </a:ext>
                  </a:extLst>
                </a:gridCol>
                <a:gridCol w="249813">
                  <a:extLst>
                    <a:ext uri="{9D8B030D-6E8A-4147-A177-3AD203B41FA5}">
                      <a16:colId xmlns:a16="http://schemas.microsoft.com/office/drawing/2014/main" val="571622572"/>
                    </a:ext>
                  </a:extLst>
                </a:gridCol>
                <a:gridCol w="249813">
                  <a:extLst>
                    <a:ext uri="{9D8B030D-6E8A-4147-A177-3AD203B41FA5}">
                      <a16:colId xmlns:a16="http://schemas.microsoft.com/office/drawing/2014/main" val="2482513372"/>
                    </a:ext>
                  </a:extLst>
                </a:gridCol>
                <a:gridCol w="249813">
                  <a:extLst>
                    <a:ext uri="{9D8B030D-6E8A-4147-A177-3AD203B41FA5}">
                      <a16:colId xmlns:a16="http://schemas.microsoft.com/office/drawing/2014/main" val="312916955"/>
                    </a:ext>
                  </a:extLst>
                </a:gridCol>
                <a:gridCol w="249813">
                  <a:extLst>
                    <a:ext uri="{9D8B030D-6E8A-4147-A177-3AD203B41FA5}">
                      <a16:colId xmlns:a16="http://schemas.microsoft.com/office/drawing/2014/main" val="1584100295"/>
                    </a:ext>
                  </a:extLst>
                </a:gridCol>
                <a:gridCol w="249813">
                  <a:extLst>
                    <a:ext uri="{9D8B030D-6E8A-4147-A177-3AD203B41FA5}">
                      <a16:colId xmlns:a16="http://schemas.microsoft.com/office/drawing/2014/main" val="3250242890"/>
                    </a:ext>
                  </a:extLst>
                </a:gridCol>
                <a:gridCol w="249813">
                  <a:extLst>
                    <a:ext uri="{9D8B030D-6E8A-4147-A177-3AD203B41FA5}">
                      <a16:colId xmlns:a16="http://schemas.microsoft.com/office/drawing/2014/main" val="2970517866"/>
                    </a:ext>
                  </a:extLst>
                </a:gridCol>
                <a:gridCol w="249813">
                  <a:extLst>
                    <a:ext uri="{9D8B030D-6E8A-4147-A177-3AD203B41FA5}">
                      <a16:colId xmlns:a16="http://schemas.microsoft.com/office/drawing/2014/main" val="3389819778"/>
                    </a:ext>
                  </a:extLst>
                </a:gridCol>
                <a:gridCol w="249813">
                  <a:extLst>
                    <a:ext uri="{9D8B030D-6E8A-4147-A177-3AD203B41FA5}">
                      <a16:colId xmlns:a16="http://schemas.microsoft.com/office/drawing/2014/main" val="4020772840"/>
                    </a:ext>
                  </a:extLst>
                </a:gridCol>
                <a:gridCol w="249813">
                  <a:extLst>
                    <a:ext uri="{9D8B030D-6E8A-4147-A177-3AD203B41FA5}">
                      <a16:colId xmlns:a16="http://schemas.microsoft.com/office/drawing/2014/main" val="1109433050"/>
                    </a:ext>
                  </a:extLst>
                </a:gridCol>
                <a:gridCol w="249813">
                  <a:extLst>
                    <a:ext uri="{9D8B030D-6E8A-4147-A177-3AD203B41FA5}">
                      <a16:colId xmlns:a16="http://schemas.microsoft.com/office/drawing/2014/main" val="1552857018"/>
                    </a:ext>
                  </a:extLst>
                </a:gridCol>
                <a:gridCol w="249813">
                  <a:extLst>
                    <a:ext uri="{9D8B030D-6E8A-4147-A177-3AD203B41FA5}">
                      <a16:colId xmlns:a16="http://schemas.microsoft.com/office/drawing/2014/main" val="769695212"/>
                    </a:ext>
                  </a:extLst>
                </a:gridCol>
                <a:gridCol w="249813">
                  <a:extLst>
                    <a:ext uri="{9D8B030D-6E8A-4147-A177-3AD203B41FA5}">
                      <a16:colId xmlns:a16="http://schemas.microsoft.com/office/drawing/2014/main" val="2134794654"/>
                    </a:ext>
                  </a:extLst>
                </a:gridCol>
                <a:gridCol w="249813">
                  <a:extLst>
                    <a:ext uri="{9D8B030D-6E8A-4147-A177-3AD203B41FA5}">
                      <a16:colId xmlns:a16="http://schemas.microsoft.com/office/drawing/2014/main" val="1283153212"/>
                    </a:ext>
                  </a:extLst>
                </a:gridCol>
                <a:gridCol w="249813">
                  <a:extLst>
                    <a:ext uri="{9D8B030D-6E8A-4147-A177-3AD203B41FA5}">
                      <a16:colId xmlns:a16="http://schemas.microsoft.com/office/drawing/2014/main" val="229763119"/>
                    </a:ext>
                  </a:extLst>
                </a:gridCol>
                <a:gridCol w="249813">
                  <a:extLst>
                    <a:ext uri="{9D8B030D-6E8A-4147-A177-3AD203B41FA5}">
                      <a16:colId xmlns:a16="http://schemas.microsoft.com/office/drawing/2014/main" val="188634264"/>
                    </a:ext>
                  </a:extLst>
                </a:gridCol>
                <a:gridCol w="249813">
                  <a:extLst>
                    <a:ext uri="{9D8B030D-6E8A-4147-A177-3AD203B41FA5}">
                      <a16:colId xmlns:a16="http://schemas.microsoft.com/office/drawing/2014/main" val="1320513118"/>
                    </a:ext>
                  </a:extLst>
                </a:gridCol>
                <a:gridCol w="249813">
                  <a:extLst>
                    <a:ext uri="{9D8B030D-6E8A-4147-A177-3AD203B41FA5}">
                      <a16:colId xmlns:a16="http://schemas.microsoft.com/office/drawing/2014/main" val="1097786334"/>
                    </a:ext>
                  </a:extLst>
                </a:gridCol>
                <a:gridCol w="249813">
                  <a:extLst>
                    <a:ext uri="{9D8B030D-6E8A-4147-A177-3AD203B41FA5}">
                      <a16:colId xmlns:a16="http://schemas.microsoft.com/office/drawing/2014/main" val="574830004"/>
                    </a:ext>
                  </a:extLst>
                </a:gridCol>
                <a:gridCol w="249813">
                  <a:extLst>
                    <a:ext uri="{9D8B030D-6E8A-4147-A177-3AD203B41FA5}">
                      <a16:colId xmlns:a16="http://schemas.microsoft.com/office/drawing/2014/main" val="2759655729"/>
                    </a:ext>
                  </a:extLst>
                </a:gridCol>
                <a:gridCol w="249813">
                  <a:extLst>
                    <a:ext uri="{9D8B030D-6E8A-4147-A177-3AD203B41FA5}">
                      <a16:colId xmlns:a16="http://schemas.microsoft.com/office/drawing/2014/main" val="97192410"/>
                    </a:ext>
                  </a:extLst>
                </a:gridCol>
                <a:gridCol w="249813">
                  <a:extLst>
                    <a:ext uri="{9D8B030D-6E8A-4147-A177-3AD203B41FA5}">
                      <a16:colId xmlns:a16="http://schemas.microsoft.com/office/drawing/2014/main" val="2154409940"/>
                    </a:ext>
                  </a:extLst>
                </a:gridCol>
                <a:gridCol w="249813">
                  <a:extLst>
                    <a:ext uri="{9D8B030D-6E8A-4147-A177-3AD203B41FA5}">
                      <a16:colId xmlns:a16="http://schemas.microsoft.com/office/drawing/2014/main" val="2968078673"/>
                    </a:ext>
                  </a:extLst>
                </a:gridCol>
                <a:gridCol w="249813">
                  <a:extLst>
                    <a:ext uri="{9D8B030D-6E8A-4147-A177-3AD203B41FA5}">
                      <a16:colId xmlns:a16="http://schemas.microsoft.com/office/drawing/2014/main" val="3417926117"/>
                    </a:ext>
                  </a:extLst>
                </a:gridCol>
                <a:gridCol w="249813">
                  <a:extLst>
                    <a:ext uri="{9D8B030D-6E8A-4147-A177-3AD203B41FA5}">
                      <a16:colId xmlns:a16="http://schemas.microsoft.com/office/drawing/2014/main" val="3814842832"/>
                    </a:ext>
                  </a:extLst>
                </a:gridCol>
                <a:gridCol w="249813">
                  <a:extLst>
                    <a:ext uri="{9D8B030D-6E8A-4147-A177-3AD203B41FA5}">
                      <a16:colId xmlns:a16="http://schemas.microsoft.com/office/drawing/2014/main" val="3084503975"/>
                    </a:ext>
                  </a:extLst>
                </a:gridCol>
                <a:gridCol w="249813">
                  <a:extLst>
                    <a:ext uri="{9D8B030D-6E8A-4147-A177-3AD203B41FA5}">
                      <a16:colId xmlns:a16="http://schemas.microsoft.com/office/drawing/2014/main" val="2971230456"/>
                    </a:ext>
                  </a:extLst>
                </a:gridCol>
                <a:gridCol w="249813">
                  <a:extLst>
                    <a:ext uri="{9D8B030D-6E8A-4147-A177-3AD203B41FA5}">
                      <a16:colId xmlns:a16="http://schemas.microsoft.com/office/drawing/2014/main" val="2315401903"/>
                    </a:ext>
                  </a:extLst>
                </a:gridCol>
                <a:gridCol w="249813">
                  <a:extLst>
                    <a:ext uri="{9D8B030D-6E8A-4147-A177-3AD203B41FA5}">
                      <a16:colId xmlns:a16="http://schemas.microsoft.com/office/drawing/2014/main" val="910389155"/>
                    </a:ext>
                  </a:extLst>
                </a:gridCol>
              </a:tblGrid>
              <a:tr h="1059379">
                <a:tc>
                  <a:txBody>
                    <a:bodyPr/>
                    <a:lstStyle/>
                    <a:p>
                      <a:r>
                        <a:rPr lang="es-ES" sz="1600" dirty="0">
                          <a:effectLst/>
                        </a:rPr>
                        <a:t> </a:t>
                      </a:r>
                      <a:endParaRPr lang="es-PE" sz="1600" dirty="0">
                        <a:effectLst/>
                      </a:endParaRPr>
                    </a:p>
                    <a:p>
                      <a:r>
                        <a:rPr lang="es-ES" sz="1600" dirty="0">
                          <a:effectLst/>
                        </a:rPr>
                        <a:t> </a:t>
                      </a:r>
                      <a:endParaRPr lang="es-PE" sz="1600" dirty="0">
                        <a:effectLst/>
                      </a:endParaRPr>
                    </a:p>
                    <a:p>
                      <a:pPr algn="ctr"/>
                      <a:r>
                        <a:rPr lang="es-ES" sz="1600" dirty="0">
                          <a:effectLst/>
                        </a:rPr>
                        <a:t>Actividades</a:t>
                      </a:r>
                      <a:endParaRPr lang="es-PE" sz="1600" dirty="0">
                        <a:effectLst/>
                        <a:latin typeface="Times New Roman" panose="02020603050405020304" pitchFamily="18" charset="0"/>
                        <a:ea typeface="Times New Roman" panose="02020603050405020304" pitchFamily="18" charset="0"/>
                      </a:endParaRPr>
                    </a:p>
                  </a:txBody>
                  <a:tcPr marL="59277" marR="59277" marT="0" marB="0"/>
                </a:tc>
                <a:tc>
                  <a:txBody>
                    <a:bodyPr/>
                    <a:lstStyle/>
                    <a:p>
                      <a:pPr marL="71755" marR="71755" algn="ctr"/>
                      <a:r>
                        <a:rPr lang="es-ES" sz="1400" kern="0" dirty="0">
                          <a:effectLst/>
                        </a:rPr>
                        <a:t>Semana No. 1</a:t>
                      </a:r>
                      <a:endParaRPr lang="es-PE" sz="1400" b="1" kern="0" dirty="0">
                        <a:effectLst/>
                        <a:latin typeface="Times New Roman" panose="02020603050405020304" pitchFamily="18" charset="0"/>
                      </a:endParaRPr>
                    </a:p>
                  </a:txBody>
                  <a:tcPr marL="59277" marR="59277" marT="0" marB="0" vert="vert270"/>
                </a:tc>
                <a:tc>
                  <a:txBody>
                    <a:bodyPr/>
                    <a:lstStyle/>
                    <a:p>
                      <a:pPr marL="71755" marR="71755" algn="ctr">
                        <a:spcAft>
                          <a:spcPts val="0"/>
                        </a:spcAft>
                      </a:pPr>
                      <a:r>
                        <a:rPr lang="es-ES" sz="600" dirty="0">
                          <a:effectLst/>
                        </a:rPr>
                        <a:t>Semana No. 2</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600" dirty="0">
                          <a:effectLst/>
                        </a:rPr>
                        <a:t>Semana No. 3</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600" dirty="0">
                          <a:effectLst/>
                        </a:rPr>
                        <a:t>Semana No. 4</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600" dirty="0">
                          <a:effectLst/>
                        </a:rPr>
                        <a:t>Semana No. 5</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600" dirty="0">
                          <a:effectLst/>
                        </a:rPr>
                        <a:t>Semana No.6</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600" dirty="0">
                          <a:effectLst/>
                        </a:rPr>
                        <a:t>Semana No. 7</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600" dirty="0">
                          <a:effectLst/>
                        </a:rPr>
                        <a:t>Semana No. 8</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600" dirty="0">
                          <a:effectLst/>
                        </a:rPr>
                        <a:t>Semana No. 9</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600" dirty="0">
                          <a:effectLst/>
                        </a:rPr>
                        <a:t>Semana No. 10</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600" dirty="0">
                          <a:effectLst/>
                        </a:rPr>
                        <a:t>Semana No. 11</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600" dirty="0">
                          <a:effectLst/>
                        </a:rPr>
                        <a:t>Semana No. 12</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600" dirty="0">
                          <a:effectLst/>
                        </a:rPr>
                        <a:t>Semana No. 13</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600" dirty="0">
                          <a:effectLst/>
                        </a:rPr>
                        <a:t>Semana No.14</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r>
                        <a:rPr lang="es-ES" sz="1400" kern="0" dirty="0">
                          <a:effectLst/>
                        </a:rPr>
                        <a:t>Semana No.15</a:t>
                      </a:r>
                      <a:endParaRPr lang="es-PE" sz="1400" b="1" kern="0" dirty="0">
                        <a:effectLst/>
                        <a:latin typeface="Times New Roman" panose="02020603050405020304" pitchFamily="18" charset="0"/>
                      </a:endParaRPr>
                    </a:p>
                  </a:txBody>
                  <a:tcPr marL="59277" marR="59277" marT="0" marB="0" vert="vert270"/>
                </a:tc>
                <a:tc>
                  <a:txBody>
                    <a:bodyPr/>
                    <a:lstStyle/>
                    <a:p>
                      <a:pPr marL="71755" marR="71755" algn="ctr">
                        <a:spcAft>
                          <a:spcPts val="0"/>
                        </a:spcAft>
                      </a:pPr>
                      <a:r>
                        <a:rPr lang="es-ES" sz="600" dirty="0">
                          <a:effectLst/>
                        </a:rPr>
                        <a:t>Semana No.16</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600" dirty="0">
                          <a:effectLst/>
                        </a:rPr>
                        <a:t>Semana No.17</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600" dirty="0">
                          <a:effectLst/>
                        </a:rPr>
                        <a:t>Semana No.18</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600" dirty="0">
                          <a:effectLst/>
                        </a:rPr>
                        <a:t>Semana No.19</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600" dirty="0">
                          <a:effectLst/>
                        </a:rPr>
                        <a:t>Semana No.20</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600" dirty="0">
                          <a:effectLst/>
                        </a:rPr>
                        <a:t>Semana No. 21</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600" dirty="0">
                          <a:effectLst/>
                        </a:rPr>
                        <a:t>Semana No.22</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600" dirty="0">
                          <a:effectLst/>
                        </a:rPr>
                        <a:t>Semana No.23</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600" dirty="0">
                          <a:effectLst/>
                        </a:rPr>
                        <a:t>Semana No.24</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600" dirty="0">
                          <a:effectLst/>
                        </a:rPr>
                        <a:t>Semana No.25</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600" dirty="0">
                          <a:effectLst/>
                        </a:rPr>
                        <a:t>Semana No.26</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600" dirty="0">
                          <a:effectLst/>
                        </a:rPr>
                        <a:t>Semana No.27</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600" dirty="0">
                          <a:effectLst/>
                        </a:rPr>
                        <a:t>Semana No.28</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600" dirty="0">
                          <a:effectLst/>
                        </a:rPr>
                        <a:t>Semana No.29</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extLst>
                  <a:ext uri="{0D108BD9-81ED-4DB2-BD59-A6C34878D82A}">
                    <a16:rowId xmlns:a16="http://schemas.microsoft.com/office/drawing/2014/main" val="768527342"/>
                  </a:ext>
                </a:extLst>
              </a:tr>
              <a:tr h="431881">
                <a:tc>
                  <a:txBody>
                    <a:bodyPr/>
                    <a:lstStyle/>
                    <a:p>
                      <a:r>
                        <a:rPr lang="es-ES" sz="16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extLst>
                  <a:ext uri="{0D108BD9-81ED-4DB2-BD59-A6C34878D82A}">
                    <a16:rowId xmlns:a16="http://schemas.microsoft.com/office/drawing/2014/main" val="3755439367"/>
                  </a:ext>
                </a:extLst>
              </a:tr>
              <a:tr h="609715">
                <a:tc>
                  <a:txBody>
                    <a:bodyPr/>
                    <a:lstStyle/>
                    <a:p>
                      <a:r>
                        <a:rPr lang="es-ES" sz="16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extLst>
                  <a:ext uri="{0D108BD9-81ED-4DB2-BD59-A6C34878D82A}">
                    <a16:rowId xmlns:a16="http://schemas.microsoft.com/office/drawing/2014/main" val="3700895213"/>
                  </a:ext>
                </a:extLst>
              </a:tr>
              <a:tr h="444584">
                <a:tc>
                  <a:txBody>
                    <a:bodyPr/>
                    <a:lstStyle/>
                    <a:p>
                      <a:r>
                        <a:rPr lang="es-ES" sz="16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extLst>
                  <a:ext uri="{0D108BD9-81ED-4DB2-BD59-A6C34878D82A}">
                    <a16:rowId xmlns:a16="http://schemas.microsoft.com/office/drawing/2014/main" val="1132434876"/>
                  </a:ext>
                </a:extLst>
              </a:tr>
              <a:tr h="444584">
                <a:tc>
                  <a:txBody>
                    <a:bodyPr/>
                    <a:lstStyle/>
                    <a:p>
                      <a:r>
                        <a:rPr lang="es-ES" sz="16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extLst>
                  <a:ext uri="{0D108BD9-81ED-4DB2-BD59-A6C34878D82A}">
                    <a16:rowId xmlns:a16="http://schemas.microsoft.com/office/drawing/2014/main" val="2479094507"/>
                  </a:ext>
                </a:extLst>
              </a:tr>
              <a:tr h="444584">
                <a:tc>
                  <a:txBody>
                    <a:bodyPr/>
                    <a:lstStyle/>
                    <a:p>
                      <a:r>
                        <a:rPr lang="es-ES" sz="16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extLst>
                  <a:ext uri="{0D108BD9-81ED-4DB2-BD59-A6C34878D82A}">
                    <a16:rowId xmlns:a16="http://schemas.microsoft.com/office/drawing/2014/main" val="1975536880"/>
                  </a:ext>
                </a:extLst>
              </a:tr>
              <a:tr h="597013">
                <a:tc>
                  <a:txBody>
                    <a:bodyPr/>
                    <a:lstStyle/>
                    <a:p>
                      <a:r>
                        <a:rPr lang="es-ES" sz="16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extLst>
                  <a:ext uri="{0D108BD9-81ED-4DB2-BD59-A6C34878D82A}">
                    <a16:rowId xmlns:a16="http://schemas.microsoft.com/office/drawing/2014/main" val="2197375142"/>
                  </a:ext>
                </a:extLst>
              </a:tr>
              <a:tr h="597013">
                <a:tc>
                  <a:txBody>
                    <a:bodyPr/>
                    <a:lstStyle/>
                    <a:p>
                      <a:r>
                        <a:rPr lang="es-ES" sz="16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extLst>
                  <a:ext uri="{0D108BD9-81ED-4DB2-BD59-A6C34878D82A}">
                    <a16:rowId xmlns:a16="http://schemas.microsoft.com/office/drawing/2014/main" val="3942330432"/>
                  </a:ext>
                </a:extLst>
              </a:tr>
              <a:tr h="597013">
                <a:tc>
                  <a:txBody>
                    <a:bodyPr/>
                    <a:lstStyle/>
                    <a:p>
                      <a:r>
                        <a:rPr lang="es-ES" sz="16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tc>
                  <a:txBody>
                    <a:bodyPr/>
                    <a:lstStyle/>
                    <a:p>
                      <a:pPr marL="71755" marR="71755" algn="ctr">
                        <a:spcAft>
                          <a:spcPts val="0"/>
                        </a:spcAft>
                      </a:pPr>
                      <a:r>
                        <a:rPr lang="es-ES" sz="1400" dirty="0">
                          <a:effectLst/>
                        </a:rPr>
                        <a:t> </a:t>
                      </a:r>
                      <a:endParaRPr lang="es-PE" sz="1600" dirty="0">
                        <a:effectLst/>
                        <a:latin typeface="Times New Roman" panose="02020603050405020304" pitchFamily="18" charset="0"/>
                        <a:ea typeface="Times New Roman" panose="02020603050405020304" pitchFamily="18" charset="0"/>
                      </a:endParaRPr>
                    </a:p>
                  </a:txBody>
                  <a:tcPr marL="59277" marR="59277" marT="0" marB="0" vert="vert270"/>
                </a:tc>
                <a:extLst>
                  <a:ext uri="{0D108BD9-81ED-4DB2-BD59-A6C34878D82A}">
                    <a16:rowId xmlns:a16="http://schemas.microsoft.com/office/drawing/2014/main" val="2241154801"/>
                  </a:ext>
                </a:extLst>
              </a:tr>
            </a:tbl>
          </a:graphicData>
        </a:graphic>
      </p:graphicFrame>
    </p:spTree>
    <p:extLst>
      <p:ext uri="{BB962C8B-B14F-4D97-AF65-F5344CB8AC3E}">
        <p14:creationId xmlns:p14="http://schemas.microsoft.com/office/powerpoint/2010/main" val="35602889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ítulo 1">
            <a:extLst>
              <a:ext uri="{FF2B5EF4-FFF2-40B4-BE49-F238E27FC236}">
                <a16:creationId xmlns:a16="http://schemas.microsoft.com/office/drawing/2014/main" id="{147EB1D0-C696-4AED-AD54-EEF40E60C6C8}"/>
              </a:ext>
            </a:extLst>
          </p:cNvPr>
          <p:cNvSpPr>
            <a:spLocks noGrp="1"/>
          </p:cNvSpPr>
          <p:nvPr>
            <p:ph type="subTitle" idx="1"/>
          </p:nvPr>
        </p:nvSpPr>
        <p:spPr/>
        <p:txBody>
          <a:bodyPr/>
          <a:lstStyle/>
          <a:p>
            <a:endParaRPr lang="es-PE" dirty="0"/>
          </a:p>
        </p:txBody>
      </p:sp>
      <p:sp>
        <p:nvSpPr>
          <p:cNvPr id="3" name="Título 2">
            <a:extLst>
              <a:ext uri="{FF2B5EF4-FFF2-40B4-BE49-F238E27FC236}">
                <a16:creationId xmlns:a16="http://schemas.microsoft.com/office/drawing/2014/main" id="{967D7C61-1DFF-4DD2-83A5-BE377EA6003B}"/>
              </a:ext>
            </a:extLst>
          </p:cNvPr>
          <p:cNvSpPr>
            <a:spLocks noGrp="1"/>
          </p:cNvSpPr>
          <p:nvPr>
            <p:ph type="title"/>
          </p:nvPr>
        </p:nvSpPr>
        <p:spPr/>
        <p:txBody>
          <a:bodyPr/>
          <a:lstStyle/>
          <a:p>
            <a:endParaRPr lang="es-PE" dirty="0"/>
          </a:p>
        </p:txBody>
      </p:sp>
      <p:sp>
        <p:nvSpPr>
          <p:cNvPr id="4" name="Marcador de número de diapositiva 3">
            <a:extLst>
              <a:ext uri="{FF2B5EF4-FFF2-40B4-BE49-F238E27FC236}">
                <a16:creationId xmlns:a16="http://schemas.microsoft.com/office/drawing/2014/main" id="{9D66C76C-6724-4D8C-BB41-0674FC3CE30F}"/>
              </a:ext>
            </a:extLst>
          </p:cNvPr>
          <p:cNvSpPr>
            <a:spLocks noGrp="1"/>
          </p:cNvSpPr>
          <p:nvPr>
            <p:ph type="sldNum" sz="quarter" idx="12"/>
          </p:nvPr>
        </p:nvSpPr>
        <p:spPr/>
        <p:txBody>
          <a:bodyPr/>
          <a:lstStyle/>
          <a:p>
            <a:fld id="{F68327C5-B821-4FE9-A59A-A60D9EB59A9A}" type="slidenum">
              <a:rPr lang="en-US" smtClean="0"/>
              <a:pPr/>
              <a:t>23</a:t>
            </a:fld>
            <a:endParaRPr lang="en-US" dirty="0"/>
          </a:p>
        </p:txBody>
      </p:sp>
      <p:graphicFrame>
        <p:nvGraphicFramePr>
          <p:cNvPr id="5" name="Table 2">
            <a:extLst>
              <a:ext uri="{FF2B5EF4-FFF2-40B4-BE49-F238E27FC236}">
                <a16:creationId xmlns:a16="http://schemas.microsoft.com/office/drawing/2014/main" id="{F360B8B2-F9CC-472A-B3FF-9480571D95EA}"/>
              </a:ext>
            </a:extLst>
          </p:cNvPr>
          <p:cNvGraphicFramePr>
            <a:graphicFrameLocks noGrp="1"/>
          </p:cNvGraphicFramePr>
          <p:nvPr>
            <p:extLst>
              <p:ext uri="{D42A27DB-BD31-4B8C-83A1-F6EECF244321}">
                <p14:modId xmlns:p14="http://schemas.microsoft.com/office/powerpoint/2010/main" val="3050228572"/>
              </p:ext>
            </p:extLst>
          </p:nvPr>
        </p:nvGraphicFramePr>
        <p:xfrm>
          <a:off x="328169" y="980728"/>
          <a:ext cx="11480500" cy="5738505"/>
        </p:xfrm>
        <a:graphic>
          <a:graphicData uri="http://schemas.openxmlformats.org/drawingml/2006/table">
            <a:tbl>
              <a:tblPr firstRow="1" bandRow="1">
                <a:tableStyleId>{5C22544A-7EE6-4342-B048-85BDC9FD1C3A}</a:tableStyleId>
              </a:tblPr>
              <a:tblGrid>
                <a:gridCol w="3877132">
                  <a:extLst>
                    <a:ext uri="{9D8B030D-6E8A-4147-A177-3AD203B41FA5}">
                      <a16:colId xmlns:a16="http://schemas.microsoft.com/office/drawing/2014/main" val="602210714"/>
                    </a:ext>
                  </a:extLst>
                </a:gridCol>
                <a:gridCol w="633614">
                  <a:extLst>
                    <a:ext uri="{9D8B030D-6E8A-4147-A177-3AD203B41FA5}">
                      <a16:colId xmlns:a16="http://schemas.microsoft.com/office/drawing/2014/main" val="745651107"/>
                    </a:ext>
                  </a:extLst>
                </a:gridCol>
                <a:gridCol w="633614">
                  <a:extLst>
                    <a:ext uri="{9D8B030D-6E8A-4147-A177-3AD203B41FA5}">
                      <a16:colId xmlns:a16="http://schemas.microsoft.com/office/drawing/2014/main" val="3839570682"/>
                    </a:ext>
                  </a:extLst>
                </a:gridCol>
                <a:gridCol w="633614">
                  <a:extLst>
                    <a:ext uri="{9D8B030D-6E8A-4147-A177-3AD203B41FA5}">
                      <a16:colId xmlns:a16="http://schemas.microsoft.com/office/drawing/2014/main" val="3893106002"/>
                    </a:ext>
                  </a:extLst>
                </a:gridCol>
                <a:gridCol w="633614">
                  <a:extLst>
                    <a:ext uri="{9D8B030D-6E8A-4147-A177-3AD203B41FA5}">
                      <a16:colId xmlns:a16="http://schemas.microsoft.com/office/drawing/2014/main" val="1453603295"/>
                    </a:ext>
                  </a:extLst>
                </a:gridCol>
                <a:gridCol w="633614">
                  <a:extLst>
                    <a:ext uri="{9D8B030D-6E8A-4147-A177-3AD203B41FA5}">
                      <a16:colId xmlns:a16="http://schemas.microsoft.com/office/drawing/2014/main" val="3405603126"/>
                    </a:ext>
                  </a:extLst>
                </a:gridCol>
                <a:gridCol w="633614">
                  <a:extLst>
                    <a:ext uri="{9D8B030D-6E8A-4147-A177-3AD203B41FA5}">
                      <a16:colId xmlns:a16="http://schemas.microsoft.com/office/drawing/2014/main" val="4188645958"/>
                    </a:ext>
                  </a:extLst>
                </a:gridCol>
                <a:gridCol w="633614">
                  <a:extLst>
                    <a:ext uri="{9D8B030D-6E8A-4147-A177-3AD203B41FA5}">
                      <a16:colId xmlns:a16="http://schemas.microsoft.com/office/drawing/2014/main" val="370284219"/>
                    </a:ext>
                  </a:extLst>
                </a:gridCol>
                <a:gridCol w="633614">
                  <a:extLst>
                    <a:ext uri="{9D8B030D-6E8A-4147-A177-3AD203B41FA5}">
                      <a16:colId xmlns:a16="http://schemas.microsoft.com/office/drawing/2014/main" val="2570255189"/>
                    </a:ext>
                  </a:extLst>
                </a:gridCol>
                <a:gridCol w="633614">
                  <a:extLst>
                    <a:ext uri="{9D8B030D-6E8A-4147-A177-3AD203B41FA5}">
                      <a16:colId xmlns:a16="http://schemas.microsoft.com/office/drawing/2014/main" val="4253557748"/>
                    </a:ext>
                  </a:extLst>
                </a:gridCol>
                <a:gridCol w="633614">
                  <a:extLst>
                    <a:ext uri="{9D8B030D-6E8A-4147-A177-3AD203B41FA5}">
                      <a16:colId xmlns:a16="http://schemas.microsoft.com/office/drawing/2014/main" val="732807866"/>
                    </a:ext>
                  </a:extLst>
                </a:gridCol>
                <a:gridCol w="633614">
                  <a:extLst>
                    <a:ext uri="{9D8B030D-6E8A-4147-A177-3AD203B41FA5}">
                      <a16:colId xmlns:a16="http://schemas.microsoft.com/office/drawing/2014/main" val="1262655051"/>
                    </a:ext>
                  </a:extLst>
                </a:gridCol>
                <a:gridCol w="633614">
                  <a:extLst>
                    <a:ext uri="{9D8B030D-6E8A-4147-A177-3AD203B41FA5}">
                      <a16:colId xmlns:a16="http://schemas.microsoft.com/office/drawing/2014/main" val="2519593283"/>
                    </a:ext>
                  </a:extLst>
                </a:gridCol>
              </a:tblGrid>
              <a:tr h="228783">
                <a:tc>
                  <a:txBody>
                    <a:bodyPr/>
                    <a:lstStyle/>
                    <a:p>
                      <a:endParaRPr lang="en-US" sz="900" dirty="0">
                        <a:solidFill>
                          <a:schemeClr val="tx1"/>
                        </a:solidFill>
                        <a:latin typeface="Century Gothic" panose="020B0502020202020204" pitchFamily="34" charset="0"/>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a:lnSpc>
                          <a:spcPct val="100000"/>
                        </a:lnSpc>
                      </a:pPr>
                      <a:r>
                        <a:rPr lang="en-US" sz="1200" b="0" dirty="0">
                          <a:solidFill>
                            <a:schemeClr val="tx1"/>
                          </a:solidFill>
                          <a:latin typeface="Century Gothic" panose="020B0502020202020204" pitchFamily="34" charset="0"/>
                        </a:rPr>
                        <a:t>Q1</a:t>
                      </a:r>
                    </a:p>
                  </a:txBody>
                  <a:tcPr marL="0" marR="0" marT="0" marB="0" anchor="ctr">
                    <a:lnL w="635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Q2</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Q3</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a:lnSpc>
                          <a:spcPct val="100000"/>
                        </a:lnSpc>
                      </a:pPr>
                      <a:r>
                        <a:rPr lang="en-US" sz="1200" b="0" dirty="0">
                          <a:solidFill>
                            <a:schemeClr val="tx1"/>
                          </a:solidFill>
                          <a:latin typeface="Century Gothic" panose="020B0502020202020204" pitchFamily="34" charset="0"/>
                        </a:rPr>
                        <a:t>Q4</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1426183525"/>
                  </a:ext>
                </a:extLst>
              </a:tr>
              <a:tr h="228783">
                <a:tc>
                  <a:txBody>
                    <a:bodyPr/>
                    <a:lstStyle/>
                    <a:p>
                      <a:r>
                        <a:rPr lang="en-US" sz="900" b="1" dirty="0">
                          <a:solidFill>
                            <a:schemeClr val="tx1"/>
                          </a:solidFill>
                          <a:latin typeface="Century Gothic" panose="020B0502020202020204" pitchFamily="34" charset="0"/>
                        </a:rPr>
                        <a:t>OBJECTIVES + GOALS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JAN</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FEB</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MAR</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APR</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MAY</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JUN</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JUL</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AUG</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SEP</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OCT</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NOV</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900" b="1" dirty="0">
                          <a:solidFill>
                            <a:schemeClr val="tx1"/>
                          </a:solidFill>
                          <a:latin typeface="Century Gothic" panose="020B0502020202020204" pitchFamily="34" charset="0"/>
                        </a:rPr>
                        <a:t>DEC</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453010">
                <a:tc>
                  <a:txBody>
                    <a:bodyPr/>
                    <a:lstStyle/>
                    <a:p>
                      <a:pPr>
                        <a:lnSpc>
                          <a:spcPct val="100000"/>
                        </a:lnSpc>
                      </a:pPr>
                      <a:r>
                        <a:rPr lang="en-US" sz="1000" dirty="0">
                          <a:solidFill>
                            <a:schemeClr val="tx1"/>
                          </a:solidFill>
                          <a:latin typeface="Century Gothic" panose="020B0502020202020204" pitchFamily="34" charset="0"/>
                        </a:rPr>
                        <a:t>Objective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965858687"/>
                  </a:ext>
                </a:extLst>
              </a:tr>
              <a:tr h="453010">
                <a:tc>
                  <a:txBody>
                    <a:bodyPr/>
                    <a:lstStyle/>
                    <a:p>
                      <a:pPr>
                        <a:lnSpc>
                          <a:spcPct val="100000"/>
                        </a:lnSpc>
                      </a:pPr>
                      <a:r>
                        <a:rPr lang="en-US" sz="1000" dirty="0">
                          <a:solidFill>
                            <a:schemeClr val="tx1"/>
                          </a:solidFill>
                          <a:latin typeface="Century Gothic" panose="020B0502020202020204" pitchFamily="34" charset="0"/>
                        </a:rPr>
                        <a:t>Objective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00816345"/>
                  </a:ext>
                </a:extLst>
              </a:tr>
              <a:tr h="453010">
                <a:tc>
                  <a:txBody>
                    <a:bodyPr/>
                    <a:lstStyle/>
                    <a:p>
                      <a:pPr>
                        <a:lnSpc>
                          <a:spcPct val="100000"/>
                        </a:lnSpc>
                      </a:pPr>
                      <a:r>
                        <a:rPr lang="en-US" sz="1000" dirty="0">
                          <a:solidFill>
                            <a:schemeClr val="tx1"/>
                          </a:solidFill>
                          <a:latin typeface="Century Gothic" panose="020B0502020202020204" pitchFamily="34" charset="0"/>
                        </a:rPr>
                        <a:t>Objective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92502013"/>
                  </a:ext>
                </a:extLst>
              </a:tr>
              <a:tr h="453010">
                <a:tc>
                  <a:txBody>
                    <a:bodyPr/>
                    <a:lstStyle/>
                    <a:p>
                      <a:pPr>
                        <a:lnSpc>
                          <a:spcPct val="100000"/>
                        </a:lnSpc>
                      </a:pPr>
                      <a:r>
                        <a:rPr lang="en-US" sz="1000" dirty="0">
                          <a:solidFill>
                            <a:schemeClr val="tx1"/>
                          </a:solidFill>
                          <a:latin typeface="Century Gothic" panose="020B0502020202020204" pitchFamily="34" charset="0"/>
                        </a:rPr>
                        <a:t>Objective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699537522"/>
                  </a:ext>
                </a:extLst>
              </a:tr>
              <a:tr h="453010">
                <a:tc>
                  <a:txBody>
                    <a:bodyPr/>
                    <a:lstStyle/>
                    <a:p>
                      <a:pPr>
                        <a:lnSpc>
                          <a:spcPct val="100000"/>
                        </a:lnSpc>
                      </a:pPr>
                      <a:r>
                        <a:rPr lang="en-US" sz="1000" dirty="0">
                          <a:solidFill>
                            <a:schemeClr val="tx1"/>
                          </a:solidFill>
                          <a:latin typeface="Century Gothic" panose="020B0502020202020204" pitchFamily="34" charset="0"/>
                        </a:rPr>
                        <a:t>Objective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3119141191"/>
                  </a:ext>
                </a:extLst>
              </a:tr>
              <a:tr h="453010">
                <a:tc>
                  <a:txBody>
                    <a:bodyPr/>
                    <a:lstStyle/>
                    <a:p>
                      <a:pPr>
                        <a:lnSpc>
                          <a:spcPct val="100000"/>
                        </a:lnSpc>
                      </a:pPr>
                      <a:r>
                        <a:rPr lang="en-US" sz="1000" dirty="0">
                          <a:solidFill>
                            <a:schemeClr val="tx1"/>
                          </a:solidFill>
                          <a:latin typeface="Century Gothic" panose="020B0502020202020204" pitchFamily="34" charset="0"/>
                        </a:rPr>
                        <a:t>Goal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11561401"/>
                  </a:ext>
                </a:extLst>
              </a:tr>
              <a:tr h="453010">
                <a:tc>
                  <a:txBody>
                    <a:bodyPr/>
                    <a:lstStyle/>
                    <a:p>
                      <a:pPr>
                        <a:lnSpc>
                          <a:spcPct val="100000"/>
                        </a:lnSpc>
                      </a:pPr>
                      <a:r>
                        <a:rPr lang="en-US" sz="1000" dirty="0">
                          <a:solidFill>
                            <a:schemeClr val="tx1"/>
                          </a:solidFill>
                          <a:latin typeface="Century Gothic" panose="020B0502020202020204" pitchFamily="34" charset="0"/>
                        </a:rPr>
                        <a:t>Goal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94209273"/>
                  </a:ext>
                </a:extLst>
              </a:tr>
              <a:tr h="453010">
                <a:tc>
                  <a:txBody>
                    <a:bodyPr/>
                    <a:lstStyle/>
                    <a:p>
                      <a:pPr>
                        <a:lnSpc>
                          <a:spcPct val="100000"/>
                        </a:lnSpc>
                      </a:pPr>
                      <a:r>
                        <a:rPr lang="en-US" sz="1000" dirty="0">
                          <a:solidFill>
                            <a:schemeClr val="tx1"/>
                          </a:solidFill>
                          <a:latin typeface="Century Gothic" panose="020B0502020202020204" pitchFamily="34" charset="0"/>
                        </a:rPr>
                        <a:t>Goal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390668724"/>
                  </a:ext>
                </a:extLst>
              </a:tr>
              <a:tr h="453010">
                <a:tc>
                  <a:txBody>
                    <a:bodyPr/>
                    <a:lstStyle/>
                    <a:p>
                      <a:pPr>
                        <a:lnSpc>
                          <a:spcPct val="100000"/>
                        </a:lnSpc>
                      </a:pPr>
                      <a:r>
                        <a:rPr lang="en-US" sz="1000" dirty="0">
                          <a:solidFill>
                            <a:schemeClr val="tx1"/>
                          </a:solidFill>
                          <a:latin typeface="Century Gothic" panose="020B0502020202020204" pitchFamily="34" charset="0"/>
                        </a:rPr>
                        <a:t>Goal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699392616"/>
                  </a:ext>
                </a:extLst>
              </a:tr>
              <a:tr h="453010">
                <a:tc>
                  <a:txBody>
                    <a:bodyPr/>
                    <a:lstStyle/>
                    <a:p>
                      <a:pPr>
                        <a:lnSpc>
                          <a:spcPct val="100000"/>
                        </a:lnSpc>
                      </a:pPr>
                      <a:r>
                        <a:rPr lang="en-US" sz="1000" dirty="0">
                          <a:solidFill>
                            <a:schemeClr val="tx1"/>
                          </a:solidFill>
                          <a:latin typeface="Century Gothic" panose="020B0502020202020204" pitchFamily="34" charset="0"/>
                        </a:rPr>
                        <a:t>Goal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102260576"/>
                  </a:ext>
                </a:extLst>
              </a:tr>
              <a:tr h="750839">
                <a:tc>
                  <a:txBody>
                    <a:bodyPr/>
                    <a:lstStyle/>
                    <a:p>
                      <a:pPr>
                        <a:lnSpc>
                          <a:spcPct val="100000"/>
                        </a:lnSpc>
                      </a:pPr>
                      <a:r>
                        <a:rPr lang="en-US" sz="1400" b="1" dirty="0">
                          <a:solidFill>
                            <a:schemeClr val="tx1"/>
                          </a:solidFill>
                          <a:latin typeface="Century Gothic" panose="020B0502020202020204" pitchFamily="34" charset="0"/>
                        </a:rPr>
                        <a:t>RESULTS</a:t>
                      </a:r>
                      <a:endParaRPr lang="en-US" sz="1000" b="1" dirty="0">
                        <a:solidFill>
                          <a:schemeClr val="tx1"/>
                        </a:solidFill>
                        <a:latin typeface="Century Gothic" panose="020B0502020202020204" pitchFamily="34" charset="0"/>
                      </a:endParaRPr>
                    </a:p>
                    <a:p>
                      <a:pPr>
                        <a:lnSpc>
                          <a:spcPct val="100000"/>
                        </a:lnSpc>
                      </a:pPr>
                      <a:endParaRPr lang="en-US" sz="1000" dirty="0">
                        <a:solidFill>
                          <a:schemeClr val="tx1"/>
                        </a:solidFill>
                        <a:latin typeface="Century Gothic" panose="020B0502020202020204" pitchFamily="34" charset="0"/>
                      </a:endParaRPr>
                    </a:p>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885946280"/>
                  </a:ext>
                </a:extLst>
              </a:tr>
            </a:tbl>
          </a:graphicData>
        </a:graphic>
      </p:graphicFrame>
      <p:sp>
        <p:nvSpPr>
          <p:cNvPr id="6" name="Rectangle 4">
            <a:extLst>
              <a:ext uri="{FF2B5EF4-FFF2-40B4-BE49-F238E27FC236}">
                <a16:creationId xmlns:a16="http://schemas.microsoft.com/office/drawing/2014/main" id="{2A973829-58D8-4852-A977-4D5EFB2AA332}"/>
              </a:ext>
            </a:extLst>
          </p:cNvPr>
          <p:cNvSpPr/>
          <p:nvPr/>
        </p:nvSpPr>
        <p:spPr>
          <a:xfrm>
            <a:off x="4255687" y="1514168"/>
            <a:ext cx="976123" cy="27432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7" name="Rectangle 5">
            <a:extLst>
              <a:ext uri="{FF2B5EF4-FFF2-40B4-BE49-F238E27FC236}">
                <a16:creationId xmlns:a16="http://schemas.microsoft.com/office/drawing/2014/main" id="{B35D3C36-BF21-497C-9412-E70D89B9BA9A}"/>
              </a:ext>
            </a:extLst>
          </p:cNvPr>
          <p:cNvSpPr/>
          <p:nvPr/>
        </p:nvSpPr>
        <p:spPr>
          <a:xfrm>
            <a:off x="7908772" y="4245173"/>
            <a:ext cx="1371600" cy="27432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8" name="Rectangle 11">
            <a:extLst>
              <a:ext uri="{FF2B5EF4-FFF2-40B4-BE49-F238E27FC236}">
                <a16:creationId xmlns:a16="http://schemas.microsoft.com/office/drawing/2014/main" id="{D22B20EB-8623-4311-A8F3-3919C31F7AA4}"/>
              </a:ext>
            </a:extLst>
          </p:cNvPr>
          <p:cNvSpPr/>
          <p:nvPr/>
        </p:nvSpPr>
        <p:spPr>
          <a:xfrm>
            <a:off x="6667224" y="3792493"/>
            <a:ext cx="1005840" cy="27432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9" name="Rectangle 40">
            <a:extLst>
              <a:ext uri="{FF2B5EF4-FFF2-40B4-BE49-F238E27FC236}">
                <a16:creationId xmlns:a16="http://schemas.microsoft.com/office/drawing/2014/main" id="{64783CEA-12E7-4700-AFBA-AD1086619659}"/>
              </a:ext>
            </a:extLst>
          </p:cNvPr>
          <p:cNvSpPr/>
          <p:nvPr/>
        </p:nvSpPr>
        <p:spPr>
          <a:xfrm>
            <a:off x="4994862" y="1981773"/>
            <a:ext cx="464156" cy="27432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0" name="Rectangle 41">
            <a:extLst>
              <a:ext uri="{FF2B5EF4-FFF2-40B4-BE49-F238E27FC236}">
                <a16:creationId xmlns:a16="http://schemas.microsoft.com/office/drawing/2014/main" id="{9666D9FA-BFCC-4065-85B0-890AAC57CDD5}"/>
              </a:ext>
            </a:extLst>
          </p:cNvPr>
          <p:cNvSpPr/>
          <p:nvPr/>
        </p:nvSpPr>
        <p:spPr>
          <a:xfrm>
            <a:off x="5226940" y="2434453"/>
            <a:ext cx="2606040" cy="27432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1" name="Rectangle 43">
            <a:extLst>
              <a:ext uri="{FF2B5EF4-FFF2-40B4-BE49-F238E27FC236}">
                <a16:creationId xmlns:a16="http://schemas.microsoft.com/office/drawing/2014/main" id="{3FAE0697-EF86-4278-9446-0490E4DA86F2}"/>
              </a:ext>
            </a:extLst>
          </p:cNvPr>
          <p:cNvSpPr/>
          <p:nvPr/>
        </p:nvSpPr>
        <p:spPr>
          <a:xfrm>
            <a:off x="7809816" y="2887133"/>
            <a:ext cx="383296" cy="27432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2" name="Rectangle 44">
            <a:extLst>
              <a:ext uri="{FF2B5EF4-FFF2-40B4-BE49-F238E27FC236}">
                <a16:creationId xmlns:a16="http://schemas.microsoft.com/office/drawing/2014/main" id="{CDDFA583-7632-42CD-AB1F-72695CA25E77}"/>
              </a:ext>
            </a:extLst>
          </p:cNvPr>
          <p:cNvSpPr/>
          <p:nvPr/>
        </p:nvSpPr>
        <p:spPr>
          <a:xfrm>
            <a:off x="8204891" y="3339813"/>
            <a:ext cx="999152" cy="27432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3" name="Rectangle 53">
            <a:extLst>
              <a:ext uri="{FF2B5EF4-FFF2-40B4-BE49-F238E27FC236}">
                <a16:creationId xmlns:a16="http://schemas.microsoft.com/office/drawing/2014/main" id="{33BF8276-3E0D-47AE-82FC-7041DE7F49FC}"/>
              </a:ext>
            </a:extLst>
          </p:cNvPr>
          <p:cNvSpPr/>
          <p:nvPr/>
        </p:nvSpPr>
        <p:spPr>
          <a:xfrm>
            <a:off x="10178418" y="5603213"/>
            <a:ext cx="1471234" cy="274320"/>
          </a:xfrm>
          <a:prstGeom prst="rect">
            <a:avLst/>
          </a:prstGeom>
          <a:gradFill>
            <a:gsLst>
              <a:gs pos="0">
                <a:srgbClr val="76D97A"/>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4" name="Rectangle 54">
            <a:extLst>
              <a:ext uri="{FF2B5EF4-FFF2-40B4-BE49-F238E27FC236}">
                <a16:creationId xmlns:a16="http://schemas.microsoft.com/office/drawing/2014/main" id="{35FDAFC5-072C-4A42-AA27-10354235F9AA}"/>
              </a:ext>
            </a:extLst>
          </p:cNvPr>
          <p:cNvSpPr/>
          <p:nvPr/>
        </p:nvSpPr>
        <p:spPr>
          <a:xfrm>
            <a:off x="9939465" y="5150533"/>
            <a:ext cx="738602" cy="274320"/>
          </a:xfrm>
          <a:prstGeom prst="rect">
            <a:avLst/>
          </a:prstGeom>
          <a:gradFill>
            <a:gsLst>
              <a:gs pos="0">
                <a:srgbClr val="76D97A"/>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5" name="Rectangle 55">
            <a:extLst>
              <a:ext uri="{FF2B5EF4-FFF2-40B4-BE49-F238E27FC236}">
                <a16:creationId xmlns:a16="http://schemas.microsoft.com/office/drawing/2014/main" id="{A3662BCF-6177-4C53-8650-45DAF311D1AC}"/>
              </a:ext>
            </a:extLst>
          </p:cNvPr>
          <p:cNvSpPr/>
          <p:nvPr/>
        </p:nvSpPr>
        <p:spPr>
          <a:xfrm>
            <a:off x="9204043" y="4697853"/>
            <a:ext cx="960120" cy="27432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6" name="Rectangle 56">
            <a:extLst>
              <a:ext uri="{FF2B5EF4-FFF2-40B4-BE49-F238E27FC236}">
                <a16:creationId xmlns:a16="http://schemas.microsoft.com/office/drawing/2014/main" id="{FAF2F409-879E-4467-A629-D6DC07B452B1}"/>
              </a:ext>
            </a:extLst>
          </p:cNvPr>
          <p:cNvSpPr/>
          <p:nvPr/>
        </p:nvSpPr>
        <p:spPr>
          <a:xfrm>
            <a:off x="4335935" y="6067006"/>
            <a:ext cx="1645920" cy="54864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a:p>
            <a:pPr algn="ctr"/>
            <a:r>
              <a:rPr lang="en-US" sz="1400" dirty="0">
                <a:solidFill>
                  <a:schemeClr val="tx1"/>
                </a:solidFill>
                <a:latin typeface="Century Gothic" panose="020B0502020202020204" pitchFamily="34" charset="0"/>
              </a:rPr>
              <a:t>1,987,654</a:t>
            </a:r>
          </a:p>
        </p:txBody>
      </p:sp>
      <p:sp>
        <p:nvSpPr>
          <p:cNvPr id="17" name="Rectangle 57">
            <a:extLst>
              <a:ext uri="{FF2B5EF4-FFF2-40B4-BE49-F238E27FC236}">
                <a16:creationId xmlns:a16="http://schemas.microsoft.com/office/drawing/2014/main" id="{B50FCB07-3A25-4DC3-A0F9-5F0B952A328E}"/>
              </a:ext>
            </a:extLst>
          </p:cNvPr>
          <p:cNvSpPr/>
          <p:nvPr/>
        </p:nvSpPr>
        <p:spPr>
          <a:xfrm>
            <a:off x="6233538" y="6067006"/>
            <a:ext cx="1645920" cy="54864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a:p>
            <a:pPr algn="ctr"/>
            <a:r>
              <a:rPr lang="en-US" sz="1400" dirty="0">
                <a:solidFill>
                  <a:schemeClr val="tx1"/>
                </a:solidFill>
                <a:latin typeface="Century Gothic" panose="020B0502020202020204" pitchFamily="34" charset="0"/>
              </a:rPr>
              <a:t>1,234,567</a:t>
            </a:r>
          </a:p>
        </p:txBody>
      </p:sp>
      <p:sp>
        <p:nvSpPr>
          <p:cNvPr id="18" name="Rectangle 64">
            <a:extLst>
              <a:ext uri="{FF2B5EF4-FFF2-40B4-BE49-F238E27FC236}">
                <a16:creationId xmlns:a16="http://schemas.microsoft.com/office/drawing/2014/main" id="{A89C81DC-EA5A-4F2F-A9F0-EBD318350EFF}"/>
              </a:ext>
            </a:extLst>
          </p:cNvPr>
          <p:cNvSpPr/>
          <p:nvPr/>
        </p:nvSpPr>
        <p:spPr>
          <a:xfrm>
            <a:off x="8131141" y="6067006"/>
            <a:ext cx="1645920" cy="54864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a:p>
            <a:pPr algn="ctr"/>
            <a:r>
              <a:rPr lang="en-US" sz="1400" dirty="0">
                <a:solidFill>
                  <a:schemeClr val="tx1"/>
                </a:solidFill>
                <a:latin typeface="Century Gothic" panose="020B0502020202020204" pitchFamily="34" charset="0"/>
              </a:rPr>
              <a:t>2,345,678</a:t>
            </a:r>
          </a:p>
        </p:txBody>
      </p:sp>
      <p:sp>
        <p:nvSpPr>
          <p:cNvPr id="19" name="Rectangle 66">
            <a:extLst>
              <a:ext uri="{FF2B5EF4-FFF2-40B4-BE49-F238E27FC236}">
                <a16:creationId xmlns:a16="http://schemas.microsoft.com/office/drawing/2014/main" id="{53AD9013-5241-4EC1-8615-947E4B94470C}"/>
              </a:ext>
            </a:extLst>
          </p:cNvPr>
          <p:cNvSpPr/>
          <p:nvPr/>
        </p:nvSpPr>
        <p:spPr>
          <a:xfrm>
            <a:off x="10028744" y="6067006"/>
            <a:ext cx="1645920" cy="548640"/>
          </a:xfrm>
          <a:prstGeom prst="rect">
            <a:avLst/>
          </a:prstGeom>
          <a:gradFill>
            <a:gsLst>
              <a:gs pos="0">
                <a:srgbClr val="76D97A"/>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RESULT DATA</a:t>
            </a:r>
          </a:p>
          <a:p>
            <a:pPr algn="ctr"/>
            <a:r>
              <a:rPr lang="en-US" sz="1400" dirty="0">
                <a:solidFill>
                  <a:schemeClr val="tx1"/>
                </a:solidFill>
                <a:latin typeface="Century Gothic" panose="020B0502020202020204" pitchFamily="34" charset="0"/>
              </a:rPr>
              <a:t>3,456,789</a:t>
            </a:r>
          </a:p>
        </p:txBody>
      </p:sp>
      <p:cxnSp>
        <p:nvCxnSpPr>
          <p:cNvPr id="20" name="Straight Connector 9">
            <a:extLst>
              <a:ext uri="{FF2B5EF4-FFF2-40B4-BE49-F238E27FC236}">
                <a16:creationId xmlns:a16="http://schemas.microsoft.com/office/drawing/2014/main" id="{84DC0708-726A-4971-BD9D-D889B0FE88C6}"/>
              </a:ext>
            </a:extLst>
          </p:cNvPr>
          <p:cNvCxnSpPr>
            <a:cxnSpLocks/>
          </p:cNvCxnSpPr>
          <p:nvPr/>
        </p:nvCxnSpPr>
        <p:spPr>
          <a:xfrm>
            <a:off x="4335935" y="4519493"/>
            <a:ext cx="2637592" cy="1054788"/>
          </a:xfrm>
          <a:prstGeom prst="line">
            <a:avLst/>
          </a:prstGeom>
          <a:ln w="19050" cap="rnd">
            <a:gradFill>
              <a:gsLst>
                <a:gs pos="0">
                  <a:srgbClr val="00B0F0"/>
                </a:gs>
                <a:gs pos="100000">
                  <a:srgbClr val="00B050"/>
                </a:gs>
              </a:gsLst>
              <a:lin ang="5400000" scaled="1"/>
            </a:gradFill>
            <a:prstDash val="dash"/>
            <a:headEnd type="oval"/>
          </a:ln>
        </p:spPr>
        <p:style>
          <a:lnRef idx="1">
            <a:schemeClr val="accent1"/>
          </a:lnRef>
          <a:fillRef idx="0">
            <a:schemeClr val="accent1"/>
          </a:fillRef>
          <a:effectRef idx="0">
            <a:schemeClr val="accent1"/>
          </a:effectRef>
          <a:fontRef idx="minor">
            <a:schemeClr val="tx1"/>
          </a:fontRef>
        </p:style>
      </p:cxnSp>
      <p:cxnSp>
        <p:nvCxnSpPr>
          <p:cNvPr id="21" name="Straight Connector 67">
            <a:extLst>
              <a:ext uri="{FF2B5EF4-FFF2-40B4-BE49-F238E27FC236}">
                <a16:creationId xmlns:a16="http://schemas.microsoft.com/office/drawing/2014/main" id="{6226085A-A9BE-4777-A0F0-D7C1579F02FD}"/>
              </a:ext>
            </a:extLst>
          </p:cNvPr>
          <p:cNvCxnSpPr>
            <a:cxnSpLocks/>
          </p:cNvCxnSpPr>
          <p:nvPr/>
        </p:nvCxnSpPr>
        <p:spPr>
          <a:xfrm flipV="1">
            <a:off x="6973529" y="3929653"/>
            <a:ext cx="2771260" cy="1655205"/>
          </a:xfrm>
          <a:prstGeom prst="line">
            <a:avLst/>
          </a:prstGeom>
          <a:ln w="19050" cap="rnd">
            <a:gradFill>
              <a:gsLst>
                <a:gs pos="0">
                  <a:srgbClr val="92D050"/>
                </a:gs>
                <a:gs pos="100000">
                  <a:srgbClr val="FFC000"/>
                </a:gs>
              </a:gsLst>
              <a:lin ang="5400000" scaled="1"/>
            </a:gradFill>
            <a:prstDash val="dash"/>
            <a:headEnd type="oval"/>
          </a:ln>
        </p:spPr>
        <p:style>
          <a:lnRef idx="1">
            <a:schemeClr val="accent1"/>
          </a:lnRef>
          <a:fillRef idx="0">
            <a:schemeClr val="accent1"/>
          </a:fillRef>
          <a:effectRef idx="0">
            <a:schemeClr val="accent1"/>
          </a:effectRef>
          <a:fontRef idx="minor">
            <a:schemeClr val="tx1"/>
          </a:fontRef>
        </p:style>
      </p:cxnSp>
      <p:cxnSp>
        <p:nvCxnSpPr>
          <p:cNvPr id="22" name="Straight Connector 68">
            <a:extLst>
              <a:ext uri="{FF2B5EF4-FFF2-40B4-BE49-F238E27FC236}">
                <a16:creationId xmlns:a16="http://schemas.microsoft.com/office/drawing/2014/main" id="{DD88A62E-E782-4DAE-A94E-0950D43AA8B4}"/>
              </a:ext>
            </a:extLst>
          </p:cNvPr>
          <p:cNvCxnSpPr>
            <a:cxnSpLocks/>
          </p:cNvCxnSpPr>
          <p:nvPr/>
        </p:nvCxnSpPr>
        <p:spPr>
          <a:xfrm flipV="1">
            <a:off x="9737874" y="1509229"/>
            <a:ext cx="1877694" cy="2425986"/>
          </a:xfrm>
          <a:prstGeom prst="line">
            <a:avLst/>
          </a:prstGeom>
          <a:ln w="19050" cap="rnd">
            <a:gradFill>
              <a:gsLst>
                <a:gs pos="0">
                  <a:srgbClr val="FFC000"/>
                </a:gs>
                <a:gs pos="100000">
                  <a:srgbClr val="FF0000"/>
                </a:gs>
              </a:gsLst>
              <a:lin ang="5400000" scaled="1"/>
            </a:gradFill>
            <a:prstDash val="dash"/>
            <a:headEnd type="oval"/>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53521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ítulo 1">
            <a:extLst>
              <a:ext uri="{FF2B5EF4-FFF2-40B4-BE49-F238E27FC236}">
                <a16:creationId xmlns:a16="http://schemas.microsoft.com/office/drawing/2014/main" id="{147EB1D0-C696-4AED-AD54-EEF40E60C6C8}"/>
              </a:ext>
            </a:extLst>
          </p:cNvPr>
          <p:cNvSpPr>
            <a:spLocks noGrp="1"/>
          </p:cNvSpPr>
          <p:nvPr>
            <p:ph type="subTitle" idx="1"/>
          </p:nvPr>
        </p:nvSpPr>
        <p:spPr/>
        <p:txBody>
          <a:bodyPr/>
          <a:lstStyle/>
          <a:p>
            <a:endParaRPr lang="es-PE" dirty="0"/>
          </a:p>
        </p:txBody>
      </p:sp>
      <p:sp>
        <p:nvSpPr>
          <p:cNvPr id="3" name="Título 2">
            <a:extLst>
              <a:ext uri="{FF2B5EF4-FFF2-40B4-BE49-F238E27FC236}">
                <a16:creationId xmlns:a16="http://schemas.microsoft.com/office/drawing/2014/main" id="{967D7C61-1DFF-4DD2-83A5-BE377EA6003B}"/>
              </a:ext>
            </a:extLst>
          </p:cNvPr>
          <p:cNvSpPr>
            <a:spLocks noGrp="1"/>
          </p:cNvSpPr>
          <p:nvPr>
            <p:ph type="title"/>
          </p:nvPr>
        </p:nvSpPr>
        <p:spPr/>
        <p:txBody>
          <a:bodyPr/>
          <a:lstStyle/>
          <a:p>
            <a:endParaRPr lang="es-PE" dirty="0"/>
          </a:p>
        </p:txBody>
      </p:sp>
      <p:sp>
        <p:nvSpPr>
          <p:cNvPr id="4" name="Marcador de número de diapositiva 3">
            <a:extLst>
              <a:ext uri="{FF2B5EF4-FFF2-40B4-BE49-F238E27FC236}">
                <a16:creationId xmlns:a16="http://schemas.microsoft.com/office/drawing/2014/main" id="{9D66C76C-6724-4D8C-BB41-0674FC3CE30F}"/>
              </a:ext>
            </a:extLst>
          </p:cNvPr>
          <p:cNvSpPr>
            <a:spLocks noGrp="1"/>
          </p:cNvSpPr>
          <p:nvPr>
            <p:ph type="sldNum" sz="quarter" idx="12"/>
          </p:nvPr>
        </p:nvSpPr>
        <p:spPr/>
        <p:txBody>
          <a:bodyPr/>
          <a:lstStyle/>
          <a:p>
            <a:fld id="{F68327C5-B821-4FE9-A59A-A60D9EB59A9A}" type="slidenum">
              <a:rPr lang="en-US" smtClean="0"/>
              <a:pPr/>
              <a:t>24</a:t>
            </a:fld>
            <a:endParaRPr lang="en-US" dirty="0"/>
          </a:p>
        </p:txBody>
      </p:sp>
      <p:graphicFrame>
        <p:nvGraphicFramePr>
          <p:cNvPr id="5" name="Table 2">
            <a:extLst>
              <a:ext uri="{FF2B5EF4-FFF2-40B4-BE49-F238E27FC236}">
                <a16:creationId xmlns:a16="http://schemas.microsoft.com/office/drawing/2014/main" id="{810D2A79-857E-4145-9F29-23129123C8D8}"/>
              </a:ext>
            </a:extLst>
          </p:cNvPr>
          <p:cNvGraphicFramePr>
            <a:graphicFrameLocks noGrp="1"/>
          </p:cNvGraphicFramePr>
          <p:nvPr>
            <p:extLst>
              <p:ext uri="{D42A27DB-BD31-4B8C-83A1-F6EECF244321}">
                <p14:modId xmlns:p14="http://schemas.microsoft.com/office/powerpoint/2010/main" val="1279401569"/>
              </p:ext>
            </p:extLst>
          </p:nvPr>
        </p:nvGraphicFramePr>
        <p:xfrm>
          <a:off x="265640" y="908720"/>
          <a:ext cx="11598191" cy="4861672"/>
        </p:xfrm>
        <a:graphic>
          <a:graphicData uri="http://schemas.openxmlformats.org/drawingml/2006/table">
            <a:tbl>
              <a:tblPr firstRow="1" bandRow="1">
                <a:tableStyleId>{5C22544A-7EE6-4342-B048-85BDC9FD1C3A}</a:tableStyleId>
              </a:tblPr>
              <a:tblGrid>
                <a:gridCol w="2315495">
                  <a:extLst>
                    <a:ext uri="{9D8B030D-6E8A-4147-A177-3AD203B41FA5}">
                      <a16:colId xmlns:a16="http://schemas.microsoft.com/office/drawing/2014/main" val="602210714"/>
                    </a:ext>
                  </a:extLst>
                </a:gridCol>
                <a:gridCol w="608676">
                  <a:extLst>
                    <a:ext uri="{9D8B030D-6E8A-4147-A177-3AD203B41FA5}">
                      <a16:colId xmlns:a16="http://schemas.microsoft.com/office/drawing/2014/main" val="4079889448"/>
                    </a:ext>
                  </a:extLst>
                </a:gridCol>
                <a:gridCol w="608676">
                  <a:extLst>
                    <a:ext uri="{9D8B030D-6E8A-4147-A177-3AD203B41FA5}">
                      <a16:colId xmlns:a16="http://schemas.microsoft.com/office/drawing/2014/main" val="1024581539"/>
                    </a:ext>
                  </a:extLst>
                </a:gridCol>
                <a:gridCol w="474432">
                  <a:extLst>
                    <a:ext uri="{9D8B030D-6E8A-4147-A177-3AD203B41FA5}">
                      <a16:colId xmlns:a16="http://schemas.microsoft.com/office/drawing/2014/main" val="745651107"/>
                    </a:ext>
                  </a:extLst>
                </a:gridCol>
                <a:gridCol w="474432">
                  <a:extLst>
                    <a:ext uri="{9D8B030D-6E8A-4147-A177-3AD203B41FA5}">
                      <a16:colId xmlns:a16="http://schemas.microsoft.com/office/drawing/2014/main" val="1097246846"/>
                    </a:ext>
                  </a:extLst>
                </a:gridCol>
                <a:gridCol w="474432">
                  <a:extLst>
                    <a:ext uri="{9D8B030D-6E8A-4147-A177-3AD203B41FA5}">
                      <a16:colId xmlns:a16="http://schemas.microsoft.com/office/drawing/2014/main" val="4157423637"/>
                    </a:ext>
                  </a:extLst>
                </a:gridCol>
                <a:gridCol w="474432">
                  <a:extLst>
                    <a:ext uri="{9D8B030D-6E8A-4147-A177-3AD203B41FA5}">
                      <a16:colId xmlns:a16="http://schemas.microsoft.com/office/drawing/2014/main" val="804910827"/>
                    </a:ext>
                  </a:extLst>
                </a:gridCol>
                <a:gridCol w="474432">
                  <a:extLst>
                    <a:ext uri="{9D8B030D-6E8A-4147-A177-3AD203B41FA5}">
                      <a16:colId xmlns:a16="http://schemas.microsoft.com/office/drawing/2014/main" val="178224368"/>
                    </a:ext>
                  </a:extLst>
                </a:gridCol>
                <a:gridCol w="474432">
                  <a:extLst>
                    <a:ext uri="{9D8B030D-6E8A-4147-A177-3AD203B41FA5}">
                      <a16:colId xmlns:a16="http://schemas.microsoft.com/office/drawing/2014/main" val="889277546"/>
                    </a:ext>
                  </a:extLst>
                </a:gridCol>
                <a:gridCol w="474432">
                  <a:extLst>
                    <a:ext uri="{9D8B030D-6E8A-4147-A177-3AD203B41FA5}">
                      <a16:colId xmlns:a16="http://schemas.microsoft.com/office/drawing/2014/main" val="2497743555"/>
                    </a:ext>
                  </a:extLst>
                </a:gridCol>
                <a:gridCol w="474432">
                  <a:extLst>
                    <a:ext uri="{9D8B030D-6E8A-4147-A177-3AD203B41FA5}">
                      <a16:colId xmlns:a16="http://schemas.microsoft.com/office/drawing/2014/main" val="2227743978"/>
                    </a:ext>
                  </a:extLst>
                </a:gridCol>
                <a:gridCol w="474432">
                  <a:extLst>
                    <a:ext uri="{9D8B030D-6E8A-4147-A177-3AD203B41FA5}">
                      <a16:colId xmlns:a16="http://schemas.microsoft.com/office/drawing/2014/main" val="740546921"/>
                    </a:ext>
                  </a:extLst>
                </a:gridCol>
                <a:gridCol w="474432">
                  <a:extLst>
                    <a:ext uri="{9D8B030D-6E8A-4147-A177-3AD203B41FA5}">
                      <a16:colId xmlns:a16="http://schemas.microsoft.com/office/drawing/2014/main" val="3234390225"/>
                    </a:ext>
                  </a:extLst>
                </a:gridCol>
                <a:gridCol w="474432">
                  <a:extLst>
                    <a:ext uri="{9D8B030D-6E8A-4147-A177-3AD203B41FA5}">
                      <a16:colId xmlns:a16="http://schemas.microsoft.com/office/drawing/2014/main" val="3610837594"/>
                    </a:ext>
                  </a:extLst>
                </a:gridCol>
                <a:gridCol w="474432">
                  <a:extLst>
                    <a:ext uri="{9D8B030D-6E8A-4147-A177-3AD203B41FA5}">
                      <a16:colId xmlns:a16="http://schemas.microsoft.com/office/drawing/2014/main" val="3839570682"/>
                    </a:ext>
                  </a:extLst>
                </a:gridCol>
                <a:gridCol w="474432">
                  <a:extLst>
                    <a:ext uri="{9D8B030D-6E8A-4147-A177-3AD203B41FA5}">
                      <a16:colId xmlns:a16="http://schemas.microsoft.com/office/drawing/2014/main" val="2755832980"/>
                    </a:ext>
                  </a:extLst>
                </a:gridCol>
                <a:gridCol w="474432">
                  <a:extLst>
                    <a:ext uri="{9D8B030D-6E8A-4147-A177-3AD203B41FA5}">
                      <a16:colId xmlns:a16="http://schemas.microsoft.com/office/drawing/2014/main" val="767734665"/>
                    </a:ext>
                  </a:extLst>
                </a:gridCol>
                <a:gridCol w="474432">
                  <a:extLst>
                    <a:ext uri="{9D8B030D-6E8A-4147-A177-3AD203B41FA5}">
                      <a16:colId xmlns:a16="http://schemas.microsoft.com/office/drawing/2014/main" val="3068810418"/>
                    </a:ext>
                  </a:extLst>
                </a:gridCol>
                <a:gridCol w="474432">
                  <a:extLst>
                    <a:ext uri="{9D8B030D-6E8A-4147-A177-3AD203B41FA5}">
                      <a16:colId xmlns:a16="http://schemas.microsoft.com/office/drawing/2014/main" val="2650442724"/>
                    </a:ext>
                  </a:extLst>
                </a:gridCol>
                <a:gridCol w="474432">
                  <a:extLst>
                    <a:ext uri="{9D8B030D-6E8A-4147-A177-3AD203B41FA5}">
                      <a16:colId xmlns:a16="http://schemas.microsoft.com/office/drawing/2014/main" val="4191612717"/>
                    </a:ext>
                  </a:extLst>
                </a:gridCol>
              </a:tblGrid>
              <a:tr h="228515">
                <a:tc>
                  <a:txBody>
                    <a:bodyPr/>
                    <a:lstStyle/>
                    <a:p>
                      <a:r>
                        <a:rPr lang="en-US" sz="900" dirty="0">
                          <a:solidFill>
                            <a:schemeClr val="tx1"/>
                          </a:solidFill>
                          <a:latin typeface="Century Gothic" panose="020B0502020202020204" pitchFamily="34" charset="0"/>
                        </a:rPr>
                        <a:t>ACTIVITIES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dirty="0">
                          <a:solidFill>
                            <a:schemeClr val="tx1"/>
                          </a:solidFill>
                          <a:latin typeface="Century Gothic" panose="020B0502020202020204" pitchFamily="34" charset="0"/>
                        </a:rPr>
                        <a:t>START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dirty="0">
                          <a:solidFill>
                            <a:schemeClr val="tx1"/>
                          </a:solidFill>
                          <a:latin typeface="Century Gothic" panose="020B0502020202020204" pitchFamily="34" charset="0"/>
                        </a:rPr>
                        <a:t>END</a:t>
                      </a:r>
                    </a:p>
                  </a:txBody>
                  <a:tcPr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a:lnSpc>
                          <a:spcPct val="100000"/>
                        </a:lnSpc>
                      </a:pPr>
                      <a:r>
                        <a:rPr lang="en-US" sz="1000" b="0" dirty="0">
                          <a:solidFill>
                            <a:schemeClr val="tx1"/>
                          </a:solidFill>
                          <a:latin typeface="Century Gothic" panose="020B0502020202020204" pitchFamily="34" charset="0"/>
                        </a:rPr>
                        <a:t>7</a:t>
                      </a:r>
                      <a:r>
                        <a:rPr lang="en-US" sz="700" b="0" dirty="0">
                          <a:solidFill>
                            <a:schemeClr val="tx1"/>
                          </a:solidFill>
                          <a:latin typeface="Century Gothic" panose="020B0502020202020204" pitchFamily="34" charset="0"/>
                        </a:rPr>
                        <a:t>AM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8</a:t>
                      </a:r>
                      <a:r>
                        <a:rPr lang="en-US" sz="700" b="0" dirty="0">
                          <a:solidFill>
                            <a:schemeClr val="tx1"/>
                          </a:solidFill>
                          <a:latin typeface="Century Gothic" panose="020B0502020202020204" pitchFamily="34" charset="0"/>
                        </a:rPr>
                        <a:t>AM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9</a:t>
                      </a:r>
                      <a:r>
                        <a:rPr lang="en-US" sz="700" b="0" dirty="0">
                          <a:solidFill>
                            <a:schemeClr val="tx1"/>
                          </a:solidFill>
                          <a:latin typeface="Century Gothic" panose="020B0502020202020204" pitchFamily="34" charset="0"/>
                        </a:rPr>
                        <a:t>AM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10</a:t>
                      </a:r>
                      <a:r>
                        <a:rPr lang="en-US" sz="700" b="0" dirty="0">
                          <a:solidFill>
                            <a:schemeClr val="tx1"/>
                          </a:solidFill>
                          <a:latin typeface="Century Gothic" panose="020B0502020202020204" pitchFamily="34" charset="0"/>
                        </a:rPr>
                        <a:t>AM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11</a:t>
                      </a:r>
                      <a:r>
                        <a:rPr lang="en-US" sz="700" b="0" dirty="0">
                          <a:solidFill>
                            <a:schemeClr val="tx1"/>
                          </a:solidFill>
                          <a:latin typeface="Century Gothic" panose="020B0502020202020204" pitchFamily="34" charset="0"/>
                        </a:rPr>
                        <a:t>AM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12</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1</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2</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3</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4</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5</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6</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7</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8</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9</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10</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latin typeface="Century Gothic" panose="020B0502020202020204" pitchFamily="34" charset="0"/>
                        </a:rPr>
                        <a:t>11</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extLst>
                  <a:ext uri="{0D108BD9-81ED-4DB2-BD59-A6C34878D82A}">
                    <a16:rowId xmlns:a16="http://schemas.microsoft.com/office/drawing/2014/main" val="3619611726"/>
                  </a:ext>
                </a:extLst>
              </a:tr>
              <a:tr h="289567">
                <a:tc>
                  <a:txBody>
                    <a:bodyPr/>
                    <a:lstStyle/>
                    <a:p>
                      <a:pPr>
                        <a:lnSpc>
                          <a:spcPct val="100000"/>
                        </a:lnSpc>
                      </a:pPr>
                      <a:r>
                        <a:rPr lang="en-US" sz="1000" b="0" dirty="0">
                          <a:solidFill>
                            <a:schemeClr val="tx1"/>
                          </a:solidFill>
                          <a:latin typeface="Century Gothic" panose="020B0502020202020204" pitchFamily="34" charset="0"/>
                        </a:rPr>
                        <a:t>Activity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65858687"/>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00816345"/>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92502013"/>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699537522"/>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19141191"/>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11561401"/>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94209273"/>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390668724"/>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99392616"/>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102260576"/>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885946280"/>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77369785"/>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89984988"/>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53128129"/>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66339753"/>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32735880"/>
                  </a:ext>
                </a:extLst>
              </a:tr>
            </a:tbl>
          </a:graphicData>
        </a:graphic>
      </p:graphicFrame>
      <p:sp>
        <p:nvSpPr>
          <p:cNvPr id="6" name="Diamond 46">
            <a:extLst>
              <a:ext uri="{FF2B5EF4-FFF2-40B4-BE49-F238E27FC236}">
                <a16:creationId xmlns:a16="http://schemas.microsoft.com/office/drawing/2014/main" id="{9B846551-542C-4D61-98CA-85A3D64AADDF}"/>
              </a:ext>
            </a:extLst>
          </p:cNvPr>
          <p:cNvSpPr>
            <a:spLocks/>
          </p:cNvSpPr>
          <p:nvPr/>
        </p:nvSpPr>
        <p:spPr>
          <a:xfrm>
            <a:off x="8730404" y="1470772"/>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Diamond 57">
            <a:extLst>
              <a:ext uri="{FF2B5EF4-FFF2-40B4-BE49-F238E27FC236}">
                <a16:creationId xmlns:a16="http://schemas.microsoft.com/office/drawing/2014/main" id="{FB3FBCA0-1E74-4187-BE18-AE87FCCF7A85}"/>
              </a:ext>
            </a:extLst>
          </p:cNvPr>
          <p:cNvSpPr>
            <a:spLocks/>
          </p:cNvSpPr>
          <p:nvPr/>
        </p:nvSpPr>
        <p:spPr>
          <a:xfrm>
            <a:off x="8730404" y="4361855"/>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5">
            <a:extLst>
              <a:ext uri="{FF2B5EF4-FFF2-40B4-BE49-F238E27FC236}">
                <a16:creationId xmlns:a16="http://schemas.microsoft.com/office/drawing/2014/main" id="{FE7ED20D-DF94-4A49-882C-800D0DD7E46C}"/>
              </a:ext>
            </a:extLst>
          </p:cNvPr>
          <p:cNvSpPr/>
          <p:nvPr/>
        </p:nvSpPr>
        <p:spPr>
          <a:xfrm>
            <a:off x="6573917" y="3467647"/>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cxnSp>
        <p:nvCxnSpPr>
          <p:cNvPr id="9" name="Straight Connector 63">
            <a:extLst>
              <a:ext uri="{FF2B5EF4-FFF2-40B4-BE49-F238E27FC236}">
                <a16:creationId xmlns:a16="http://schemas.microsoft.com/office/drawing/2014/main" id="{E5C1A8A2-3F87-436D-852A-22463E4E91DA}"/>
              </a:ext>
            </a:extLst>
          </p:cNvPr>
          <p:cNvCxnSpPr>
            <a:cxnSpLocks/>
          </p:cNvCxnSpPr>
          <p:nvPr/>
        </p:nvCxnSpPr>
        <p:spPr>
          <a:xfrm>
            <a:off x="461476" y="6723114"/>
            <a:ext cx="4572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10" name="Rectangle 64">
            <a:extLst>
              <a:ext uri="{FF2B5EF4-FFF2-40B4-BE49-F238E27FC236}">
                <a16:creationId xmlns:a16="http://schemas.microsoft.com/office/drawing/2014/main" id="{CF4899E2-33A2-419B-AA7D-906E49BE9753}"/>
              </a:ext>
            </a:extLst>
          </p:cNvPr>
          <p:cNvSpPr/>
          <p:nvPr/>
        </p:nvSpPr>
        <p:spPr>
          <a:xfrm>
            <a:off x="443188" y="5935683"/>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11" name="Rectangle 65">
            <a:extLst>
              <a:ext uri="{FF2B5EF4-FFF2-40B4-BE49-F238E27FC236}">
                <a16:creationId xmlns:a16="http://schemas.microsoft.com/office/drawing/2014/main" id="{02D8325C-7BFB-4ED5-905E-2A6AD9689E56}"/>
              </a:ext>
            </a:extLst>
          </p:cNvPr>
          <p:cNvSpPr/>
          <p:nvPr/>
        </p:nvSpPr>
        <p:spPr>
          <a:xfrm>
            <a:off x="443188" y="6261291"/>
            <a:ext cx="274320" cy="228600"/>
          </a:xfrm>
          <a:prstGeom prst="rect">
            <a:avLst/>
          </a:prstGeom>
          <a:solidFill>
            <a:srgbClr val="DE42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12" name="Rectangle 67">
            <a:extLst>
              <a:ext uri="{FF2B5EF4-FFF2-40B4-BE49-F238E27FC236}">
                <a16:creationId xmlns:a16="http://schemas.microsoft.com/office/drawing/2014/main" id="{17149597-E00D-4294-97E8-411E87EF5B85}"/>
              </a:ext>
            </a:extLst>
          </p:cNvPr>
          <p:cNvSpPr/>
          <p:nvPr/>
        </p:nvSpPr>
        <p:spPr>
          <a:xfrm>
            <a:off x="3404509" y="5935683"/>
            <a:ext cx="274320" cy="2286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13" name="Rectangle 70">
            <a:extLst>
              <a:ext uri="{FF2B5EF4-FFF2-40B4-BE49-F238E27FC236}">
                <a16:creationId xmlns:a16="http://schemas.microsoft.com/office/drawing/2014/main" id="{8C98AE63-76AC-4A13-9E31-FC274773D623}"/>
              </a:ext>
            </a:extLst>
          </p:cNvPr>
          <p:cNvSpPr/>
          <p:nvPr/>
        </p:nvSpPr>
        <p:spPr>
          <a:xfrm>
            <a:off x="3404509" y="6261291"/>
            <a:ext cx="274320" cy="228600"/>
          </a:xfrm>
          <a:prstGeom prst="rect">
            <a:avLst/>
          </a:prstGeom>
          <a:solidFill>
            <a:srgbClr val="FC71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14" name="Rectangle 76">
            <a:extLst>
              <a:ext uri="{FF2B5EF4-FFF2-40B4-BE49-F238E27FC236}">
                <a16:creationId xmlns:a16="http://schemas.microsoft.com/office/drawing/2014/main" id="{DDFF6260-6A4A-44D2-8A68-66FEC252481D}"/>
              </a:ext>
            </a:extLst>
          </p:cNvPr>
          <p:cNvSpPr/>
          <p:nvPr/>
        </p:nvSpPr>
        <p:spPr>
          <a:xfrm>
            <a:off x="6365830" y="5935683"/>
            <a:ext cx="274320"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15" name="Rectangle 77">
            <a:extLst>
              <a:ext uri="{FF2B5EF4-FFF2-40B4-BE49-F238E27FC236}">
                <a16:creationId xmlns:a16="http://schemas.microsoft.com/office/drawing/2014/main" id="{AE7EAAF0-7946-4C1E-9042-629E7028316F}"/>
              </a:ext>
            </a:extLst>
          </p:cNvPr>
          <p:cNvSpPr/>
          <p:nvPr/>
        </p:nvSpPr>
        <p:spPr>
          <a:xfrm>
            <a:off x="6365830" y="6261291"/>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16" name="Rectangle 78">
            <a:extLst>
              <a:ext uri="{FF2B5EF4-FFF2-40B4-BE49-F238E27FC236}">
                <a16:creationId xmlns:a16="http://schemas.microsoft.com/office/drawing/2014/main" id="{E1B8EE9F-1A28-49EA-92C3-B9337EB0ED81}"/>
              </a:ext>
            </a:extLst>
          </p:cNvPr>
          <p:cNvSpPr/>
          <p:nvPr/>
        </p:nvSpPr>
        <p:spPr>
          <a:xfrm>
            <a:off x="9327152" y="5935683"/>
            <a:ext cx="274320"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17" name="Rectangle 79">
            <a:extLst>
              <a:ext uri="{FF2B5EF4-FFF2-40B4-BE49-F238E27FC236}">
                <a16:creationId xmlns:a16="http://schemas.microsoft.com/office/drawing/2014/main" id="{6B76B95F-30A5-4770-82D6-09133DFC4D45}"/>
              </a:ext>
            </a:extLst>
          </p:cNvPr>
          <p:cNvSpPr/>
          <p:nvPr/>
        </p:nvSpPr>
        <p:spPr>
          <a:xfrm>
            <a:off x="9327152" y="6261291"/>
            <a:ext cx="274320" cy="2286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18" name="TextBox 80">
            <a:extLst>
              <a:ext uri="{FF2B5EF4-FFF2-40B4-BE49-F238E27FC236}">
                <a16:creationId xmlns:a16="http://schemas.microsoft.com/office/drawing/2014/main" id="{355E2C55-91F3-49A8-96F5-051920C23B9A}"/>
              </a:ext>
            </a:extLst>
          </p:cNvPr>
          <p:cNvSpPr txBox="1"/>
          <p:nvPr/>
        </p:nvSpPr>
        <p:spPr>
          <a:xfrm>
            <a:off x="717507" y="5935683"/>
            <a:ext cx="2194560" cy="246221"/>
          </a:xfrm>
          <a:prstGeom prst="rect">
            <a:avLst/>
          </a:prstGeom>
          <a:noFill/>
        </p:spPr>
        <p:txBody>
          <a:bodyPr wrap="square" rtlCol="0">
            <a:spAutoFit/>
          </a:bodyPr>
          <a:lstStyle/>
          <a:p>
            <a:r>
              <a:rPr lang="en-US" sz="1000" dirty="0">
                <a:latin typeface="Century Gothic" panose="020B0502020202020204" pitchFamily="34" charset="0"/>
              </a:rPr>
              <a:t>Key Color 1</a:t>
            </a:r>
          </a:p>
        </p:txBody>
      </p:sp>
      <p:sp>
        <p:nvSpPr>
          <p:cNvPr id="19" name="TextBox 81">
            <a:extLst>
              <a:ext uri="{FF2B5EF4-FFF2-40B4-BE49-F238E27FC236}">
                <a16:creationId xmlns:a16="http://schemas.microsoft.com/office/drawing/2014/main" id="{7FEFB7A5-D6EB-49E7-844E-2EA24661F3E4}"/>
              </a:ext>
            </a:extLst>
          </p:cNvPr>
          <p:cNvSpPr txBox="1"/>
          <p:nvPr/>
        </p:nvSpPr>
        <p:spPr>
          <a:xfrm>
            <a:off x="717507" y="6261291"/>
            <a:ext cx="2194560" cy="246221"/>
          </a:xfrm>
          <a:prstGeom prst="rect">
            <a:avLst/>
          </a:prstGeom>
          <a:noFill/>
        </p:spPr>
        <p:txBody>
          <a:bodyPr wrap="square" rtlCol="0">
            <a:spAutoFit/>
          </a:bodyPr>
          <a:lstStyle/>
          <a:p>
            <a:r>
              <a:rPr lang="en-US" sz="1000" dirty="0">
                <a:latin typeface="Century Gothic" panose="020B0502020202020204" pitchFamily="34" charset="0"/>
              </a:rPr>
              <a:t>Key Color 2</a:t>
            </a:r>
          </a:p>
        </p:txBody>
      </p:sp>
      <p:sp>
        <p:nvSpPr>
          <p:cNvPr id="20" name="TextBox 82">
            <a:extLst>
              <a:ext uri="{FF2B5EF4-FFF2-40B4-BE49-F238E27FC236}">
                <a16:creationId xmlns:a16="http://schemas.microsoft.com/office/drawing/2014/main" id="{5ABBAEDC-96A5-4092-8320-1CB1D20955CF}"/>
              </a:ext>
            </a:extLst>
          </p:cNvPr>
          <p:cNvSpPr txBox="1"/>
          <p:nvPr/>
        </p:nvSpPr>
        <p:spPr>
          <a:xfrm>
            <a:off x="3672075" y="5935346"/>
            <a:ext cx="2194560" cy="246221"/>
          </a:xfrm>
          <a:prstGeom prst="rect">
            <a:avLst/>
          </a:prstGeom>
          <a:noFill/>
        </p:spPr>
        <p:txBody>
          <a:bodyPr wrap="square" rtlCol="0">
            <a:spAutoFit/>
          </a:bodyPr>
          <a:lstStyle/>
          <a:p>
            <a:r>
              <a:rPr lang="en-US" sz="1000" dirty="0">
                <a:latin typeface="Century Gothic" panose="020B0502020202020204" pitchFamily="34" charset="0"/>
              </a:rPr>
              <a:t>Key Color 3</a:t>
            </a:r>
          </a:p>
        </p:txBody>
      </p:sp>
      <p:sp>
        <p:nvSpPr>
          <p:cNvPr id="21" name="TextBox 83">
            <a:extLst>
              <a:ext uri="{FF2B5EF4-FFF2-40B4-BE49-F238E27FC236}">
                <a16:creationId xmlns:a16="http://schemas.microsoft.com/office/drawing/2014/main" id="{A16B0B61-541B-4987-AFDF-A2E18E551094}"/>
              </a:ext>
            </a:extLst>
          </p:cNvPr>
          <p:cNvSpPr txBox="1"/>
          <p:nvPr/>
        </p:nvSpPr>
        <p:spPr>
          <a:xfrm>
            <a:off x="3672075" y="6260954"/>
            <a:ext cx="2194560" cy="246221"/>
          </a:xfrm>
          <a:prstGeom prst="rect">
            <a:avLst/>
          </a:prstGeom>
          <a:noFill/>
        </p:spPr>
        <p:txBody>
          <a:bodyPr wrap="square" rtlCol="0">
            <a:spAutoFit/>
          </a:bodyPr>
          <a:lstStyle/>
          <a:p>
            <a:r>
              <a:rPr lang="en-US" sz="1000" dirty="0">
                <a:latin typeface="Century Gothic" panose="020B0502020202020204" pitchFamily="34" charset="0"/>
              </a:rPr>
              <a:t>Key Color 4</a:t>
            </a:r>
          </a:p>
        </p:txBody>
      </p:sp>
      <p:sp>
        <p:nvSpPr>
          <p:cNvPr id="22" name="TextBox 84">
            <a:extLst>
              <a:ext uri="{FF2B5EF4-FFF2-40B4-BE49-F238E27FC236}">
                <a16:creationId xmlns:a16="http://schemas.microsoft.com/office/drawing/2014/main" id="{D079760F-B2A4-4BC6-9122-4A01A8066126}"/>
              </a:ext>
            </a:extLst>
          </p:cNvPr>
          <p:cNvSpPr txBox="1"/>
          <p:nvPr/>
        </p:nvSpPr>
        <p:spPr>
          <a:xfrm>
            <a:off x="6624735" y="5933608"/>
            <a:ext cx="2194560" cy="246221"/>
          </a:xfrm>
          <a:prstGeom prst="rect">
            <a:avLst/>
          </a:prstGeom>
          <a:noFill/>
        </p:spPr>
        <p:txBody>
          <a:bodyPr wrap="square" rtlCol="0">
            <a:spAutoFit/>
          </a:bodyPr>
          <a:lstStyle/>
          <a:p>
            <a:r>
              <a:rPr lang="en-US" sz="1000" dirty="0">
                <a:latin typeface="Century Gothic" panose="020B0502020202020204" pitchFamily="34" charset="0"/>
              </a:rPr>
              <a:t>Key Color 5</a:t>
            </a:r>
          </a:p>
        </p:txBody>
      </p:sp>
      <p:sp>
        <p:nvSpPr>
          <p:cNvPr id="23" name="TextBox 85">
            <a:extLst>
              <a:ext uri="{FF2B5EF4-FFF2-40B4-BE49-F238E27FC236}">
                <a16:creationId xmlns:a16="http://schemas.microsoft.com/office/drawing/2014/main" id="{FC2065B6-5F26-4494-842C-CC667FD72314}"/>
              </a:ext>
            </a:extLst>
          </p:cNvPr>
          <p:cNvSpPr txBox="1"/>
          <p:nvPr/>
        </p:nvSpPr>
        <p:spPr>
          <a:xfrm>
            <a:off x="6624735" y="6259216"/>
            <a:ext cx="2194560" cy="246221"/>
          </a:xfrm>
          <a:prstGeom prst="rect">
            <a:avLst/>
          </a:prstGeom>
          <a:noFill/>
        </p:spPr>
        <p:txBody>
          <a:bodyPr wrap="square" rtlCol="0">
            <a:spAutoFit/>
          </a:bodyPr>
          <a:lstStyle/>
          <a:p>
            <a:r>
              <a:rPr lang="en-US" sz="1000" dirty="0">
                <a:latin typeface="Century Gothic" panose="020B0502020202020204" pitchFamily="34" charset="0"/>
              </a:rPr>
              <a:t>Key Color 6</a:t>
            </a:r>
          </a:p>
        </p:txBody>
      </p:sp>
      <p:sp>
        <p:nvSpPr>
          <p:cNvPr id="24" name="TextBox 86">
            <a:extLst>
              <a:ext uri="{FF2B5EF4-FFF2-40B4-BE49-F238E27FC236}">
                <a16:creationId xmlns:a16="http://schemas.microsoft.com/office/drawing/2014/main" id="{C2ABFCA1-6FB6-49B1-8BB2-0BCA70AB198F}"/>
              </a:ext>
            </a:extLst>
          </p:cNvPr>
          <p:cNvSpPr txBox="1"/>
          <p:nvPr/>
        </p:nvSpPr>
        <p:spPr>
          <a:xfrm>
            <a:off x="9579303" y="5933271"/>
            <a:ext cx="2194560" cy="246221"/>
          </a:xfrm>
          <a:prstGeom prst="rect">
            <a:avLst/>
          </a:prstGeom>
          <a:noFill/>
        </p:spPr>
        <p:txBody>
          <a:bodyPr wrap="square" rtlCol="0">
            <a:spAutoFit/>
          </a:bodyPr>
          <a:lstStyle/>
          <a:p>
            <a:r>
              <a:rPr lang="en-US" sz="1000" dirty="0">
                <a:latin typeface="Century Gothic" panose="020B0502020202020204" pitchFamily="34" charset="0"/>
              </a:rPr>
              <a:t>Key Color 7</a:t>
            </a:r>
          </a:p>
        </p:txBody>
      </p:sp>
      <p:sp>
        <p:nvSpPr>
          <p:cNvPr id="25" name="TextBox 87">
            <a:extLst>
              <a:ext uri="{FF2B5EF4-FFF2-40B4-BE49-F238E27FC236}">
                <a16:creationId xmlns:a16="http://schemas.microsoft.com/office/drawing/2014/main" id="{94D6A719-CBA2-4D75-B7D9-CDF5BF3F0AED}"/>
              </a:ext>
            </a:extLst>
          </p:cNvPr>
          <p:cNvSpPr txBox="1"/>
          <p:nvPr/>
        </p:nvSpPr>
        <p:spPr>
          <a:xfrm>
            <a:off x="9579303" y="6258879"/>
            <a:ext cx="2194560" cy="246221"/>
          </a:xfrm>
          <a:prstGeom prst="rect">
            <a:avLst/>
          </a:prstGeom>
          <a:noFill/>
        </p:spPr>
        <p:txBody>
          <a:bodyPr wrap="square" rtlCol="0">
            <a:spAutoFit/>
          </a:bodyPr>
          <a:lstStyle/>
          <a:p>
            <a:r>
              <a:rPr lang="en-US" sz="1000" dirty="0">
                <a:latin typeface="Century Gothic" panose="020B0502020202020204" pitchFamily="34" charset="0"/>
              </a:rPr>
              <a:t>Key Color 8</a:t>
            </a:r>
          </a:p>
        </p:txBody>
      </p:sp>
      <p:sp>
        <p:nvSpPr>
          <p:cNvPr id="26" name="TextBox 104">
            <a:extLst>
              <a:ext uri="{FF2B5EF4-FFF2-40B4-BE49-F238E27FC236}">
                <a16:creationId xmlns:a16="http://schemas.microsoft.com/office/drawing/2014/main" id="{C4355D8C-C054-4C5B-A9A0-557B2679C130}"/>
              </a:ext>
            </a:extLst>
          </p:cNvPr>
          <p:cNvSpPr txBox="1"/>
          <p:nvPr/>
        </p:nvSpPr>
        <p:spPr>
          <a:xfrm>
            <a:off x="925670" y="6596738"/>
            <a:ext cx="2194560" cy="246221"/>
          </a:xfrm>
          <a:prstGeom prst="rect">
            <a:avLst/>
          </a:prstGeom>
          <a:noFill/>
        </p:spPr>
        <p:txBody>
          <a:bodyPr wrap="square" rtlCol="0">
            <a:spAutoFit/>
          </a:bodyPr>
          <a:lstStyle/>
          <a:p>
            <a:r>
              <a:rPr lang="en-US" sz="1000" dirty="0">
                <a:latin typeface="Century Gothic" panose="020B0502020202020204" pitchFamily="34" charset="0"/>
              </a:rPr>
              <a:t>Signifies a Scheduled Break</a:t>
            </a:r>
          </a:p>
        </p:txBody>
      </p:sp>
      <p:sp>
        <p:nvSpPr>
          <p:cNvPr id="27" name="Rectangle 4">
            <a:extLst>
              <a:ext uri="{FF2B5EF4-FFF2-40B4-BE49-F238E27FC236}">
                <a16:creationId xmlns:a16="http://schemas.microsoft.com/office/drawing/2014/main" id="{626AC724-3A43-4510-9887-4C4524DA81CC}"/>
              </a:ext>
            </a:extLst>
          </p:cNvPr>
          <p:cNvSpPr/>
          <p:nvPr/>
        </p:nvSpPr>
        <p:spPr>
          <a:xfrm>
            <a:off x="3837433" y="1480383"/>
            <a:ext cx="3242705" cy="18288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28" name="Rectangle 5">
            <a:extLst>
              <a:ext uri="{FF2B5EF4-FFF2-40B4-BE49-F238E27FC236}">
                <a16:creationId xmlns:a16="http://schemas.microsoft.com/office/drawing/2014/main" id="{D34DD37D-5E78-4C2D-A64C-DBDDDB91BD9C}"/>
              </a:ext>
            </a:extLst>
          </p:cNvPr>
          <p:cNvSpPr/>
          <p:nvPr/>
        </p:nvSpPr>
        <p:spPr>
          <a:xfrm>
            <a:off x="3837433" y="3219735"/>
            <a:ext cx="1255241" cy="18288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29" name="Rectangle 11">
            <a:extLst>
              <a:ext uri="{FF2B5EF4-FFF2-40B4-BE49-F238E27FC236}">
                <a16:creationId xmlns:a16="http://schemas.microsoft.com/office/drawing/2014/main" id="{38944AB1-BA74-492E-8BA0-81E1359739AE}"/>
              </a:ext>
            </a:extLst>
          </p:cNvPr>
          <p:cNvSpPr/>
          <p:nvPr/>
        </p:nvSpPr>
        <p:spPr>
          <a:xfrm>
            <a:off x="3837433" y="2929843"/>
            <a:ext cx="2122483" cy="18288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30" name="Rectangle 40">
            <a:extLst>
              <a:ext uri="{FF2B5EF4-FFF2-40B4-BE49-F238E27FC236}">
                <a16:creationId xmlns:a16="http://schemas.microsoft.com/office/drawing/2014/main" id="{C7B6AFBC-E444-449A-9D01-8DFF160F1ADC}"/>
              </a:ext>
            </a:extLst>
          </p:cNvPr>
          <p:cNvSpPr/>
          <p:nvPr/>
        </p:nvSpPr>
        <p:spPr>
          <a:xfrm>
            <a:off x="3837433" y="1770275"/>
            <a:ext cx="3765722" cy="18288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31" name="Rectangle 42">
            <a:extLst>
              <a:ext uri="{FF2B5EF4-FFF2-40B4-BE49-F238E27FC236}">
                <a16:creationId xmlns:a16="http://schemas.microsoft.com/office/drawing/2014/main" id="{0B4FD320-89A2-44FB-87F8-2F0F54E99871}"/>
              </a:ext>
            </a:extLst>
          </p:cNvPr>
          <p:cNvSpPr/>
          <p:nvPr/>
        </p:nvSpPr>
        <p:spPr>
          <a:xfrm>
            <a:off x="3837433" y="4379303"/>
            <a:ext cx="1255241" cy="18288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32" name="Rectangle 43">
            <a:extLst>
              <a:ext uri="{FF2B5EF4-FFF2-40B4-BE49-F238E27FC236}">
                <a16:creationId xmlns:a16="http://schemas.microsoft.com/office/drawing/2014/main" id="{BA7E0013-4D87-4B10-AEBD-B9BF6EF89768}"/>
              </a:ext>
            </a:extLst>
          </p:cNvPr>
          <p:cNvSpPr/>
          <p:nvPr/>
        </p:nvSpPr>
        <p:spPr>
          <a:xfrm>
            <a:off x="3837433" y="2350059"/>
            <a:ext cx="418414" cy="182880"/>
          </a:xfrm>
          <a:prstGeom prst="rect">
            <a:avLst/>
          </a:prstGeom>
          <a:solidFill>
            <a:srgbClr val="DE42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33" name="Rectangle 44">
            <a:extLst>
              <a:ext uri="{FF2B5EF4-FFF2-40B4-BE49-F238E27FC236}">
                <a16:creationId xmlns:a16="http://schemas.microsoft.com/office/drawing/2014/main" id="{E5CF1225-7478-4EF6-B89A-BE673515B36B}"/>
              </a:ext>
            </a:extLst>
          </p:cNvPr>
          <p:cNvSpPr/>
          <p:nvPr/>
        </p:nvSpPr>
        <p:spPr>
          <a:xfrm>
            <a:off x="3837433" y="2639951"/>
            <a:ext cx="1945623" cy="18288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34" name="Rectangle 53">
            <a:extLst>
              <a:ext uri="{FF2B5EF4-FFF2-40B4-BE49-F238E27FC236}">
                <a16:creationId xmlns:a16="http://schemas.microsoft.com/office/drawing/2014/main" id="{0EB655BC-BCA1-485C-8DDB-5BB41E048000}"/>
              </a:ext>
            </a:extLst>
          </p:cNvPr>
          <p:cNvSpPr/>
          <p:nvPr/>
        </p:nvSpPr>
        <p:spPr>
          <a:xfrm>
            <a:off x="3837433" y="4089411"/>
            <a:ext cx="1255241"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35" name="Rectangle 54">
            <a:extLst>
              <a:ext uri="{FF2B5EF4-FFF2-40B4-BE49-F238E27FC236}">
                <a16:creationId xmlns:a16="http://schemas.microsoft.com/office/drawing/2014/main" id="{EC61AFBA-8422-458E-BAED-BBA6AA4666DE}"/>
              </a:ext>
            </a:extLst>
          </p:cNvPr>
          <p:cNvSpPr/>
          <p:nvPr/>
        </p:nvSpPr>
        <p:spPr>
          <a:xfrm>
            <a:off x="3837433" y="3799519"/>
            <a:ext cx="3138102" cy="182880"/>
          </a:xfrm>
          <a:prstGeom prst="rect">
            <a:avLst/>
          </a:prstGeom>
          <a:solidFill>
            <a:srgbClr val="FC71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36" name="Rectangle 56">
            <a:extLst>
              <a:ext uri="{FF2B5EF4-FFF2-40B4-BE49-F238E27FC236}">
                <a16:creationId xmlns:a16="http://schemas.microsoft.com/office/drawing/2014/main" id="{C3BDE82B-0ABD-4F2A-9851-DE14760F0F6D}"/>
              </a:ext>
            </a:extLst>
          </p:cNvPr>
          <p:cNvSpPr/>
          <p:nvPr/>
        </p:nvSpPr>
        <p:spPr>
          <a:xfrm>
            <a:off x="3837433" y="3509627"/>
            <a:ext cx="1673654" cy="18288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37" name="Rectangle 58">
            <a:extLst>
              <a:ext uri="{FF2B5EF4-FFF2-40B4-BE49-F238E27FC236}">
                <a16:creationId xmlns:a16="http://schemas.microsoft.com/office/drawing/2014/main" id="{E17116CE-89F6-4547-B925-07A4F27AC432}"/>
              </a:ext>
            </a:extLst>
          </p:cNvPr>
          <p:cNvSpPr/>
          <p:nvPr/>
        </p:nvSpPr>
        <p:spPr>
          <a:xfrm>
            <a:off x="3837433" y="4669195"/>
            <a:ext cx="2092068" cy="18288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38" name="Rectangle 66">
            <a:extLst>
              <a:ext uri="{FF2B5EF4-FFF2-40B4-BE49-F238E27FC236}">
                <a16:creationId xmlns:a16="http://schemas.microsoft.com/office/drawing/2014/main" id="{0E528E7A-645B-4B53-844B-4FBF2BF312B0}"/>
              </a:ext>
            </a:extLst>
          </p:cNvPr>
          <p:cNvSpPr/>
          <p:nvPr/>
        </p:nvSpPr>
        <p:spPr>
          <a:xfrm>
            <a:off x="3837433" y="5538865"/>
            <a:ext cx="1255241" cy="18288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39" name="Rectangle 68">
            <a:extLst>
              <a:ext uri="{FF2B5EF4-FFF2-40B4-BE49-F238E27FC236}">
                <a16:creationId xmlns:a16="http://schemas.microsoft.com/office/drawing/2014/main" id="{5D9E481E-DF17-4BD0-9CDE-063D0179C615}"/>
              </a:ext>
            </a:extLst>
          </p:cNvPr>
          <p:cNvSpPr/>
          <p:nvPr/>
        </p:nvSpPr>
        <p:spPr>
          <a:xfrm>
            <a:off x="3837433" y="5248979"/>
            <a:ext cx="1673654" cy="18288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0" name="Rectangle 69">
            <a:extLst>
              <a:ext uri="{FF2B5EF4-FFF2-40B4-BE49-F238E27FC236}">
                <a16:creationId xmlns:a16="http://schemas.microsoft.com/office/drawing/2014/main" id="{362DE018-7547-49D5-9CB3-31E8E679ABE7}"/>
              </a:ext>
            </a:extLst>
          </p:cNvPr>
          <p:cNvSpPr/>
          <p:nvPr/>
        </p:nvSpPr>
        <p:spPr>
          <a:xfrm>
            <a:off x="3837433" y="4959087"/>
            <a:ext cx="1673654"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1" name="Rectangle 71">
            <a:extLst>
              <a:ext uri="{FF2B5EF4-FFF2-40B4-BE49-F238E27FC236}">
                <a16:creationId xmlns:a16="http://schemas.microsoft.com/office/drawing/2014/main" id="{0456F581-F4D2-46FF-82E7-16566C98843B}"/>
              </a:ext>
            </a:extLst>
          </p:cNvPr>
          <p:cNvSpPr/>
          <p:nvPr/>
        </p:nvSpPr>
        <p:spPr>
          <a:xfrm>
            <a:off x="3837433" y="1190491"/>
            <a:ext cx="1359844" cy="18288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2" name="Rectangle 106">
            <a:extLst>
              <a:ext uri="{FF2B5EF4-FFF2-40B4-BE49-F238E27FC236}">
                <a16:creationId xmlns:a16="http://schemas.microsoft.com/office/drawing/2014/main" id="{5CE6A8FE-7665-4091-BD51-06C68D7776B0}"/>
              </a:ext>
            </a:extLst>
          </p:cNvPr>
          <p:cNvSpPr/>
          <p:nvPr/>
        </p:nvSpPr>
        <p:spPr>
          <a:xfrm>
            <a:off x="3837433" y="2060167"/>
            <a:ext cx="1046034" cy="182880"/>
          </a:xfrm>
          <a:prstGeom prst="rect">
            <a:avLst/>
          </a:prstGeom>
          <a:solidFill>
            <a:srgbClr val="DE42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3" name="Diamond 88">
            <a:extLst>
              <a:ext uri="{FF2B5EF4-FFF2-40B4-BE49-F238E27FC236}">
                <a16:creationId xmlns:a16="http://schemas.microsoft.com/office/drawing/2014/main" id="{DE71B23E-2C7B-4EE9-AA5B-8688AC20372F}"/>
              </a:ext>
            </a:extLst>
          </p:cNvPr>
          <p:cNvSpPr>
            <a:spLocks/>
          </p:cNvSpPr>
          <p:nvPr/>
        </p:nvSpPr>
        <p:spPr>
          <a:xfrm>
            <a:off x="3442129" y="6625077"/>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extBox 89">
            <a:extLst>
              <a:ext uri="{FF2B5EF4-FFF2-40B4-BE49-F238E27FC236}">
                <a16:creationId xmlns:a16="http://schemas.microsoft.com/office/drawing/2014/main" id="{37344DB4-BAC7-48E1-B86B-5FCEB1F2B022}"/>
              </a:ext>
            </a:extLst>
          </p:cNvPr>
          <p:cNvSpPr txBox="1"/>
          <p:nvPr/>
        </p:nvSpPr>
        <p:spPr>
          <a:xfrm>
            <a:off x="3672075" y="6579300"/>
            <a:ext cx="2194560" cy="246221"/>
          </a:xfrm>
          <a:prstGeom prst="rect">
            <a:avLst/>
          </a:prstGeom>
          <a:noFill/>
        </p:spPr>
        <p:txBody>
          <a:bodyPr wrap="square" rtlCol="0">
            <a:spAutoFit/>
          </a:bodyPr>
          <a:lstStyle/>
          <a:p>
            <a:r>
              <a:rPr lang="en-US" sz="1000" dirty="0">
                <a:latin typeface="Century Gothic" panose="020B0502020202020204" pitchFamily="34" charset="0"/>
              </a:rPr>
              <a:t>Signifies a Specific Event</a:t>
            </a:r>
          </a:p>
        </p:txBody>
      </p:sp>
      <p:sp>
        <p:nvSpPr>
          <p:cNvPr id="45" name="Rectangle 90">
            <a:extLst>
              <a:ext uri="{FF2B5EF4-FFF2-40B4-BE49-F238E27FC236}">
                <a16:creationId xmlns:a16="http://schemas.microsoft.com/office/drawing/2014/main" id="{E1468ACD-5121-428B-B0DD-F47C2D311AF5}"/>
              </a:ext>
            </a:extLst>
          </p:cNvPr>
          <p:cNvSpPr/>
          <p:nvPr/>
        </p:nvSpPr>
        <p:spPr>
          <a:xfrm>
            <a:off x="6573917" y="1148599"/>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
        <p:nvSpPr>
          <p:cNvPr id="46" name="Rectangle 91">
            <a:extLst>
              <a:ext uri="{FF2B5EF4-FFF2-40B4-BE49-F238E27FC236}">
                <a16:creationId xmlns:a16="http://schemas.microsoft.com/office/drawing/2014/main" id="{3E7EF620-859E-464E-BE02-589DD5780D8B}"/>
              </a:ext>
            </a:extLst>
          </p:cNvPr>
          <p:cNvSpPr/>
          <p:nvPr/>
        </p:nvSpPr>
        <p:spPr>
          <a:xfrm>
            <a:off x="6573917" y="1438480"/>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
        <p:nvSpPr>
          <p:cNvPr id="47" name="Rectangle 92">
            <a:extLst>
              <a:ext uri="{FF2B5EF4-FFF2-40B4-BE49-F238E27FC236}">
                <a16:creationId xmlns:a16="http://schemas.microsoft.com/office/drawing/2014/main" id="{546677BA-B62E-474B-912E-CAB7C14A073E}"/>
              </a:ext>
            </a:extLst>
          </p:cNvPr>
          <p:cNvSpPr/>
          <p:nvPr/>
        </p:nvSpPr>
        <p:spPr>
          <a:xfrm>
            <a:off x="6573917" y="1728361"/>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
        <p:nvSpPr>
          <p:cNvPr id="48" name="Rectangle 93">
            <a:extLst>
              <a:ext uri="{FF2B5EF4-FFF2-40B4-BE49-F238E27FC236}">
                <a16:creationId xmlns:a16="http://schemas.microsoft.com/office/drawing/2014/main" id="{A9D96E56-B3A1-4474-AE7B-97797EA209A6}"/>
              </a:ext>
            </a:extLst>
          </p:cNvPr>
          <p:cNvSpPr/>
          <p:nvPr/>
        </p:nvSpPr>
        <p:spPr>
          <a:xfrm>
            <a:off x="6573917" y="2018242"/>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
        <p:nvSpPr>
          <p:cNvPr id="49" name="Rectangle 94">
            <a:extLst>
              <a:ext uri="{FF2B5EF4-FFF2-40B4-BE49-F238E27FC236}">
                <a16:creationId xmlns:a16="http://schemas.microsoft.com/office/drawing/2014/main" id="{25334636-92F2-4C86-846D-C296566FF33A}"/>
              </a:ext>
            </a:extLst>
          </p:cNvPr>
          <p:cNvSpPr/>
          <p:nvPr/>
        </p:nvSpPr>
        <p:spPr>
          <a:xfrm>
            <a:off x="6573917" y="2308123"/>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
        <p:nvSpPr>
          <p:cNvPr id="50" name="Rectangle 95">
            <a:extLst>
              <a:ext uri="{FF2B5EF4-FFF2-40B4-BE49-F238E27FC236}">
                <a16:creationId xmlns:a16="http://schemas.microsoft.com/office/drawing/2014/main" id="{421CE8AF-A749-461D-910A-8247ED1B70E3}"/>
              </a:ext>
            </a:extLst>
          </p:cNvPr>
          <p:cNvSpPr/>
          <p:nvPr/>
        </p:nvSpPr>
        <p:spPr>
          <a:xfrm>
            <a:off x="6573917" y="2598004"/>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
        <p:nvSpPr>
          <p:cNvPr id="51" name="Rectangle 96">
            <a:extLst>
              <a:ext uri="{FF2B5EF4-FFF2-40B4-BE49-F238E27FC236}">
                <a16:creationId xmlns:a16="http://schemas.microsoft.com/office/drawing/2014/main" id="{6002864B-3BD9-41A5-8844-4459A2816118}"/>
              </a:ext>
            </a:extLst>
          </p:cNvPr>
          <p:cNvSpPr/>
          <p:nvPr/>
        </p:nvSpPr>
        <p:spPr>
          <a:xfrm>
            <a:off x="6573917" y="2887885"/>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
        <p:nvSpPr>
          <p:cNvPr id="52" name="Rectangle 97">
            <a:extLst>
              <a:ext uri="{FF2B5EF4-FFF2-40B4-BE49-F238E27FC236}">
                <a16:creationId xmlns:a16="http://schemas.microsoft.com/office/drawing/2014/main" id="{F1931B54-B40D-44CC-B8E5-301925789F6A}"/>
              </a:ext>
            </a:extLst>
          </p:cNvPr>
          <p:cNvSpPr/>
          <p:nvPr/>
        </p:nvSpPr>
        <p:spPr>
          <a:xfrm>
            <a:off x="6573917" y="3177766"/>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
        <p:nvSpPr>
          <p:cNvPr id="53" name="Rectangle 98">
            <a:extLst>
              <a:ext uri="{FF2B5EF4-FFF2-40B4-BE49-F238E27FC236}">
                <a16:creationId xmlns:a16="http://schemas.microsoft.com/office/drawing/2014/main" id="{3F207DAA-C12C-4309-9B00-63B03B10AA32}"/>
              </a:ext>
            </a:extLst>
          </p:cNvPr>
          <p:cNvSpPr/>
          <p:nvPr/>
        </p:nvSpPr>
        <p:spPr>
          <a:xfrm>
            <a:off x="6573917" y="5496813"/>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
        <p:nvSpPr>
          <p:cNvPr id="54" name="Rectangle 99">
            <a:extLst>
              <a:ext uri="{FF2B5EF4-FFF2-40B4-BE49-F238E27FC236}">
                <a16:creationId xmlns:a16="http://schemas.microsoft.com/office/drawing/2014/main" id="{E3692236-E11A-40F2-9D43-763BA1096981}"/>
              </a:ext>
            </a:extLst>
          </p:cNvPr>
          <p:cNvSpPr/>
          <p:nvPr/>
        </p:nvSpPr>
        <p:spPr>
          <a:xfrm>
            <a:off x="6573917" y="3757528"/>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
        <p:nvSpPr>
          <p:cNvPr id="55" name="Rectangle 100">
            <a:extLst>
              <a:ext uri="{FF2B5EF4-FFF2-40B4-BE49-F238E27FC236}">
                <a16:creationId xmlns:a16="http://schemas.microsoft.com/office/drawing/2014/main" id="{9E6B2D4E-D962-4A93-A1E5-4C7AAF0B2DB0}"/>
              </a:ext>
            </a:extLst>
          </p:cNvPr>
          <p:cNvSpPr/>
          <p:nvPr/>
        </p:nvSpPr>
        <p:spPr>
          <a:xfrm>
            <a:off x="6573917" y="4047409"/>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
        <p:nvSpPr>
          <p:cNvPr id="56" name="Rectangle 101">
            <a:extLst>
              <a:ext uri="{FF2B5EF4-FFF2-40B4-BE49-F238E27FC236}">
                <a16:creationId xmlns:a16="http://schemas.microsoft.com/office/drawing/2014/main" id="{B41877DD-B29A-4FCE-B89C-D5AB3CC4F5C6}"/>
              </a:ext>
            </a:extLst>
          </p:cNvPr>
          <p:cNvSpPr/>
          <p:nvPr/>
        </p:nvSpPr>
        <p:spPr>
          <a:xfrm>
            <a:off x="6573917" y="4337290"/>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
        <p:nvSpPr>
          <p:cNvPr id="57" name="Rectangle 102">
            <a:extLst>
              <a:ext uri="{FF2B5EF4-FFF2-40B4-BE49-F238E27FC236}">
                <a16:creationId xmlns:a16="http://schemas.microsoft.com/office/drawing/2014/main" id="{B95E6106-E2AB-4B9F-B2C4-9EF12A8FA352}"/>
              </a:ext>
            </a:extLst>
          </p:cNvPr>
          <p:cNvSpPr/>
          <p:nvPr/>
        </p:nvSpPr>
        <p:spPr>
          <a:xfrm>
            <a:off x="6573917" y="4627171"/>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
        <p:nvSpPr>
          <p:cNvPr id="58" name="Rectangle 103">
            <a:extLst>
              <a:ext uri="{FF2B5EF4-FFF2-40B4-BE49-F238E27FC236}">
                <a16:creationId xmlns:a16="http://schemas.microsoft.com/office/drawing/2014/main" id="{1A2E0F11-463F-43B5-BCA0-25FFBAE82192}"/>
              </a:ext>
            </a:extLst>
          </p:cNvPr>
          <p:cNvSpPr/>
          <p:nvPr/>
        </p:nvSpPr>
        <p:spPr>
          <a:xfrm>
            <a:off x="6573917" y="4917052"/>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
        <p:nvSpPr>
          <p:cNvPr id="59" name="Rectangle 107">
            <a:extLst>
              <a:ext uri="{FF2B5EF4-FFF2-40B4-BE49-F238E27FC236}">
                <a16:creationId xmlns:a16="http://schemas.microsoft.com/office/drawing/2014/main" id="{8B525F18-01A9-46B8-8D18-5A58FB9D8D06}"/>
              </a:ext>
            </a:extLst>
          </p:cNvPr>
          <p:cNvSpPr/>
          <p:nvPr/>
        </p:nvSpPr>
        <p:spPr>
          <a:xfrm>
            <a:off x="6573917" y="5206933"/>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Activity Notes</a:t>
            </a:r>
          </a:p>
        </p:txBody>
      </p:sp>
    </p:spTree>
    <p:extLst>
      <p:ext uri="{BB962C8B-B14F-4D97-AF65-F5344CB8AC3E}">
        <p14:creationId xmlns:p14="http://schemas.microsoft.com/office/powerpoint/2010/main" val="6803646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ítulo 1">
            <a:extLst>
              <a:ext uri="{FF2B5EF4-FFF2-40B4-BE49-F238E27FC236}">
                <a16:creationId xmlns:a16="http://schemas.microsoft.com/office/drawing/2014/main" id="{147EB1D0-C696-4AED-AD54-EEF40E60C6C8}"/>
              </a:ext>
            </a:extLst>
          </p:cNvPr>
          <p:cNvSpPr>
            <a:spLocks noGrp="1"/>
          </p:cNvSpPr>
          <p:nvPr>
            <p:ph type="subTitle" idx="1"/>
          </p:nvPr>
        </p:nvSpPr>
        <p:spPr/>
        <p:txBody>
          <a:bodyPr/>
          <a:lstStyle/>
          <a:p>
            <a:endParaRPr lang="es-PE" dirty="0"/>
          </a:p>
        </p:txBody>
      </p:sp>
      <p:sp>
        <p:nvSpPr>
          <p:cNvPr id="3" name="Título 2">
            <a:extLst>
              <a:ext uri="{FF2B5EF4-FFF2-40B4-BE49-F238E27FC236}">
                <a16:creationId xmlns:a16="http://schemas.microsoft.com/office/drawing/2014/main" id="{967D7C61-1DFF-4DD2-83A5-BE377EA6003B}"/>
              </a:ext>
            </a:extLst>
          </p:cNvPr>
          <p:cNvSpPr>
            <a:spLocks noGrp="1"/>
          </p:cNvSpPr>
          <p:nvPr>
            <p:ph type="title"/>
          </p:nvPr>
        </p:nvSpPr>
        <p:spPr/>
        <p:txBody>
          <a:bodyPr/>
          <a:lstStyle/>
          <a:p>
            <a:endParaRPr lang="es-PE" dirty="0"/>
          </a:p>
        </p:txBody>
      </p:sp>
      <p:sp>
        <p:nvSpPr>
          <p:cNvPr id="4" name="Marcador de número de diapositiva 3">
            <a:extLst>
              <a:ext uri="{FF2B5EF4-FFF2-40B4-BE49-F238E27FC236}">
                <a16:creationId xmlns:a16="http://schemas.microsoft.com/office/drawing/2014/main" id="{9D66C76C-6724-4D8C-BB41-0674FC3CE30F}"/>
              </a:ext>
            </a:extLst>
          </p:cNvPr>
          <p:cNvSpPr>
            <a:spLocks noGrp="1"/>
          </p:cNvSpPr>
          <p:nvPr>
            <p:ph type="sldNum" sz="quarter" idx="12"/>
          </p:nvPr>
        </p:nvSpPr>
        <p:spPr/>
        <p:txBody>
          <a:bodyPr/>
          <a:lstStyle/>
          <a:p>
            <a:fld id="{F68327C5-B821-4FE9-A59A-A60D9EB59A9A}" type="slidenum">
              <a:rPr lang="en-US" smtClean="0"/>
              <a:pPr/>
              <a:t>25</a:t>
            </a:fld>
            <a:endParaRPr lang="en-US" dirty="0"/>
          </a:p>
        </p:txBody>
      </p:sp>
      <p:graphicFrame>
        <p:nvGraphicFramePr>
          <p:cNvPr id="5" name="Table 2">
            <a:extLst>
              <a:ext uri="{FF2B5EF4-FFF2-40B4-BE49-F238E27FC236}">
                <a16:creationId xmlns:a16="http://schemas.microsoft.com/office/drawing/2014/main" id="{D57FE040-0E1A-4CF8-85B4-93A000BFA071}"/>
              </a:ext>
            </a:extLst>
          </p:cNvPr>
          <p:cNvGraphicFramePr>
            <a:graphicFrameLocks noGrp="1"/>
          </p:cNvGraphicFramePr>
          <p:nvPr>
            <p:extLst>
              <p:ext uri="{D42A27DB-BD31-4B8C-83A1-F6EECF244321}">
                <p14:modId xmlns:p14="http://schemas.microsoft.com/office/powerpoint/2010/main" val="605694163"/>
              </p:ext>
            </p:extLst>
          </p:nvPr>
        </p:nvGraphicFramePr>
        <p:xfrm>
          <a:off x="290053" y="908720"/>
          <a:ext cx="11573778" cy="5730373"/>
        </p:xfrm>
        <a:graphic>
          <a:graphicData uri="http://schemas.openxmlformats.org/drawingml/2006/table">
            <a:tbl>
              <a:tblPr firstRow="1" bandRow="1">
                <a:tableStyleId>{5C22544A-7EE6-4342-B048-85BDC9FD1C3A}</a:tableStyleId>
              </a:tblPr>
              <a:tblGrid>
                <a:gridCol w="1915038">
                  <a:extLst>
                    <a:ext uri="{9D8B030D-6E8A-4147-A177-3AD203B41FA5}">
                      <a16:colId xmlns:a16="http://schemas.microsoft.com/office/drawing/2014/main" val="602210714"/>
                    </a:ext>
                  </a:extLst>
                </a:gridCol>
                <a:gridCol w="576197">
                  <a:extLst>
                    <a:ext uri="{9D8B030D-6E8A-4147-A177-3AD203B41FA5}">
                      <a16:colId xmlns:a16="http://schemas.microsoft.com/office/drawing/2014/main" val="4079889448"/>
                    </a:ext>
                  </a:extLst>
                </a:gridCol>
                <a:gridCol w="576197">
                  <a:extLst>
                    <a:ext uri="{9D8B030D-6E8A-4147-A177-3AD203B41FA5}">
                      <a16:colId xmlns:a16="http://schemas.microsoft.com/office/drawing/2014/main" val="1024581539"/>
                    </a:ext>
                  </a:extLst>
                </a:gridCol>
                <a:gridCol w="1290181">
                  <a:extLst>
                    <a:ext uri="{9D8B030D-6E8A-4147-A177-3AD203B41FA5}">
                      <a16:colId xmlns:a16="http://schemas.microsoft.com/office/drawing/2014/main" val="1817390762"/>
                    </a:ext>
                  </a:extLst>
                </a:gridCol>
                <a:gridCol w="5383291">
                  <a:extLst>
                    <a:ext uri="{9D8B030D-6E8A-4147-A177-3AD203B41FA5}">
                      <a16:colId xmlns:a16="http://schemas.microsoft.com/office/drawing/2014/main" val="745651107"/>
                    </a:ext>
                  </a:extLst>
                </a:gridCol>
                <a:gridCol w="1832874">
                  <a:extLst>
                    <a:ext uri="{9D8B030D-6E8A-4147-A177-3AD203B41FA5}">
                      <a16:colId xmlns:a16="http://schemas.microsoft.com/office/drawing/2014/main" val="3839570682"/>
                    </a:ext>
                  </a:extLst>
                </a:gridCol>
              </a:tblGrid>
              <a:tr h="228515">
                <a:tc>
                  <a:txBody>
                    <a:bodyPr/>
                    <a:lstStyle/>
                    <a:p>
                      <a:r>
                        <a:rPr lang="en-US" sz="900" dirty="0">
                          <a:solidFill>
                            <a:schemeClr val="tx1"/>
                          </a:solidFill>
                          <a:latin typeface="Century Gothic" panose="020B0502020202020204" pitchFamily="34" charset="0"/>
                        </a:rPr>
                        <a:t>PROJECTS + TASKS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dirty="0">
                          <a:solidFill>
                            <a:schemeClr val="tx1"/>
                          </a:solidFill>
                          <a:latin typeface="Century Gothic" panose="020B0502020202020204" pitchFamily="34" charset="0"/>
                        </a:rPr>
                        <a:t>START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dirty="0">
                          <a:solidFill>
                            <a:schemeClr val="tx1"/>
                          </a:solidFill>
                          <a:latin typeface="Century Gothic" panose="020B0502020202020204" pitchFamily="34" charset="0"/>
                        </a:rPr>
                        <a:t>END</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r>
                        <a:rPr lang="en-US" sz="900" dirty="0">
                          <a:solidFill>
                            <a:schemeClr val="tx1"/>
                          </a:solidFill>
                          <a:latin typeface="Century Gothic" panose="020B0502020202020204" pitchFamily="34" charset="0"/>
                        </a:rPr>
                        <a:t>OWNER</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SEPTEMBER</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75000"/>
                        <a:alpha val="50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OCTOBER</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75000"/>
                        <a:alpha val="50000"/>
                      </a:schemeClr>
                    </a:solidFill>
                  </a:tcPr>
                </a:tc>
                <a:extLst>
                  <a:ext uri="{0D108BD9-81ED-4DB2-BD59-A6C34878D82A}">
                    <a16:rowId xmlns:a16="http://schemas.microsoft.com/office/drawing/2014/main" val="3619611726"/>
                  </a:ext>
                </a:extLst>
              </a:tr>
              <a:tr h="289567">
                <a:tc>
                  <a:txBody>
                    <a:bodyPr/>
                    <a:lstStyle/>
                    <a:p>
                      <a:pPr>
                        <a:lnSpc>
                          <a:spcPct val="100000"/>
                        </a:lnSpc>
                      </a:pPr>
                      <a:r>
                        <a:rPr lang="en-US" sz="1000" dirty="0">
                          <a:solidFill>
                            <a:schemeClr val="tx1"/>
                          </a:solidFill>
                          <a:latin typeface="Century Gothic" panose="020B0502020202020204" pitchFamily="34" charset="0"/>
                        </a:rPr>
                        <a:t>PREP</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2965858687"/>
                  </a:ext>
                </a:extLst>
              </a:tr>
              <a:tr h="289567">
                <a:tc>
                  <a:txBody>
                    <a:bodyPr/>
                    <a:lstStyle/>
                    <a:p>
                      <a:pPr>
                        <a:lnSpc>
                          <a:spcPct val="100000"/>
                        </a:lnSpc>
                      </a:pPr>
                      <a:r>
                        <a:rPr lang="en-US" sz="1000" dirty="0">
                          <a:solidFill>
                            <a:schemeClr val="tx1"/>
                          </a:solidFill>
                          <a:latin typeface="Century Gothic" panose="020B0502020202020204" pitchFamily="34" charset="0"/>
                        </a:rPr>
                        <a:t>Set Kick-Off Meeting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09/02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09/02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r h="289567">
                <a:tc>
                  <a:txBody>
                    <a:bodyPr/>
                    <a:lstStyle/>
                    <a:p>
                      <a:pPr>
                        <a:lnSpc>
                          <a:spcPct val="100000"/>
                        </a:lnSpc>
                      </a:pPr>
                      <a:r>
                        <a:rPr lang="en-US" sz="1000" dirty="0">
                          <a:solidFill>
                            <a:schemeClr val="tx1"/>
                          </a:solidFill>
                          <a:latin typeface="Century Gothic" panose="020B0502020202020204" pitchFamily="34" charset="0"/>
                        </a:rPr>
                        <a:t>Agree on Objectives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09/03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09/07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92502013"/>
                  </a:ext>
                </a:extLst>
              </a:tr>
              <a:tr h="289567">
                <a:tc>
                  <a:txBody>
                    <a:bodyPr/>
                    <a:lstStyle/>
                    <a:p>
                      <a:pPr>
                        <a:lnSpc>
                          <a:spcPct val="100000"/>
                        </a:lnSpc>
                      </a:pPr>
                      <a:r>
                        <a:rPr lang="en-US" sz="1000" dirty="0">
                          <a:solidFill>
                            <a:schemeClr val="tx1"/>
                          </a:solidFill>
                          <a:latin typeface="Century Gothic" panose="020B0502020202020204" pitchFamily="34" charset="0"/>
                        </a:rPr>
                        <a:t>INITIATION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699537522"/>
                  </a:ext>
                </a:extLst>
              </a:tr>
              <a:tr h="289567">
                <a:tc>
                  <a:txBody>
                    <a:bodyPr/>
                    <a:lstStyle/>
                    <a:p>
                      <a:pPr>
                        <a:lnSpc>
                          <a:spcPct val="100000"/>
                        </a:lnSpc>
                      </a:pPr>
                      <a:r>
                        <a:rPr lang="en-US" sz="1000" dirty="0">
                          <a:solidFill>
                            <a:schemeClr val="tx1"/>
                          </a:solidFill>
                          <a:latin typeface="Century Gothic" panose="020B0502020202020204" pitchFamily="34" charset="0"/>
                        </a:rPr>
                        <a:t>Detailed Requirements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09/07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19141191"/>
                  </a:ext>
                </a:extLst>
              </a:tr>
              <a:tr h="289567">
                <a:tc>
                  <a:txBody>
                    <a:bodyPr/>
                    <a:lstStyle/>
                    <a:p>
                      <a:pPr>
                        <a:lnSpc>
                          <a:spcPct val="100000"/>
                        </a:lnSpc>
                      </a:pPr>
                      <a:r>
                        <a:rPr lang="en-US" sz="1000" dirty="0">
                          <a:solidFill>
                            <a:schemeClr val="tx1"/>
                          </a:solidFill>
                          <a:latin typeface="Century Gothic" panose="020B0502020202020204" pitchFamily="34" charset="0"/>
                        </a:rPr>
                        <a:t>Hardware Requirements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09/11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11561401"/>
                  </a:ext>
                </a:extLst>
              </a:tr>
              <a:tr h="289567">
                <a:tc>
                  <a:txBody>
                    <a:bodyPr/>
                    <a:lstStyle/>
                    <a:p>
                      <a:pPr>
                        <a:lnSpc>
                          <a:spcPct val="100000"/>
                        </a:lnSpc>
                      </a:pPr>
                      <a:r>
                        <a:rPr lang="en-US" sz="1000" dirty="0">
                          <a:solidFill>
                            <a:schemeClr val="tx1"/>
                          </a:solidFill>
                          <a:latin typeface="Century Gothic" panose="020B0502020202020204" pitchFamily="34" charset="0"/>
                        </a:rPr>
                        <a:t>Final Resource Plan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09/11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09/15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94209273"/>
                  </a:ext>
                </a:extLst>
              </a:tr>
              <a:tr h="289567">
                <a:tc>
                  <a:txBody>
                    <a:bodyPr/>
                    <a:lstStyle/>
                    <a:p>
                      <a:pPr>
                        <a:lnSpc>
                          <a:spcPct val="100000"/>
                        </a:lnSpc>
                      </a:pPr>
                      <a:r>
                        <a:rPr lang="en-US" sz="1000" dirty="0">
                          <a:solidFill>
                            <a:schemeClr val="tx1"/>
                          </a:solidFill>
                          <a:latin typeface="Century Gothic" panose="020B0502020202020204" pitchFamily="34" charset="0"/>
                        </a:rPr>
                        <a:t>Staffing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09/15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09/17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390668724"/>
                  </a:ext>
                </a:extLst>
              </a:tr>
              <a:tr h="289567">
                <a:tc>
                  <a:txBody>
                    <a:bodyPr/>
                    <a:lstStyle/>
                    <a:p>
                      <a:pPr>
                        <a:lnSpc>
                          <a:spcPct val="100000"/>
                        </a:lnSpc>
                      </a:pPr>
                      <a:r>
                        <a:rPr lang="en-US" sz="1000" dirty="0">
                          <a:solidFill>
                            <a:schemeClr val="tx1"/>
                          </a:solidFill>
                          <a:latin typeface="Century Gothic" panose="020B0502020202020204" pitchFamily="34" charset="0"/>
                        </a:rPr>
                        <a:t>DEVELOPMENT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699392616"/>
                  </a:ext>
                </a:extLst>
              </a:tr>
              <a:tr h="289567">
                <a:tc>
                  <a:txBody>
                    <a:bodyPr/>
                    <a:lstStyle/>
                    <a:p>
                      <a:pPr>
                        <a:lnSpc>
                          <a:spcPct val="100000"/>
                        </a:lnSpc>
                      </a:pPr>
                      <a:r>
                        <a:rPr lang="en-US" sz="1000" dirty="0">
                          <a:solidFill>
                            <a:schemeClr val="tx1"/>
                          </a:solidFill>
                          <a:latin typeface="Century Gothic" panose="020B0502020202020204" pitchFamily="34" charset="0"/>
                        </a:rPr>
                        <a:t>Technical Requirements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09/17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09/21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102260576"/>
                  </a:ext>
                </a:extLst>
              </a:tr>
              <a:tr h="289567">
                <a:tc>
                  <a:txBody>
                    <a:bodyPr/>
                    <a:lstStyle/>
                    <a:p>
                      <a:pPr>
                        <a:lnSpc>
                          <a:spcPct val="100000"/>
                        </a:lnSpc>
                      </a:pPr>
                      <a:r>
                        <a:rPr lang="en-US" sz="1000" dirty="0">
                          <a:solidFill>
                            <a:schemeClr val="tx1"/>
                          </a:solidFill>
                          <a:latin typeface="Century Gothic" panose="020B0502020202020204" pitchFamily="34" charset="0"/>
                        </a:rPr>
                        <a:t>DB Development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09/21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r>
                        <a:rPr lang="en-US" sz="1000" dirty="0">
                          <a:solidFill>
                            <a:schemeClr val="tx1"/>
                          </a:solidFill>
                          <a:latin typeface="Century Gothic" panose="020B0502020202020204" pitchFamily="34" charset="0"/>
                        </a:rPr>
                        <a:t>09/23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885946280"/>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API Development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09/23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09/25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77369785"/>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UI Client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09/25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09/29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89984988"/>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Testing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09/29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10/02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53128129"/>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Development Complete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10/02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10/05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66339753"/>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OPERATIONS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2932735880"/>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Hardware Configuration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10/05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10/07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86850733"/>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System Testing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10/07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10/09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273912285"/>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LAUNCH</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10/09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10/09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2">
                        <a:lumMod val="20000"/>
                        <a:lumOff val="80000"/>
                        <a:alpha val="7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2">
                        <a:lumMod val="20000"/>
                        <a:lumOff val="80000"/>
                        <a:alpha val="70000"/>
                      </a:schemeClr>
                    </a:solidFill>
                  </a:tcPr>
                </a:tc>
                <a:extLst>
                  <a:ext uri="{0D108BD9-81ED-4DB2-BD59-A6C34878D82A}">
                    <a16:rowId xmlns:a16="http://schemas.microsoft.com/office/drawing/2014/main" val="4152154133"/>
                  </a:ext>
                </a:extLst>
              </a:tr>
            </a:tbl>
          </a:graphicData>
        </a:graphic>
      </p:graphicFrame>
      <p:sp>
        <p:nvSpPr>
          <p:cNvPr id="6" name="Rectangle 4">
            <a:extLst>
              <a:ext uri="{FF2B5EF4-FFF2-40B4-BE49-F238E27FC236}">
                <a16:creationId xmlns:a16="http://schemas.microsoft.com/office/drawing/2014/main" id="{F93369E9-E64D-47E8-90DB-D5E9417233D8}"/>
              </a:ext>
            </a:extLst>
          </p:cNvPr>
          <p:cNvSpPr/>
          <p:nvPr/>
        </p:nvSpPr>
        <p:spPr>
          <a:xfrm>
            <a:off x="4762978" y="1476531"/>
            <a:ext cx="182880" cy="18288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7" name="Rectangle 5">
            <a:extLst>
              <a:ext uri="{FF2B5EF4-FFF2-40B4-BE49-F238E27FC236}">
                <a16:creationId xmlns:a16="http://schemas.microsoft.com/office/drawing/2014/main" id="{C53BED36-72D3-41E1-9035-D902A40D552A}"/>
              </a:ext>
            </a:extLst>
          </p:cNvPr>
          <p:cNvSpPr/>
          <p:nvPr/>
        </p:nvSpPr>
        <p:spPr>
          <a:xfrm>
            <a:off x="7133556" y="3214941"/>
            <a:ext cx="548640" cy="18288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20%</a:t>
            </a:r>
          </a:p>
        </p:txBody>
      </p:sp>
      <p:sp>
        <p:nvSpPr>
          <p:cNvPr id="8" name="Rectangle 11">
            <a:extLst>
              <a:ext uri="{FF2B5EF4-FFF2-40B4-BE49-F238E27FC236}">
                <a16:creationId xmlns:a16="http://schemas.microsoft.com/office/drawing/2014/main" id="{3E08BFCF-4DF6-4F40-96B9-075D5F91602A}"/>
              </a:ext>
            </a:extLst>
          </p:cNvPr>
          <p:cNvSpPr/>
          <p:nvPr/>
        </p:nvSpPr>
        <p:spPr>
          <a:xfrm>
            <a:off x="6378526" y="2925206"/>
            <a:ext cx="927694" cy="182880"/>
          </a:xfrm>
          <a:prstGeom prst="rect">
            <a:avLst/>
          </a:prstGeom>
          <a:solidFill>
            <a:srgbClr val="51C2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70%</a:t>
            </a:r>
          </a:p>
        </p:txBody>
      </p:sp>
      <p:sp>
        <p:nvSpPr>
          <p:cNvPr id="9" name="Rectangle 40">
            <a:extLst>
              <a:ext uri="{FF2B5EF4-FFF2-40B4-BE49-F238E27FC236}">
                <a16:creationId xmlns:a16="http://schemas.microsoft.com/office/drawing/2014/main" id="{AAE1EEB7-689B-46F5-8A37-4F29756E8992}"/>
              </a:ext>
            </a:extLst>
          </p:cNvPr>
          <p:cNvSpPr/>
          <p:nvPr/>
        </p:nvSpPr>
        <p:spPr>
          <a:xfrm>
            <a:off x="4949771" y="1766266"/>
            <a:ext cx="914400" cy="18288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100%</a:t>
            </a:r>
          </a:p>
        </p:txBody>
      </p:sp>
      <p:sp>
        <p:nvSpPr>
          <p:cNvPr id="10" name="Rectangle 42">
            <a:extLst>
              <a:ext uri="{FF2B5EF4-FFF2-40B4-BE49-F238E27FC236}">
                <a16:creationId xmlns:a16="http://schemas.microsoft.com/office/drawing/2014/main" id="{FED5FA12-1B15-41E0-BA9E-921DC7629182}"/>
              </a:ext>
            </a:extLst>
          </p:cNvPr>
          <p:cNvSpPr/>
          <p:nvPr/>
        </p:nvSpPr>
        <p:spPr>
          <a:xfrm>
            <a:off x="8577787" y="4373881"/>
            <a:ext cx="548640" cy="18288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1" name="Rectangle 43">
            <a:extLst>
              <a:ext uri="{FF2B5EF4-FFF2-40B4-BE49-F238E27FC236}">
                <a16:creationId xmlns:a16="http://schemas.microsoft.com/office/drawing/2014/main" id="{0F82893B-DB93-4BBE-8D7C-C4516DF04C4B}"/>
              </a:ext>
            </a:extLst>
          </p:cNvPr>
          <p:cNvSpPr/>
          <p:nvPr/>
        </p:nvSpPr>
        <p:spPr>
          <a:xfrm>
            <a:off x="5662916" y="2345736"/>
            <a:ext cx="548640" cy="18288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100%</a:t>
            </a:r>
          </a:p>
        </p:txBody>
      </p:sp>
      <p:sp>
        <p:nvSpPr>
          <p:cNvPr id="12" name="Rectangle 44">
            <a:extLst>
              <a:ext uri="{FF2B5EF4-FFF2-40B4-BE49-F238E27FC236}">
                <a16:creationId xmlns:a16="http://schemas.microsoft.com/office/drawing/2014/main" id="{1F500917-1ED0-488A-9FD2-8CB3F8630152}"/>
              </a:ext>
            </a:extLst>
          </p:cNvPr>
          <p:cNvSpPr/>
          <p:nvPr/>
        </p:nvSpPr>
        <p:spPr>
          <a:xfrm>
            <a:off x="6052276" y="2635471"/>
            <a:ext cx="548640" cy="182880"/>
          </a:xfrm>
          <a:prstGeom prst="rect">
            <a:avLst/>
          </a:prstGeom>
          <a:solidFill>
            <a:srgbClr val="51C2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latin typeface="Century Gothic" panose="020B0502020202020204" pitchFamily="34" charset="0"/>
              </a:rPr>
              <a:t>70%</a:t>
            </a:r>
          </a:p>
        </p:txBody>
      </p:sp>
      <p:sp>
        <p:nvSpPr>
          <p:cNvPr id="13" name="Diamond 46">
            <a:extLst>
              <a:ext uri="{FF2B5EF4-FFF2-40B4-BE49-F238E27FC236}">
                <a16:creationId xmlns:a16="http://schemas.microsoft.com/office/drawing/2014/main" id="{BC70AE2C-FCE9-415E-8280-C07AA92CC5F0}"/>
              </a:ext>
            </a:extLst>
          </p:cNvPr>
          <p:cNvSpPr>
            <a:spLocks/>
          </p:cNvSpPr>
          <p:nvPr/>
        </p:nvSpPr>
        <p:spPr>
          <a:xfrm>
            <a:off x="4785838" y="1490503"/>
            <a:ext cx="137160" cy="13716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53">
            <a:extLst>
              <a:ext uri="{FF2B5EF4-FFF2-40B4-BE49-F238E27FC236}">
                <a16:creationId xmlns:a16="http://schemas.microsoft.com/office/drawing/2014/main" id="{F4472BE5-2B4F-40A4-8B04-00E86A9DB607}"/>
              </a:ext>
            </a:extLst>
          </p:cNvPr>
          <p:cNvSpPr/>
          <p:nvPr/>
        </p:nvSpPr>
        <p:spPr>
          <a:xfrm>
            <a:off x="8217798" y="4084146"/>
            <a:ext cx="548640"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5" name="Rectangle 54">
            <a:extLst>
              <a:ext uri="{FF2B5EF4-FFF2-40B4-BE49-F238E27FC236}">
                <a16:creationId xmlns:a16="http://schemas.microsoft.com/office/drawing/2014/main" id="{88EA51D1-7883-410A-9E80-00B3F49622A4}"/>
              </a:ext>
            </a:extLst>
          </p:cNvPr>
          <p:cNvSpPr/>
          <p:nvPr/>
        </p:nvSpPr>
        <p:spPr>
          <a:xfrm>
            <a:off x="7490783" y="3794411"/>
            <a:ext cx="914400" cy="18288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6" name="Rectangle 56">
            <a:extLst>
              <a:ext uri="{FF2B5EF4-FFF2-40B4-BE49-F238E27FC236}">
                <a16:creationId xmlns:a16="http://schemas.microsoft.com/office/drawing/2014/main" id="{E1403974-8577-47A4-A8F6-FAE865EC2CE8}"/>
              </a:ext>
            </a:extLst>
          </p:cNvPr>
          <p:cNvSpPr/>
          <p:nvPr/>
        </p:nvSpPr>
        <p:spPr>
          <a:xfrm>
            <a:off x="11101902" y="6112298"/>
            <a:ext cx="548640" cy="18288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7" name="Rectangle 58">
            <a:extLst>
              <a:ext uri="{FF2B5EF4-FFF2-40B4-BE49-F238E27FC236}">
                <a16:creationId xmlns:a16="http://schemas.microsoft.com/office/drawing/2014/main" id="{AB149815-9681-42C3-8E69-9DC3B57BF21F}"/>
              </a:ext>
            </a:extLst>
          </p:cNvPr>
          <p:cNvSpPr/>
          <p:nvPr/>
        </p:nvSpPr>
        <p:spPr>
          <a:xfrm>
            <a:off x="8937300" y="4663616"/>
            <a:ext cx="914400" cy="18288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8" name="Rectangle 66">
            <a:extLst>
              <a:ext uri="{FF2B5EF4-FFF2-40B4-BE49-F238E27FC236}">
                <a16:creationId xmlns:a16="http://schemas.microsoft.com/office/drawing/2014/main" id="{4B90F061-2B61-4AD2-8761-DBC2667EE1A1}"/>
              </a:ext>
            </a:extLst>
          </p:cNvPr>
          <p:cNvSpPr/>
          <p:nvPr/>
        </p:nvSpPr>
        <p:spPr>
          <a:xfrm>
            <a:off x="10738504" y="5822556"/>
            <a:ext cx="548640" cy="18288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9" name="Rectangle 68">
            <a:extLst>
              <a:ext uri="{FF2B5EF4-FFF2-40B4-BE49-F238E27FC236}">
                <a16:creationId xmlns:a16="http://schemas.microsoft.com/office/drawing/2014/main" id="{FA83454D-A932-4177-BCA7-771F683D373B}"/>
              </a:ext>
            </a:extLst>
          </p:cNvPr>
          <p:cNvSpPr/>
          <p:nvPr/>
        </p:nvSpPr>
        <p:spPr>
          <a:xfrm>
            <a:off x="10205777" y="5243086"/>
            <a:ext cx="731520" cy="18288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20" name="Rectangle 69">
            <a:extLst>
              <a:ext uri="{FF2B5EF4-FFF2-40B4-BE49-F238E27FC236}">
                <a16:creationId xmlns:a16="http://schemas.microsoft.com/office/drawing/2014/main" id="{FAEC779C-EE4B-4EAB-94D8-2C2230976D1E}"/>
              </a:ext>
            </a:extLst>
          </p:cNvPr>
          <p:cNvSpPr/>
          <p:nvPr/>
        </p:nvSpPr>
        <p:spPr>
          <a:xfrm>
            <a:off x="9657978" y="4953351"/>
            <a:ext cx="731520"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21" name="Rectangle 71">
            <a:extLst>
              <a:ext uri="{FF2B5EF4-FFF2-40B4-BE49-F238E27FC236}">
                <a16:creationId xmlns:a16="http://schemas.microsoft.com/office/drawing/2014/main" id="{3CC76EFB-E4F3-46D2-8831-1B07AF262910}"/>
              </a:ext>
            </a:extLst>
          </p:cNvPr>
          <p:cNvSpPr/>
          <p:nvPr/>
        </p:nvSpPr>
        <p:spPr>
          <a:xfrm>
            <a:off x="11467662" y="6388108"/>
            <a:ext cx="182880" cy="18288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22" name="Diamond 57">
            <a:extLst>
              <a:ext uri="{FF2B5EF4-FFF2-40B4-BE49-F238E27FC236}">
                <a16:creationId xmlns:a16="http://schemas.microsoft.com/office/drawing/2014/main" id="{6A278094-7434-4259-B2E7-193DBB8DAB9A}"/>
              </a:ext>
            </a:extLst>
          </p:cNvPr>
          <p:cNvSpPr>
            <a:spLocks/>
          </p:cNvSpPr>
          <p:nvPr/>
        </p:nvSpPr>
        <p:spPr>
          <a:xfrm>
            <a:off x="8222303" y="4360893"/>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3" name="Straight Connector 50">
            <a:extLst>
              <a:ext uri="{FF2B5EF4-FFF2-40B4-BE49-F238E27FC236}">
                <a16:creationId xmlns:a16="http://schemas.microsoft.com/office/drawing/2014/main" id="{F2331CDF-BA65-4183-914F-81C48F831EF8}"/>
              </a:ext>
            </a:extLst>
          </p:cNvPr>
          <p:cNvCxnSpPr/>
          <p:nvPr/>
        </p:nvCxnSpPr>
        <p:spPr>
          <a:xfrm>
            <a:off x="4768719" y="1278224"/>
            <a:ext cx="1098851"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24" name="Straight Connector 72">
            <a:extLst>
              <a:ext uri="{FF2B5EF4-FFF2-40B4-BE49-F238E27FC236}">
                <a16:creationId xmlns:a16="http://schemas.microsoft.com/office/drawing/2014/main" id="{5AA36664-F067-4D6D-A2AF-75D213342CAD}"/>
              </a:ext>
            </a:extLst>
          </p:cNvPr>
          <p:cNvCxnSpPr/>
          <p:nvPr/>
        </p:nvCxnSpPr>
        <p:spPr>
          <a:xfrm>
            <a:off x="5662129" y="2154162"/>
            <a:ext cx="201168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25" name="Straight Connector 73">
            <a:extLst>
              <a:ext uri="{FF2B5EF4-FFF2-40B4-BE49-F238E27FC236}">
                <a16:creationId xmlns:a16="http://schemas.microsoft.com/office/drawing/2014/main" id="{35C89792-CABA-4445-9BAE-82C5377BD07D}"/>
              </a:ext>
            </a:extLst>
          </p:cNvPr>
          <p:cNvCxnSpPr/>
          <p:nvPr/>
        </p:nvCxnSpPr>
        <p:spPr>
          <a:xfrm>
            <a:off x="7487303" y="3604277"/>
            <a:ext cx="34290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26" name="Straight Connector 74">
            <a:extLst>
              <a:ext uri="{FF2B5EF4-FFF2-40B4-BE49-F238E27FC236}">
                <a16:creationId xmlns:a16="http://schemas.microsoft.com/office/drawing/2014/main" id="{2DF69CB5-9EEE-4EB9-8A56-DE2ADB00120A}"/>
              </a:ext>
            </a:extLst>
          </p:cNvPr>
          <p:cNvCxnSpPr/>
          <p:nvPr/>
        </p:nvCxnSpPr>
        <p:spPr>
          <a:xfrm>
            <a:off x="10737318" y="5642008"/>
            <a:ext cx="9144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27" name="Group 59">
            <a:extLst>
              <a:ext uri="{FF2B5EF4-FFF2-40B4-BE49-F238E27FC236}">
                <a16:creationId xmlns:a16="http://schemas.microsoft.com/office/drawing/2014/main" id="{76576AB0-DD9B-4500-8969-CA6608FBFBF4}"/>
              </a:ext>
            </a:extLst>
          </p:cNvPr>
          <p:cNvGrpSpPr/>
          <p:nvPr/>
        </p:nvGrpSpPr>
        <p:grpSpPr>
          <a:xfrm>
            <a:off x="6508228" y="559282"/>
            <a:ext cx="548640" cy="6126480"/>
            <a:chOff x="5331873" y="127356"/>
            <a:chExt cx="548640" cy="6126480"/>
          </a:xfrm>
        </p:grpSpPr>
        <p:sp>
          <p:nvSpPr>
            <p:cNvPr id="28" name="Rectangle 60">
              <a:extLst>
                <a:ext uri="{FF2B5EF4-FFF2-40B4-BE49-F238E27FC236}">
                  <a16:creationId xmlns:a16="http://schemas.microsoft.com/office/drawing/2014/main" id="{841D6CDB-804D-46FC-B466-BDED111C3892}"/>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a:effectLst>
              <a:outerShdw blurRad="50800" dist="38100" dir="8100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TODAY</a:t>
              </a:r>
            </a:p>
          </p:txBody>
        </p:sp>
        <p:cxnSp>
          <p:nvCxnSpPr>
            <p:cNvPr id="29" name="Straight Connector 61">
              <a:extLst>
                <a:ext uri="{FF2B5EF4-FFF2-40B4-BE49-F238E27FC236}">
                  <a16:creationId xmlns:a16="http://schemas.microsoft.com/office/drawing/2014/main" id="{7E1ED5FB-C1E3-45A5-8346-86FA05508906}"/>
                </a:ext>
              </a:extLst>
            </p:cNvPr>
            <p:cNvCxnSpPr/>
            <p:nvPr/>
          </p:nvCxnSpPr>
          <p:spPr>
            <a:xfrm>
              <a:off x="5331873" y="127356"/>
              <a:ext cx="0" cy="6126480"/>
            </a:xfrm>
            <a:prstGeom prst="line">
              <a:avLst/>
            </a:prstGeom>
            <a:ln w="28575">
              <a:solidFill>
                <a:schemeClr val="bg1"/>
              </a:solidFill>
              <a:prstDash val="sysDot"/>
            </a:ln>
            <a:effectLst>
              <a:outerShdw blurRad="38100" dist="12700" dir="8100000" algn="tr" rotWithShape="0">
                <a:schemeClr val="bg1">
                  <a:lumMod val="50000"/>
                  <a:alpha val="50000"/>
                </a:schemeClr>
              </a:outerShdw>
            </a:effectLst>
          </p:spPr>
          <p:style>
            <a:lnRef idx="1">
              <a:schemeClr val="accent1"/>
            </a:lnRef>
            <a:fillRef idx="0">
              <a:schemeClr val="accent1"/>
            </a:fillRef>
            <a:effectRef idx="0">
              <a:schemeClr val="accent1"/>
            </a:effectRef>
            <a:fontRef idx="minor">
              <a:schemeClr val="tx1"/>
            </a:fontRef>
          </p:style>
        </p:cxnSp>
      </p:grpSp>
      <p:sp>
        <p:nvSpPr>
          <p:cNvPr id="30" name="Rectangle 75">
            <a:extLst>
              <a:ext uri="{FF2B5EF4-FFF2-40B4-BE49-F238E27FC236}">
                <a16:creationId xmlns:a16="http://schemas.microsoft.com/office/drawing/2014/main" id="{271FF8F9-6AEF-416F-B907-9270CBD265A6}"/>
              </a:ext>
            </a:extLst>
          </p:cNvPr>
          <p:cNvSpPr/>
          <p:nvPr/>
        </p:nvSpPr>
        <p:spPr>
          <a:xfrm>
            <a:off x="6239614" y="4331441"/>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PROJECT STATUS REPORT  09/20 </a:t>
            </a:r>
          </a:p>
        </p:txBody>
      </p:sp>
    </p:spTree>
    <p:extLst>
      <p:ext uri="{BB962C8B-B14F-4D97-AF65-F5344CB8AC3E}">
        <p14:creationId xmlns:p14="http://schemas.microsoft.com/office/powerpoint/2010/main" val="42015731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ítulo 1">
            <a:extLst>
              <a:ext uri="{FF2B5EF4-FFF2-40B4-BE49-F238E27FC236}">
                <a16:creationId xmlns:a16="http://schemas.microsoft.com/office/drawing/2014/main" id="{147EB1D0-C696-4AED-AD54-EEF40E60C6C8}"/>
              </a:ext>
            </a:extLst>
          </p:cNvPr>
          <p:cNvSpPr>
            <a:spLocks noGrp="1"/>
          </p:cNvSpPr>
          <p:nvPr>
            <p:ph type="subTitle" idx="1"/>
          </p:nvPr>
        </p:nvSpPr>
        <p:spPr/>
        <p:txBody>
          <a:bodyPr/>
          <a:lstStyle/>
          <a:p>
            <a:endParaRPr lang="es-PE" dirty="0"/>
          </a:p>
        </p:txBody>
      </p:sp>
      <p:sp>
        <p:nvSpPr>
          <p:cNvPr id="3" name="Título 2">
            <a:extLst>
              <a:ext uri="{FF2B5EF4-FFF2-40B4-BE49-F238E27FC236}">
                <a16:creationId xmlns:a16="http://schemas.microsoft.com/office/drawing/2014/main" id="{967D7C61-1DFF-4DD2-83A5-BE377EA6003B}"/>
              </a:ext>
            </a:extLst>
          </p:cNvPr>
          <p:cNvSpPr>
            <a:spLocks noGrp="1"/>
          </p:cNvSpPr>
          <p:nvPr>
            <p:ph type="title"/>
          </p:nvPr>
        </p:nvSpPr>
        <p:spPr/>
        <p:txBody>
          <a:bodyPr/>
          <a:lstStyle/>
          <a:p>
            <a:endParaRPr lang="es-PE" dirty="0"/>
          </a:p>
        </p:txBody>
      </p:sp>
      <p:sp>
        <p:nvSpPr>
          <p:cNvPr id="4" name="Marcador de número de diapositiva 3">
            <a:extLst>
              <a:ext uri="{FF2B5EF4-FFF2-40B4-BE49-F238E27FC236}">
                <a16:creationId xmlns:a16="http://schemas.microsoft.com/office/drawing/2014/main" id="{9D66C76C-6724-4D8C-BB41-0674FC3CE30F}"/>
              </a:ext>
            </a:extLst>
          </p:cNvPr>
          <p:cNvSpPr>
            <a:spLocks noGrp="1"/>
          </p:cNvSpPr>
          <p:nvPr>
            <p:ph type="sldNum" sz="quarter" idx="12"/>
          </p:nvPr>
        </p:nvSpPr>
        <p:spPr/>
        <p:txBody>
          <a:bodyPr/>
          <a:lstStyle/>
          <a:p>
            <a:fld id="{F68327C5-B821-4FE9-A59A-A60D9EB59A9A}" type="slidenum">
              <a:rPr lang="en-US" smtClean="0"/>
              <a:pPr/>
              <a:t>26</a:t>
            </a:fld>
            <a:endParaRPr lang="en-US" dirty="0"/>
          </a:p>
        </p:txBody>
      </p:sp>
      <p:graphicFrame>
        <p:nvGraphicFramePr>
          <p:cNvPr id="5" name="Table 2">
            <a:extLst>
              <a:ext uri="{FF2B5EF4-FFF2-40B4-BE49-F238E27FC236}">
                <a16:creationId xmlns:a16="http://schemas.microsoft.com/office/drawing/2014/main" id="{EA137C74-9C85-48BB-B692-6010C9E0C02E}"/>
              </a:ext>
            </a:extLst>
          </p:cNvPr>
          <p:cNvGraphicFramePr>
            <a:graphicFrameLocks noGrp="1"/>
          </p:cNvGraphicFramePr>
          <p:nvPr>
            <p:extLst>
              <p:ext uri="{D42A27DB-BD31-4B8C-83A1-F6EECF244321}">
                <p14:modId xmlns:p14="http://schemas.microsoft.com/office/powerpoint/2010/main" val="162772959"/>
              </p:ext>
            </p:extLst>
          </p:nvPr>
        </p:nvGraphicFramePr>
        <p:xfrm>
          <a:off x="309110" y="1009838"/>
          <a:ext cx="11573780" cy="5730373"/>
        </p:xfrm>
        <a:graphic>
          <a:graphicData uri="http://schemas.openxmlformats.org/drawingml/2006/table">
            <a:tbl>
              <a:tblPr firstRow="1" bandRow="1">
                <a:tableStyleId>{5C22544A-7EE6-4342-B048-85BDC9FD1C3A}</a:tableStyleId>
              </a:tblPr>
              <a:tblGrid>
                <a:gridCol w="1915038">
                  <a:extLst>
                    <a:ext uri="{9D8B030D-6E8A-4147-A177-3AD203B41FA5}">
                      <a16:colId xmlns:a16="http://schemas.microsoft.com/office/drawing/2014/main" val="602210714"/>
                    </a:ext>
                  </a:extLst>
                </a:gridCol>
                <a:gridCol w="576197">
                  <a:extLst>
                    <a:ext uri="{9D8B030D-6E8A-4147-A177-3AD203B41FA5}">
                      <a16:colId xmlns:a16="http://schemas.microsoft.com/office/drawing/2014/main" val="4079889448"/>
                    </a:ext>
                  </a:extLst>
                </a:gridCol>
                <a:gridCol w="576197">
                  <a:extLst>
                    <a:ext uri="{9D8B030D-6E8A-4147-A177-3AD203B41FA5}">
                      <a16:colId xmlns:a16="http://schemas.microsoft.com/office/drawing/2014/main" val="1024581539"/>
                    </a:ext>
                  </a:extLst>
                </a:gridCol>
                <a:gridCol w="1290181">
                  <a:extLst>
                    <a:ext uri="{9D8B030D-6E8A-4147-A177-3AD203B41FA5}">
                      <a16:colId xmlns:a16="http://schemas.microsoft.com/office/drawing/2014/main" val="1817390762"/>
                    </a:ext>
                  </a:extLst>
                </a:gridCol>
                <a:gridCol w="2405389">
                  <a:extLst>
                    <a:ext uri="{9D8B030D-6E8A-4147-A177-3AD203B41FA5}">
                      <a16:colId xmlns:a16="http://schemas.microsoft.com/office/drawing/2014/main" val="745651107"/>
                    </a:ext>
                  </a:extLst>
                </a:gridCol>
                <a:gridCol w="2405389">
                  <a:extLst>
                    <a:ext uri="{9D8B030D-6E8A-4147-A177-3AD203B41FA5}">
                      <a16:colId xmlns:a16="http://schemas.microsoft.com/office/drawing/2014/main" val="3839570682"/>
                    </a:ext>
                  </a:extLst>
                </a:gridCol>
                <a:gridCol w="2405389">
                  <a:extLst>
                    <a:ext uri="{9D8B030D-6E8A-4147-A177-3AD203B41FA5}">
                      <a16:colId xmlns:a16="http://schemas.microsoft.com/office/drawing/2014/main" val="335129915"/>
                    </a:ext>
                  </a:extLst>
                </a:gridCol>
              </a:tblGrid>
              <a:tr h="228515">
                <a:tc>
                  <a:txBody>
                    <a:bodyPr/>
                    <a:lstStyle/>
                    <a:p>
                      <a:r>
                        <a:rPr lang="en-US" sz="900" dirty="0">
                          <a:solidFill>
                            <a:schemeClr val="tx1"/>
                          </a:solidFill>
                          <a:latin typeface="Century Gothic" panose="020B0502020202020204" pitchFamily="34" charset="0"/>
                        </a:rPr>
                        <a:t>PROJECTS + TASKS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dirty="0">
                          <a:solidFill>
                            <a:schemeClr val="tx1"/>
                          </a:solidFill>
                          <a:latin typeface="Century Gothic" panose="020B0502020202020204" pitchFamily="34" charset="0"/>
                        </a:rPr>
                        <a:t>START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dirty="0">
                          <a:solidFill>
                            <a:schemeClr val="tx1"/>
                          </a:solidFill>
                          <a:latin typeface="Century Gothic" panose="020B0502020202020204" pitchFamily="34" charset="0"/>
                        </a:rPr>
                        <a:t>END</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r>
                        <a:rPr lang="en-US" sz="900" dirty="0">
                          <a:solidFill>
                            <a:schemeClr val="tx1"/>
                          </a:solidFill>
                          <a:latin typeface="Century Gothic" panose="020B0502020202020204" pitchFamily="34" charset="0"/>
                        </a:rPr>
                        <a:t>OWNER</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75000"/>
                        <a:alpha val="50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2</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75000"/>
                        <a:alpha val="50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3</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75000"/>
                        <a:alpha val="50000"/>
                      </a:schemeClr>
                    </a:solidFill>
                  </a:tcPr>
                </a:tc>
                <a:extLst>
                  <a:ext uri="{0D108BD9-81ED-4DB2-BD59-A6C34878D82A}">
                    <a16:rowId xmlns:a16="http://schemas.microsoft.com/office/drawing/2014/main" val="3619611726"/>
                  </a:ext>
                </a:extLst>
              </a:tr>
              <a:tr h="289567">
                <a:tc>
                  <a:txBody>
                    <a:bodyPr/>
                    <a:lstStyle/>
                    <a:p>
                      <a:pPr>
                        <a:lnSpc>
                          <a:spcPct val="100000"/>
                        </a:lnSpc>
                      </a:pPr>
                      <a:r>
                        <a:rPr lang="en-US" sz="1000" dirty="0">
                          <a:solidFill>
                            <a:schemeClr val="tx1"/>
                          </a:solidFill>
                          <a:latin typeface="Century Gothic" panose="020B0502020202020204" pitchFamily="34" charset="0"/>
                        </a:rPr>
                        <a:t>PREP</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2965858687"/>
                  </a:ext>
                </a:extLst>
              </a:tr>
              <a:tr h="289567">
                <a:tc>
                  <a:txBody>
                    <a:bodyPr/>
                    <a:lstStyle/>
                    <a:p>
                      <a:pPr>
                        <a:lnSpc>
                          <a:spcPct val="100000"/>
                        </a:lnSpc>
                      </a:pPr>
                      <a:r>
                        <a:rPr lang="en-US" sz="1000" dirty="0">
                          <a:solidFill>
                            <a:schemeClr val="tx1"/>
                          </a:solidFill>
                          <a:latin typeface="Century Gothic" panose="020B0502020202020204" pitchFamily="34" charset="0"/>
                        </a:rPr>
                        <a:t>Set Kick-Off Meeting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r h="289567">
                <a:tc>
                  <a:txBody>
                    <a:bodyPr/>
                    <a:lstStyle/>
                    <a:p>
                      <a:pPr>
                        <a:lnSpc>
                          <a:spcPct val="100000"/>
                        </a:lnSpc>
                      </a:pPr>
                      <a:r>
                        <a:rPr lang="en-US" sz="1000" dirty="0">
                          <a:solidFill>
                            <a:schemeClr val="tx1"/>
                          </a:solidFill>
                          <a:latin typeface="Century Gothic" panose="020B0502020202020204" pitchFamily="34" charset="0"/>
                        </a:rPr>
                        <a:t>Agree on Objectives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92502013"/>
                  </a:ext>
                </a:extLst>
              </a:tr>
              <a:tr h="289567">
                <a:tc>
                  <a:txBody>
                    <a:bodyPr/>
                    <a:lstStyle/>
                    <a:p>
                      <a:pPr>
                        <a:lnSpc>
                          <a:spcPct val="100000"/>
                        </a:lnSpc>
                      </a:pPr>
                      <a:r>
                        <a:rPr lang="en-US" sz="1000" dirty="0">
                          <a:solidFill>
                            <a:schemeClr val="tx1"/>
                          </a:solidFill>
                          <a:latin typeface="Century Gothic" panose="020B0502020202020204" pitchFamily="34" charset="0"/>
                        </a:rPr>
                        <a:t>INITIATION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699537522"/>
                  </a:ext>
                </a:extLst>
              </a:tr>
              <a:tr h="289567">
                <a:tc>
                  <a:txBody>
                    <a:bodyPr/>
                    <a:lstStyle/>
                    <a:p>
                      <a:pPr>
                        <a:lnSpc>
                          <a:spcPct val="100000"/>
                        </a:lnSpc>
                      </a:pPr>
                      <a:r>
                        <a:rPr lang="en-US" sz="1000" dirty="0">
                          <a:solidFill>
                            <a:schemeClr val="tx1"/>
                          </a:solidFill>
                          <a:latin typeface="Century Gothic" panose="020B0502020202020204" pitchFamily="34" charset="0"/>
                        </a:rPr>
                        <a:t>Detailed Requirements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19141191"/>
                  </a:ext>
                </a:extLst>
              </a:tr>
              <a:tr h="289567">
                <a:tc>
                  <a:txBody>
                    <a:bodyPr/>
                    <a:lstStyle/>
                    <a:p>
                      <a:pPr>
                        <a:lnSpc>
                          <a:spcPct val="100000"/>
                        </a:lnSpc>
                      </a:pPr>
                      <a:r>
                        <a:rPr lang="en-US" sz="1000" dirty="0">
                          <a:solidFill>
                            <a:schemeClr val="tx1"/>
                          </a:solidFill>
                          <a:latin typeface="Century Gothic" panose="020B0502020202020204" pitchFamily="34" charset="0"/>
                        </a:rPr>
                        <a:t>Hardware Requirements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11561401"/>
                  </a:ext>
                </a:extLst>
              </a:tr>
              <a:tr h="289567">
                <a:tc>
                  <a:txBody>
                    <a:bodyPr/>
                    <a:lstStyle/>
                    <a:p>
                      <a:pPr>
                        <a:lnSpc>
                          <a:spcPct val="100000"/>
                        </a:lnSpc>
                      </a:pPr>
                      <a:r>
                        <a:rPr lang="en-US" sz="1000" dirty="0">
                          <a:solidFill>
                            <a:schemeClr val="tx1"/>
                          </a:solidFill>
                          <a:latin typeface="Century Gothic" panose="020B0502020202020204" pitchFamily="34" charset="0"/>
                        </a:rPr>
                        <a:t>Final Resource Plan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94209273"/>
                  </a:ext>
                </a:extLst>
              </a:tr>
              <a:tr h="289567">
                <a:tc>
                  <a:txBody>
                    <a:bodyPr/>
                    <a:lstStyle/>
                    <a:p>
                      <a:pPr>
                        <a:lnSpc>
                          <a:spcPct val="100000"/>
                        </a:lnSpc>
                      </a:pPr>
                      <a:r>
                        <a:rPr lang="en-US" sz="1000" dirty="0">
                          <a:solidFill>
                            <a:schemeClr val="tx1"/>
                          </a:solidFill>
                          <a:latin typeface="Century Gothic" panose="020B0502020202020204" pitchFamily="34" charset="0"/>
                        </a:rPr>
                        <a:t>Staffing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390668724"/>
                  </a:ext>
                </a:extLst>
              </a:tr>
              <a:tr h="289567">
                <a:tc>
                  <a:txBody>
                    <a:bodyPr/>
                    <a:lstStyle/>
                    <a:p>
                      <a:pPr>
                        <a:lnSpc>
                          <a:spcPct val="100000"/>
                        </a:lnSpc>
                      </a:pPr>
                      <a:r>
                        <a:rPr lang="en-US" sz="1000" dirty="0">
                          <a:solidFill>
                            <a:schemeClr val="tx1"/>
                          </a:solidFill>
                          <a:latin typeface="Century Gothic" panose="020B0502020202020204" pitchFamily="34" charset="0"/>
                        </a:rPr>
                        <a:t>DEVELOPMENT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699392616"/>
                  </a:ext>
                </a:extLst>
              </a:tr>
              <a:tr h="289567">
                <a:tc>
                  <a:txBody>
                    <a:bodyPr/>
                    <a:lstStyle/>
                    <a:p>
                      <a:pPr>
                        <a:lnSpc>
                          <a:spcPct val="100000"/>
                        </a:lnSpc>
                      </a:pPr>
                      <a:r>
                        <a:rPr lang="en-US" sz="1000" dirty="0">
                          <a:solidFill>
                            <a:schemeClr val="tx1"/>
                          </a:solidFill>
                          <a:latin typeface="Century Gothic" panose="020B0502020202020204" pitchFamily="34" charset="0"/>
                        </a:rPr>
                        <a:t>Technical Requirements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102260576"/>
                  </a:ext>
                </a:extLst>
              </a:tr>
              <a:tr h="289567">
                <a:tc>
                  <a:txBody>
                    <a:bodyPr/>
                    <a:lstStyle/>
                    <a:p>
                      <a:pPr>
                        <a:lnSpc>
                          <a:spcPct val="100000"/>
                        </a:lnSpc>
                      </a:pPr>
                      <a:r>
                        <a:rPr lang="en-US" sz="1000" dirty="0">
                          <a:solidFill>
                            <a:schemeClr val="tx1"/>
                          </a:solidFill>
                          <a:latin typeface="Century Gothic" panose="020B0502020202020204" pitchFamily="34" charset="0"/>
                        </a:rPr>
                        <a:t>DB Development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885946280"/>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API Development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77369785"/>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UI Client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89984988"/>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Testing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53128129"/>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Development Complete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66339753"/>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OPERATIONS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2932735880"/>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Hardware Configuration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86850733"/>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System Testing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273912285"/>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LAUNCH</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2">
                        <a:lumMod val="20000"/>
                        <a:lumOff val="80000"/>
                        <a:alpha val="7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2">
                        <a:lumMod val="20000"/>
                        <a:lumOff val="80000"/>
                        <a:alpha val="7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2">
                        <a:lumMod val="20000"/>
                        <a:lumOff val="80000"/>
                        <a:alpha val="70000"/>
                      </a:schemeClr>
                    </a:solidFill>
                  </a:tcPr>
                </a:tc>
                <a:extLst>
                  <a:ext uri="{0D108BD9-81ED-4DB2-BD59-A6C34878D82A}">
                    <a16:rowId xmlns:a16="http://schemas.microsoft.com/office/drawing/2014/main" val="4152154133"/>
                  </a:ext>
                </a:extLst>
              </a:tr>
            </a:tbl>
          </a:graphicData>
        </a:graphic>
      </p:graphicFrame>
      <p:sp>
        <p:nvSpPr>
          <p:cNvPr id="6" name="Rectangle 4">
            <a:extLst>
              <a:ext uri="{FF2B5EF4-FFF2-40B4-BE49-F238E27FC236}">
                <a16:creationId xmlns:a16="http://schemas.microsoft.com/office/drawing/2014/main" id="{56927875-6647-497B-A78D-AB2CCCBBD6F3}"/>
              </a:ext>
            </a:extLst>
          </p:cNvPr>
          <p:cNvSpPr/>
          <p:nvPr/>
        </p:nvSpPr>
        <p:spPr>
          <a:xfrm>
            <a:off x="4782035" y="1577649"/>
            <a:ext cx="1371600" cy="18288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7" name="Rectangle 5">
            <a:extLst>
              <a:ext uri="{FF2B5EF4-FFF2-40B4-BE49-F238E27FC236}">
                <a16:creationId xmlns:a16="http://schemas.microsoft.com/office/drawing/2014/main" id="{2C671CFF-056D-45F8-9DBC-BBB5F844CF20}"/>
              </a:ext>
            </a:extLst>
          </p:cNvPr>
          <p:cNvSpPr/>
          <p:nvPr/>
        </p:nvSpPr>
        <p:spPr>
          <a:xfrm>
            <a:off x="4782035" y="3316059"/>
            <a:ext cx="1371600" cy="18288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8" name="Rectangle 11">
            <a:extLst>
              <a:ext uri="{FF2B5EF4-FFF2-40B4-BE49-F238E27FC236}">
                <a16:creationId xmlns:a16="http://schemas.microsoft.com/office/drawing/2014/main" id="{90C3F029-823F-4FA3-8D5C-0346985DD556}"/>
              </a:ext>
            </a:extLst>
          </p:cNvPr>
          <p:cNvSpPr/>
          <p:nvPr/>
        </p:nvSpPr>
        <p:spPr>
          <a:xfrm>
            <a:off x="4782035" y="3026324"/>
            <a:ext cx="1371600" cy="182880"/>
          </a:xfrm>
          <a:prstGeom prst="rect">
            <a:avLst/>
          </a:prstGeom>
          <a:solidFill>
            <a:srgbClr val="51C2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9" name="Rectangle 40">
            <a:extLst>
              <a:ext uri="{FF2B5EF4-FFF2-40B4-BE49-F238E27FC236}">
                <a16:creationId xmlns:a16="http://schemas.microsoft.com/office/drawing/2014/main" id="{DB473FE0-C2D3-4A6D-AED6-CAEFBDC1FA1D}"/>
              </a:ext>
            </a:extLst>
          </p:cNvPr>
          <p:cNvSpPr/>
          <p:nvPr/>
        </p:nvSpPr>
        <p:spPr>
          <a:xfrm>
            <a:off x="4782035" y="1867384"/>
            <a:ext cx="1371600" cy="18288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0" name="Rectangle 42">
            <a:extLst>
              <a:ext uri="{FF2B5EF4-FFF2-40B4-BE49-F238E27FC236}">
                <a16:creationId xmlns:a16="http://schemas.microsoft.com/office/drawing/2014/main" id="{DF1A8996-9CE1-4671-8B39-D9E07546C2BF}"/>
              </a:ext>
            </a:extLst>
          </p:cNvPr>
          <p:cNvSpPr/>
          <p:nvPr/>
        </p:nvSpPr>
        <p:spPr>
          <a:xfrm>
            <a:off x="4782035" y="4474999"/>
            <a:ext cx="1371600" cy="18288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1" name="Rectangle 43">
            <a:extLst>
              <a:ext uri="{FF2B5EF4-FFF2-40B4-BE49-F238E27FC236}">
                <a16:creationId xmlns:a16="http://schemas.microsoft.com/office/drawing/2014/main" id="{0F73C8F7-6662-4C46-9EB2-ED12F4D98D3A}"/>
              </a:ext>
            </a:extLst>
          </p:cNvPr>
          <p:cNvSpPr/>
          <p:nvPr/>
        </p:nvSpPr>
        <p:spPr>
          <a:xfrm>
            <a:off x="4782035" y="2446854"/>
            <a:ext cx="1371600" cy="18288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2" name="Rectangle 44">
            <a:extLst>
              <a:ext uri="{FF2B5EF4-FFF2-40B4-BE49-F238E27FC236}">
                <a16:creationId xmlns:a16="http://schemas.microsoft.com/office/drawing/2014/main" id="{B5561E04-9831-46F7-9F3C-F5E32ED69001}"/>
              </a:ext>
            </a:extLst>
          </p:cNvPr>
          <p:cNvSpPr/>
          <p:nvPr/>
        </p:nvSpPr>
        <p:spPr>
          <a:xfrm>
            <a:off x="4782035" y="2736589"/>
            <a:ext cx="1371600" cy="182880"/>
          </a:xfrm>
          <a:prstGeom prst="rect">
            <a:avLst/>
          </a:prstGeom>
          <a:solidFill>
            <a:srgbClr val="51C2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3" name="Rectangle 53">
            <a:extLst>
              <a:ext uri="{FF2B5EF4-FFF2-40B4-BE49-F238E27FC236}">
                <a16:creationId xmlns:a16="http://schemas.microsoft.com/office/drawing/2014/main" id="{D77769DB-69A1-4B00-9154-81A47F831AC2}"/>
              </a:ext>
            </a:extLst>
          </p:cNvPr>
          <p:cNvSpPr/>
          <p:nvPr/>
        </p:nvSpPr>
        <p:spPr>
          <a:xfrm>
            <a:off x="4782035" y="4185264"/>
            <a:ext cx="1371600"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4" name="Rectangle 54">
            <a:extLst>
              <a:ext uri="{FF2B5EF4-FFF2-40B4-BE49-F238E27FC236}">
                <a16:creationId xmlns:a16="http://schemas.microsoft.com/office/drawing/2014/main" id="{A26B5952-223E-4A03-B08D-987F18BC9660}"/>
              </a:ext>
            </a:extLst>
          </p:cNvPr>
          <p:cNvSpPr/>
          <p:nvPr/>
        </p:nvSpPr>
        <p:spPr>
          <a:xfrm>
            <a:off x="4782035" y="3895529"/>
            <a:ext cx="1371600" cy="18288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5" name="Rectangle 56">
            <a:extLst>
              <a:ext uri="{FF2B5EF4-FFF2-40B4-BE49-F238E27FC236}">
                <a16:creationId xmlns:a16="http://schemas.microsoft.com/office/drawing/2014/main" id="{E45CE1A8-993E-45A0-A8E5-33F5EEB6DE73}"/>
              </a:ext>
            </a:extLst>
          </p:cNvPr>
          <p:cNvSpPr/>
          <p:nvPr/>
        </p:nvSpPr>
        <p:spPr>
          <a:xfrm>
            <a:off x="4782035" y="6213416"/>
            <a:ext cx="1371600" cy="18288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6" name="Rectangle 58">
            <a:extLst>
              <a:ext uri="{FF2B5EF4-FFF2-40B4-BE49-F238E27FC236}">
                <a16:creationId xmlns:a16="http://schemas.microsoft.com/office/drawing/2014/main" id="{EDFC3274-3375-4D90-8C74-18961FD42B2D}"/>
              </a:ext>
            </a:extLst>
          </p:cNvPr>
          <p:cNvSpPr/>
          <p:nvPr/>
        </p:nvSpPr>
        <p:spPr>
          <a:xfrm>
            <a:off x="4782035" y="4764734"/>
            <a:ext cx="1371600" cy="18288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7" name="Rectangle 66">
            <a:extLst>
              <a:ext uri="{FF2B5EF4-FFF2-40B4-BE49-F238E27FC236}">
                <a16:creationId xmlns:a16="http://schemas.microsoft.com/office/drawing/2014/main" id="{F3E89649-29E9-42E7-85D9-87B79E9A8BB3}"/>
              </a:ext>
            </a:extLst>
          </p:cNvPr>
          <p:cNvSpPr/>
          <p:nvPr/>
        </p:nvSpPr>
        <p:spPr>
          <a:xfrm>
            <a:off x="4782035" y="5923674"/>
            <a:ext cx="1371600" cy="18288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8" name="Rectangle 68">
            <a:extLst>
              <a:ext uri="{FF2B5EF4-FFF2-40B4-BE49-F238E27FC236}">
                <a16:creationId xmlns:a16="http://schemas.microsoft.com/office/drawing/2014/main" id="{42C2AAB5-AADE-4166-AE1F-1B8D2BE3C803}"/>
              </a:ext>
            </a:extLst>
          </p:cNvPr>
          <p:cNvSpPr/>
          <p:nvPr/>
        </p:nvSpPr>
        <p:spPr>
          <a:xfrm>
            <a:off x="4782035" y="5344204"/>
            <a:ext cx="1371600" cy="18288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9" name="Rectangle 69">
            <a:extLst>
              <a:ext uri="{FF2B5EF4-FFF2-40B4-BE49-F238E27FC236}">
                <a16:creationId xmlns:a16="http://schemas.microsoft.com/office/drawing/2014/main" id="{C6C1F21B-0DF1-4DEB-827D-6F0041A20E04}"/>
              </a:ext>
            </a:extLst>
          </p:cNvPr>
          <p:cNvSpPr/>
          <p:nvPr/>
        </p:nvSpPr>
        <p:spPr>
          <a:xfrm>
            <a:off x="4782035" y="5054469"/>
            <a:ext cx="1371600"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20" name="Rectangle 71">
            <a:extLst>
              <a:ext uri="{FF2B5EF4-FFF2-40B4-BE49-F238E27FC236}">
                <a16:creationId xmlns:a16="http://schemas.microsoft.com/office/drawing/2014/main" id="{FE9C7ED7-9BCA-4E66-8E44-B1EF5D108268}"/>
              </a:ext>
            </a:extLst>
          </p:cNvPr>
          <p:cNvSpPr/>
          <p:nvPr/>
        </p:nvSpPr>
        <p:spPr>
          <a:xfrm>
            <a:off x="4782035" y="6489226"/>
            <a:ext cx="1371600" cy="18288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21" name="Diamond 57">
            <a:extLst>
              <a:ext uri="{FF2B5EF4-FFF2-40B4-BE49-F238E27FC236}">
                <a16:creationId xmlns:a16="http://schemas.microsoft.com/office/drawing/2014/main" id="{A824F075-EF01-44BB-904D-8C8B789DA464}"/>
              </a:ext>
            </a:extLst>
          </p:cNvPr>
          <p:cNvSpPr>
            <a:spLocks/>
          </p:cNvSpPr>
          <p:nvPr/>
        </p:nvSpPr>
        <p:spPr>
          <a:xfrm>
            <a:off x="8241360" y="4479429"/>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2" name="Straight Connector 50">
            <a:extLst>
              <a:ext uri="{FF2B5EF4-FFF2-40B4-BE49-F238E27FC236}">
                <a16:creationId xmlns:a16="http://schemas.microsoft.com/office/drawing/2014/main" id="{F1D743EF-AA90-4F4F-BC3E-D86A3FF7D310}"/>
              </a:ext>
            </a:extLst>
          </p:cNvPr>
          <p:cNvCxnSpPr>
            <a:cxnSpLocks/>
          </p:cNvCxnSpPr>
          <p:nvPr/>
        </p:nvCxnSpPr>
        <p:spPr>
          <a:xfrm>
            <a:off x="4782034" y="1379342"/>
            <a:ext cx="13716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23" name="Straight Connector 72">
            <a:extLst>
              <a:ext uri="{FF2B5EF4-FFF2-40B4-BE49-F238E27FC236}">
                <a16:creationId xmlns:a16="http://schemas.microsoft.com/office/drawing/2014/main" id="{62DDA089-6478-4E7E-A239-319FC1E1534C}"/>
              </a:ext>
            </a:extLst>
          </p:cNvPr>
          <p:cNvCxnSpPr>
            <a:cxnSpLocks/>
          </p:cNvCxnSpPr>
          <p:nvPr/>
        </p:nvCxnSpPr>
        <p:spPr>
          <a:xfrm>
            <a:off x="4782035" y="2255280"/>
            <a:ext cx="13716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24" name="Straight Connector 73">
            <a:extLst>
              <a:ext uri="{FF2B5EF4-FFF2-40B4-BE49-F238E27FC236}">
                <a16:creationId xmlns:a16="http://schemas.microsoft.com/office/drawing/2014/main" id="{C125F213-73DA-4012-82A0-DA0ABED48770}"/>
              </a:ext>
            </a:extLst>
          </p:cNvPr>
          <p:cNvCxnSpPr>
            <a:cxnSpLocks/>
          </p:cNvCxnSpPr>
          <p:nvPr/>
        </p:nvCxnSpPr>
        <p:spPr>
          <a:xfrm>
            <a:off x="4782035" y="3705395"/>
            <a:ext cx="13716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25" name="Straight Connector 74">
            <a:extLst>
              <a:ext uri="{FF2B5EF4-FFF2-40B4-BE49-F238E27FC236}">
                <a16:creationId xmlns:a16="http://schemas.microsoft.com/office/drawing/2014/main" id="{913091CD-A0DE-47AF-8348-BA5F486FC752}"/>
              </a:ext>
            </a:extLst>
          </p:cNvPr>
          <p:cNvCxnSpPr>
            <a:cxnSpLocks/>
          </p:cNvCxnSpPr>
          <p:nvPr/>
        </p:nvCxnSpPr>
        <p:spPr>
          <a:xfrm>
            <a:off x="4782035" y="5743126"/>
            <a:ext cx="13716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26" name="Group 59">
            <a:extLst>
              <a:ext uri="{FF2B5EF4-FFF2-40B4-BE49-F238E27FC236}">
                <a16:creationId xmlns:a16="http://schemas.microsoft.com/office/drawing/2014/main" id="{56586293-50E0-45C0-A5F8-41770A479892}"/>
              </a:ext>
            </a:extLst>
          </p:cNvPr>
          <p:cNvGrpSpPr/>
          <p:nvPr/>
        </p:nvGrpSpPr>
        <p:grpSpPr>
          <a:xfrm>
            <a:off x="9889300" y="660400"/>
            <a:ext cx="548640" cy="6126480"/>
            <a:chOff x="5331873" y="127356"/>
            <a:chExt cx="548640" cy="6126480"/>
          </a:xfrm>
        </p:grpSpPr>
        <p:sp>
          <p:nvSpPr>
            <p:cNvPr id="27" name="Rectangle 60">
              <a:extLst>
                <a:ext uri="{FF2B5EF4-FFF2-40B4-BE49-F238E27FC236}">
                  <a16:creationId xmlns:a16="http://schemas.microsoft.com/office/drawing/2014/main" id="{560112A8-5592-46C6-BBD8-1F06F4EC0CCD}"/>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a:effectLst>
              <a:outerShdw blurRad="50800" dist="38100" dir="8100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TODAY</a:t>
              </a:r>
            </a:p>
          </p:txBody>
        </p:sp>
        <p:cxnSp>
          <p:nvCxnSpPr>
            <p:cNvPr id="28" name="Straight Connector 61">
              <a:extLst>
                <a:ext uri="{FF2B5EF4-FFF2-40B4-BE49-F238E27FC236}">
                  <a16:creationId xmlns:a16="http://schemas.microsoft.com/office/drawing/2014/main" id="{D00E3C41-CAA2-4C03-81A6-A4D9D3D31BB4}"/>
                </a:ext>
              </a:extLst>
            </p:cNvPr>
            <p:cNvCxnSpPr/>
            <p:nvPr/>
          </p:nvCxnSpPr>
          <p:spPr>
            <a:xfrm>
              <a:off x="5331873" y="127356"/>
              <a:ext cx="0" cy="6126480"/>
            </a:xfrm>
            <a:prstGeom prst="line">
              <a:avLst/>
            </a:prstGeom>
            <a:ln w="28575">
              <a:solidFill>
                <a:schemeClr val="bg1"/>
              </a:solidFill>
              <a:prstDash val="sysDot"/>
            </a:ln>
            <a:effectLst>
              <a:outerShdw blurRad="38100" dist="12700" dir="8100000" algn="tr" rotWithShape="0">
                <a:schemeClr val="bg1">
                  <a:lumMod val="50000"/>
                  <a:alpha val="50000"/>
                </a:schemeClr>
              </a:outerShdw>
            </a:effectLst>
          </p:spPr>
          <p:style>
            <a:lnRef idx="1">
              <a:schemeClr val="accent1"/>
            </a:lnRef>
            <a:fillRef idx="0">
              <a:schemeClr val="accent1"/>
            </a:fillRef>
            <a:effectRef idx="0">
              <a:schemeClr val="accent1"/>
            </a:effectRef>
            <a:fontRef idx="minor">
              <a:schemeClr val="tx1"/>
            </a:fontRef>
          </p:style>
        </p:cxnSp>
      </p:grpSp>
      <p:sp>
        <p:nvSpPr>
          <p:cNvPr id="29" name="Rectangle 75">
            <a:extLst>
              <a:ext uri="{FF2B5EF4-FFF2-40B4-BE49-F238E27FC236}">
                <a16:creationId xmlns:a16="http://schemas.microsoft.com/office/drawing/2014/main" id="{2D92CF35-B5E1-47DE-B58B-CC98AB4B43D7}"/>
              </a:ext>
            </a:extLst>
          </p:cNvPr>
          <p:cNvSpPr/>
          <p:nvPr/>
        </p:nvSpPr>
        <p:spPr>
          <a:xfrm>
            <a:off x="6258671" y="4432559"/>
            <a:ext cx="201168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TASK NOTES / MILESTONE 00/00</a:t>
            </a:r>
          </a:p>
        </p:txBody>
      </p:sp>
      <p:sp>
        <p:nvSpPr>
          <p:cNvPr id="30" name="Diamond 62">
            <a:extLst>
              <a:ext uri="{FF2B5EF4-FFF2-40B4-BE49-F238E27FC236}">
                <a16:creationId xmlns:a16="http://schemas.microsoft.com/office/drawing/2014/main" id="{ADB33410-BB6D-4F6E-8D20-69A65A535C69}"/>
              </a:ext>
            </a:extLst>
          </p:cNvPr>
          <p:cNvSpPr>
            <a:spLocks/>
          </p:cNvSpPr>
          <p:nvPr/>
        </p:nvSpPr>
        <p:spPr>
          <a:xfrm>
            <a:off x="8240167" y="5335560"/>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63">
            <a:extLst>
              <a:ext uri="{FF2B5EF4-FFF2-40B4-BE49-F238E27FC236}">
                <a16:creationId xmlns:a16="http://schemas.microsoft.com/office/drawing/2014/main" id="{741D8D57-11E5-44DD-807B-573B4E59635B}"/>
              </a:ext>
            </a:extLst>
          </p:cNvPr>
          <p:cNvSpPr/>
          <p:nvPr/>
        </p:nvSpPr>
        <p:spPr>
          <a:xfrm>
            <a:off x="6257478" y="5288690"/>
            <a:ext cx="201168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TASK NOTES / MILESTONE 00/00</a:t>
            </a:r>
          </a:p>
        </p:txBody>
      </p:sp>
      <p:sp>
        <p:nvSpPr>
          <p:cNvPr id="32" name="Diamond 64">
            <a:extLst>
              <a:ext uri="{FF2B5EF4-FFF2-40B4-BE49-F238E27FC236}">
                <a16:creationId xmlns:a16="http://schemas.microsoft.com/office/drawing/2014/main" id="{AE3706C3-C240-49D6-86AD-D28BA72FAE46}"/>
              </a:ext>
            </a:extLst>
          </p:cNvPr>
          <p:cNvSpPr>
            <a:spLocks/>
          </p:cNvSpPr>
          <p:nvPr/>
        </p:nvSpPr>
        <p:spPr>
          <a:xfrm>
            <a:off x="8287528" y="1591936"/>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65">
            <a:extLst>
              <a:ext uri="{FF2B5EF4-FFF2-40B4-BE49-F238E27FC236}">
                <a16:creationId xmlns:a16="http://schemas.microsoft.com/office/drawing/2014/main" id="{B2EBDE3C-ADEA-4249-98CB-56E3E3284413}"/>
              </a:ext>
            </a:extLst>
          </p:cNvPr>
          <p:cNvSpPr/>
          <p:nvPr/>
        </p:nvSpPr>
        <p:spPr>
          <a:xfrm>
            <a:off x="6304839" y="1545066"/>
            <a:ext cx="201168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TASK NOTES / MILESTONE 00/00</a:t>
            </a:r>
          </a:p>
        </p:txBody>
      </p:sp>
      <p:sp>
        <p:nvSpPr>
          <p:cNvPr id="34" name="Diamond 67">
            <a:extLst>
              <a:ext uri="{FF2B5EF4-FFF2-40B4-BE49-F238E27FC236}">
                <a16:creationId xmlns:a16="http://schemas.microsoft.com/office/drawing/2014/main" id="{A4F6C420-370B-4F40-8534-F1004C4CB80A}"/>
              </a:ext>
            </a:extLst>
          </p:cNvPr>
          <p:cNvSpPr>
            <a:spLocks/>
          </p:cNvSpPr>
          <p:nvPr/>
        </p:nvSpPr>
        <p:spPr>
          <a:xfrm>
            <a:off x="8286335" y="2448067"/>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70">
            <a:extLst>
              <a:ext uri="{FF2B5EF4-FFF2-40B4-BE49-F238E27FC236}">
                <a16:creationId xmlns:a16="http://schemas.microsoft.com/office/drawing/2014/main" id="{B69EF76A-F1C0-4E92-B5A9-F1AD20CCD048}"/>
              </a:ext>
            </a:extLst>
          </p:cNvPr>
          <p:cNvSpPr/>
          <p:nvPr/>
        </p:nvSpPr>
        <p:spPr>
          <a:xfrm>
            <a:off x="6303646" y="2401197"/>
            <a:ext cx="2011680"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TASK NOTES / MILESTONE 00/00</a:t>
            </a:r>
          </a:p>
        </p:txBody>
      </p:sp>
    </p:spTree>
    <p:extLst>
      <p:ext uri="{BB962C8B-B14F-4D97-AF65-F5344CB8AC3E}">
        <p14:creationId xmlns:p14="http://schemas.microsoft.com/office/powerpoint/2010/main" val="3199278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ítulo 1">
            <a:extLst>
              <a:ext uri="{FF2B5EF4-FFF2-40B4-BE49-F238E27FC236}">
                <a16:creationId xmlns:a16="http://schemas.microsoft.com/office/drawing/2014/main" id="{147EB1D0-C696-4AED-AD54-EEF40E60C6C8}"/>
              </a:ext>
            </a:extLst>
          </p:cNvPr>
          <p:cNvSpPr>
            <a:spLocks noGrp="1"/>
          </p:cNvSpPr>
          <p:nvPr>
            <p:ph type="subTitle" idx="1"/>
          </p:nvPr>
        </p:nvSpPr>
        <p:spPr/>
        <p:txBody>
          <a:bodyPr/>
          <a:lstStyle/>
          <a:p>
            <a:endParaRPr lang="es-PE" dirty="0"/>
          </a:p>
        </p:txBody>
      </p:sp>
      <p:sp>
        <p:nvSpPr>
          <p:cNvPr id="3" name="Título 2">
            <a:extLst>
              <a:ext uri="{FF2B5EF4-FFF2-40B4-BE49-F238E27FC236}">
                <a16:creationId xmlns:a16="http://schemas.microsoft.com/office/drawing/2014/main" id="{967D7C61-1DFF-4DD2-83A5-BE377EA6003B}"/>
              </a:ext>
            </a:extLst>
          </p:cNvPr>
          <p:cNvSpPr>
            <a:spLocks noGrp="1"/>
          </p:cNvSpPr>
          <p:nvPr>
            <p:ph type="title"/>
          </p:nvPr>
        </p:nvSpPr>
        <p:spPr/>
        <p:txBody>
          <a:bodyPr/>
          <a:lstStyle/>
          <a:p>
            <a:endParaRPr lang="es-PE" dirty="0"/>
          </a:p>
        </p:txBody>
      </p:sp>
      <p:sp>
        <p:nvSpPr>
          <p:cNvPr id="4" name="Marcador de número de diapositiva 3">
            <a:extLst>
              <a:ext uri="{FF2B5EF4-FFF2-40B4-BE49-F238E27FC236}">
                <a16:creationId xmlns:a16="http://schemas.microsoft.com/office/drawing/2014/main" id="{9D66C76C-6724-4D8C-BB41-0674FC3CE30F}"/>
              </a:ext>
            </a:extLst>
          </p:cNvPr>
          <p:cNvSpPr>
            <a:spLocks noGrp="1"/>
          </p:cNvSpPr>
          <p:nvPr>
            <p:ph type="sldNum" sz="quarter" idx="12"/>
          </p:nvPr>
        </p:nvSpPr>
        <p:spPr/>
        <p:txBody>
          <a:bodyPr/>
          <a:lstStyle/>
          <a:p>
            <a:fld id="{F68327C5-B821-4FE9-A59A-A60D9EB59A9A}" type="slidenum">
              <a:rPr lang="en-US" smtClean="0"/>
              <a:pPr/>
              <a:t>27</a:t>
            </a:fld>
            <a:endParaRPr lang="en-US" dirty="0"/>
          </a:p>
        </p:txBody>
      </p:sp>
      <p:graphicFrame>
        <p:nvGraphicFramePr>
          <p:cNvPr id="5" name="Table 2">
            <a:extLst>
              <a:ext uri="{FF2B5EF4-FFF2-40B4-BE49-F238E27FC236}">
                <a16:creationId xmlns:a16="http://schemas.microsoft.com/office/drawing/2014/main" id="{64F4E60B-093C-4414-A123-97BB9702DF4A}"/>
              </a:ext>
            </a:extLst>
          </p:cNvPr>
          <p:cNvGraphicFramePr>
            <a:graphicFrameLocks noGrp="1"/>
          </p:cNvGraphicFramePr>
          <p:nvPr>
            <p:extLst>
              <p:ext uri="{D42A27DB-BD31-4B8C-83A1-F6EECF244321}">
                <p14:modId xmlns:p14="http://schemas.microsoft.com/office/powerpoint/2010/main" val="3819200843"/>
              </p:ext>
            </p:extLst>
          </p:nvPr>
        </p:nvGraphicFramePr>
        <p:xfrm>
          <a:off x="339897" y="929629"/>
          <a:ext cx="11550140" cy="5212110"/>
        </p:xfrm>
        <a:graphic>
          <a:graphicData uri="http://schemas.openxmlformats.org/drawingml/2006/table">
            <a:tbl>
              <a:tblPr firstRow="1" bandRow="1">
                <a:tableStyleId>{5C22544A-7EE6-4342-B048-85BDC9FD1C3A}</a:tableStyleId>
              </a:tblPr>
              <a:tblGrid>
                <a:gridCol w="3330479">
                  <a:extLst>
                    <a:ext uri="{9D8B030D-6E8A-4147-A177-3AD203B41FA5}">
                      <a16:colId xmlns:a16="http://schemas.microsoft.com/office/drawing/2014/main" val="602210714"/>
                    </a:ext>
                  </a:extLst>
                </a:gridCol>
                <a:gridCol w="2739887">
                  <a:extLst>
                    <a:ext uri="{9D8B030D-6E8A-4147-A177-3AD203B41FA5}">
                      <a16:colId xmlns:a16="http://schemas.microsoft.com/office/drawing/2014/main" val="745651107"/>
                    </a:ext>
                  </a:extLst>
                </a:gridCol>
                <a:gridCol w="2739887">
                  <a:extLst>
                    <a:ext uri="{9D8B030D-6E8A-4147-A177-3AD203B41FA5}">
                      <a16:colId xmlns:a16="http://schemas.microsoft.com/office/drawing/2014/main" val="3839570682"/>
                    </a:ext>
                  </a:extLst>
                </a:gridCol>
                <a:gridCol w="2739887">
                  <a:extLst>
                    <a:ext uri="{9D8B030D-6E8A-4147-A177-3AD203B41FA5}">
                      <a16:colId xmlns:a16="http://schemas.microsoft.com/office/drawing/2014/main" val="3893106002"/>
                    </a:ext>
                  </a:extLst>
                </a:gridCol>
              </a:tblGrid>
              <a:tr h="335256">
                <a:tc>
                  <a:txBody>
                    <a:bodyPr/>
                    <a:lstStyle/>
                    <a:p>
                      <a:pPr>
                        <a:lnSpc>
                          <a:spcPct val="100000"/>
                        </a:lnSpc>
                      </a:pPr>
                      <a:r>
                        <a:rPr lang="en-US" sz="1000" dirty="0">
                          <a:solidFill>
                            <a:schemeClr val="tx1"/>
                          </a:solidFill>
                          <a:latin typeface="Century Gothic" panose="020B0502020202020204" pitchFamily="34" charset="0"/>
                        </a:rPr>
                        <a:t>OBJECTIVES + GOALS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en-US" sz="1600" b="0" dirty="0">
                          <a:solidFill>
                            <a:schemeClr val="tx1"/>
                          </a:solidFill>
                          <a:latin typeface="Century Gothic" panose="020B0502020202020204" pitchFamily="34" charset="0"/>
                        </a:rPr>
                        <a:t>YEAR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600" b="0" dirty="0">
                          <a:solidFill>
                            <a:schemeClr val="tx1"/>
                          </a:solidFill>
                          <a:latin typeface="Century Gothic" panose="020B0502020202020204" pitchFamily="34" charset="0"/>
                        </a:rPr>
                        <a:t>YEAR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600" b="0" dirty="0">
                          <a:solidFill>
                            <a:schemeClr val="tx1"/>
                          </a:solidFill>
                          <a:latin typeface="Century Gothic" panose="020B0502020202020204" pitchFamily="34" charset="0"/>
                        </a:rPr>
                        <a:t>YEAR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325122">
                <a:tc>
                  <a:txBody>
                    <a:bodyPr/>
                    <a:lstStyle/>
                    <a:p>
                      <a:pPr>
                        <a:lnSpc>
                          <a:spcPct val="100000"/>
                        </a:lnSpc>
                      </a:pPr>
                      <a:r>
                        <a:rPr lang="en-US" sz="1000" b="0" dirty="0">
                          <a:solidFill>
                            <a:schemeClr val="tx1"/>
                          </a:solidFill>
                          <a:latin typeface="Century Gothic" panose="020B0502020202020204" pitchFamily="34" charset="0"/>
                        </a:rPr>
                        <a:t>Objective / Goal Description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2965858687"/>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4200816345"/>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992502013"/>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699537522"/>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119141191"/>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911561401"/>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4294209273"/>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2390668724"/>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699392616"/>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634152558"/>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873712439"/>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7232956"/>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870967119"/>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234817605"/>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916148646"/>
                  </a:ext>
                </a:extLst>
              </a:tr>
            </a:tbl>
          </a:graphicData>
        </a:graphic>
      </p:graphicFrame>
      <p:sp>
        <p:nvSpPr>
          <p:cNvPr id="6" name="Rectangle 4">
            <a:extLst>
              <a:ext uri="{FF2B5EF4-FFF2-40B4-BE49-F238E27FC236}">
                <a16:creationId xmlns:a16="http://schemas.microsoft.com/office/drawing/2014/main" id="{6D7B4D5F-FBF3-4067-BC67-FD6FF8AE33D0}"/>
              </a:ext>
            </a:extLst>
          </p:cNvPr>
          <p:cNvSpPr/>
          <p:nvPr/>
        </p:nvSpPr>
        <p:spPr>
          <a:xfrm>
            <a:off x="3796305" y="1313018"/>
            <a:ext cx="1753154" cy="228600"/>
          </a:xfrm>
          <a:prstGeom prst="rect">
            <a:avLst/>
          </a:prstGeom>
          <a:solidFill>
            <a:srgbClr val="D14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bg1"/>
                </a:solidFill>
                <a:latin typeface="Century Gothic" panose="020B0502020202020204" pitchFamily="34" charset="0"/>
              </a:rPr>
              <a:t>PROJECT 1  |  00/00 – 00/00</a:t>
            </a:r>
          </a:p>
        </p:txBody>
      </p:sp>
      <p:sp>
        <p:nvSpPr>
          <p:cNvPr id="7" name="Rectangle 5">
            <a:extLst>
              <a:ext uri="{FF2B5EF4-FFF2-40B4-BE49-F238E27FC236}">
                <a16:creationId xmlns:a16="http://schemas.microsoft.com/office/drawing/2014/main" id="{D43AFDCA-B443-48AA-8F94-447DB6C8D626}"/>
              </a:ext>
            </a:extLst>
          </p:cNvPr>
          <p:cNvSpPr/>
          <p:nvPr/>
        </p:nvSpPr>
        <p:spPr>
          <a:xfrm>
            <a:off x="3796305" y="1638626"/>
            <a:ext cx="710069"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8" name="Rectangle 11">
            <a:extLst>
              <a:ext uri="{FF2B5EF4-FFF2-40B4-BE49-F238E27FC236}">
                <a16:creationId xmlns:a16="http://schemas.microsoft.com/office/drawing/2014/main" id="{6B8146DF-4B0A-4416-A6D4-42E8AEB7B004}"/>
              </a:ext>
            </a:extLst>
          </p:cNvPr>
          <p:cNvSpPr/>
          <p:nvPr/>
        </p:nvSpPr>
        <p:spPr>
          <a:xfrm>
            <a:off x="4011662" y="1953860"/>
            <a:ext cx="955015"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Milestone 1</a:t>
            </a:r>
          </a:p>
        </p:txBody>
      </p:sp>
      <p:sp>
        <p:nvSpPr>
          <p:cNvPr id="9" name="Rectangle 40">
            <a:extLst>
              <a:ext uri="{FF2B5EF4-FFF2-40B4-BE49-F238E27FC236}">
                <a16:creationId xmlns:a16="http://schemas.microsoft.com/office/drawing/2014/main" id="{E733194E-30B0-4718-A4C3-2219C1F131D2}"/>
              </a:ext>
            </a:extLst>
          </p:cNvPr>
          <p:cNvSpPr/>
          <p:nvPr/>
        </p:nvSpPr>
        <p:spPr>
          <a:xfrm>
            <a:off x="5716883" y="2286504"/>
            <a:ext cx="215357"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10" name="Rectangle 41">
            <a:extLst>
              <a:ext uri="{FF2B5EF4-FFF2-40B4-BE49-F238E27FC236}">
                <a16:creationId xmlns:a16="http://schemas.microsoft.com/office/drawing/2014/main" id="{2DD5ED53-CCBD-4D33-AC76-1EFA35FA09F9}"/>
              </a:ext>
            </a:extLst>
          </p:cNvPr>
          <p:cNvSpPr/>
          <p:nvPr/>
        </p:nvSpPr>
        <p:spPr>
          <a:xfrm>
            <a:off x="5344649" y="2601738"/>
            <a:ext cx="955015"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11" name="Rectangle 42">
            <a:extLst>
              <a:ext uri="{FF2B5EF4-FFF2-40B4-BE49-F238E27FC236}">
                <a16:creationId xmlns:a16="http://schemas.microsoft.com/office/drawing/2014/main" id="{0B288A0C-8B75-47C0-88A9-F2874D3FA681}"/>
              </a:ext>
            </a:extLst>
          </p:cNvPr>
          <p:cNvSpPr/>
          <p:nvPr/>
        </p:nvSpPr>
        <p:spPr>
          <a:xfrm>
            <a:off x="5892707" y="2938261"/>
            <a:ext cx="3885876"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PROJECT 2  |  00/00 – 00/00</a:t>
            </a:r>
          </a:p>
        </p:txBody>
      </p:sp>
      <p:sp>
        <p:nvSpPr>
          <p:cNvPr id="12" name="Rectangle 43">
            <a:extLst>
              <a:ext uri="{FF2B5EF4-FFF2-40B4-BE49-F238E27FC236}">
                <a16:creationId xmlns:a16="http://schemas.microsoft.com/office/drawing/2014/main" id="{D0C6C2D4-4251-4A31-86FC-706AC39C8582}"/>
              </a:ext>
            </a:extLst>
          </p:cNvPr>
          <p:cNvSpPr/>
          <p:nvPr/>
        </p:nvSpPr>
        <p:spPr>
          <a:xfrm>
            <a:off x="5892707" y="3268748"/>
            <a:ext cx="1582812"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bg1"/>
                </a:solidFill>
                <a:latin typeface="Century Gothic" panose="020B0502020202020204" pitchFamily="34" charset="0"/>
              </a:rPr>
              <a:t>Due 00/00</a:t>
            </a:r>
          </a:p>
        </p:txBody>
      </p:sp>
      <p:sp>
        <p:nvSpPr>
          <p:cNvPr id="13" name="Rectangle 44">
            <a:extLst>
              <a:ext uri="{FF2B5EF4-FFF2-40B4-BE49-F238E27FC236}">
                <a16:creationId xmlns:a16="http://schemas.microsoft.com/office/drawing/2014/main" id="{CFF20274-840E-4E9E-9311-E453A8D58749}"/>
              </a:ext>
            </a:extLst>
          </p:cNvPr>
          <p:cNvSpPr/>
          <p:nvPr/>
        </p:nvSpPr>
        <p:spPr>
          <a:xfrm>
            <a:off x="6885217" y="3594436"/>
            <a:ext cx="1395256" cy="228600"/>
          </a:xfrm>
          <a:prstGeom prst="rect">
            <a:avLst/>
          </a:prstGeom>
          <a:solidFill>
            <a:srgbClr val="2640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bg1"/>
                </a:solidFill>
                <a:latin typeface="Century Gothic" panose="020B0502020202020204" pitchFamily="34" charset="0"/>
              </a:rPr>
              <a:t>Due 00/00</a:t>
            </a:r>
          </a:p>
        </p:txBody>
      </p:sp>
      <p:sp>
        <p:nvSpPr>
          <p:cNvPr id="14" name="Rectangle 45">
            <a:extLst>
              <a:ext uri="{FF2B5EF4-FFF2-40B4-BE49-F238E27FC236}">
                <a16:creationId xmlns:a16="http://schemas.microsoft.com/office/drawing/2014/main" id="{79B33A6E-29D3-445A-A918-70EC6DC65667}"/>
              </a:ext>
            </a:extLst>
          </p:cNvPr>
          <p:cNvSpPr/>
          <p:nvPr/>
        </p:nvSpPr>
        <p:spPr>
          <a:xfrm>
            <a:off x="7834898" y="3905442"/>
            <a:ext cx="1943685"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15" name="Diamond 46">
            <a:extLst>
              <a:ext uri="{FF2B5EF4-FFF2-40B4-BE49-F238E27FC236}">
                <a16:creationId xmlns:a16="http://schemas.microsoft.com/office/drawing/2014/main" id="{F484DCB6-DC0D-4E0A-B6E5-8984FCD69CB0}"/>
              </a:ext>
            </a:extLst>
          </p:cNvPr>
          <p:cNvSpPr>
            <a:spLocks noChangeAspect="1"/>
          </p:cNvSpPr>
          <p:nvPr/>
        </p:nvSpPr>
        <p:spPr>
          <a:xfrm>
            <a:off x="5840800" y="230936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53">
            <a:extLst>
              <a:ext uri="{FF2B5EF4-FFF2-40B4-BE49-F238E27FC236}">
                <a16:creationId xmlns:a16="http://schemas.microsoft.com/office/drawing/2014/main" id="{1487CE86-A02F-4B9A-8F08-CCB7D2925B82}"/>
              </a:ext>
            </a:extLst>
          </p:cNvPr>
          <p:cNvSpPr/>
          <p:nvPr/>
        </p:nvSpPr>
        <p:spPr>
          <a:xfrm>
            <a:off x="9312545" y="4243147"/>
            <a:ext cx="466038"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17" name="Rectangle 54">
            <a:extLst>
              <a:ext uri="{FF2B5EF4-FFF2-40B4-BE49-F238E27FC236}">
                <a16:creationId xmlns:a16="http://schemas.microsoft.com/office/drawing/2014/main" id="{F0FB1AEB-8114-4002-A665-72CE236D5819}"/>
              </a:ext>
            </a:extLst>
          </p:cNvPr>
          <p:cNvSpPr/>
          <p:nvPr/>
        </p:nvSpPr>
        <p:spPr>
          <a:xfrm>
            <a:off x="6897578" y="4558381"/>
            <a:ext cx="4846320"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PROJECT 3  |  00/00 – 00/00</a:t>
            </a:r>
          </a:p>
        </p:txBody>
      </p:sp>
      <p:sp>
        <p:nvSpPr>
          <p:cNvPr id="18" name="Rectangle 55">
            <a:extLst>
              <a:ext uri="{FF2B5EF4-FFF2-40B4-BE49-F238E27FC236}">
                <a16:creationId xmlns:a16="http://schemas.microsoft.com/office/drawing/2014/main" id="{F9BD395D-1E05-4794-8742-DAC043AD9CA1}"/>
              </a:ext>
            </a:extLst>
          </p:cNvPr>
          <p:cNvSpPr/>
          <p:nvPr/>
        </p:nvSpPr>
        <p:spPr>
          <a:xfrm>
            <a:off x="6911337" y="4891025"/>
            <a:ext cx="215357"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19" name="Rectangle 56">
            <a:extLst>
              <a:ext uri="{FF2B5EF4-FFF2-40B4-BE49-F238E27FC236}">
                <a16:creationId xmlns:a16="http://schemas.microsoft.com/office/drawing/2014/main" id="{1C3172C9-68C3-4684-890C-38DA03325272}"/>
              </a:ext>
            </a:extLst>
          </p:cNvPr>
          <p:cNvSpPr/>
          <p:nvPr/>
        </p:nvSpPr>
        <p:spPr>
          <a:xfrm>
            <a:off x="6911337" y="5206259"/>
            <a:ext cx="4072100"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20" name="Rectangle 59">
            <a:extLst>
              <a:ext uri="{FF2B5EF4-FFF2-40B4-BE49-F238E27FC236}">
                <a16:creationId xmlns:a16="http://schemas.microsoft.com/office/drawing/2014/main" id="{16C910AD-598E-4CD2-874F-9C254D2A5F66}"/>
              </a:ext>
            </a:extLst>
          </p:cNvPr>
          <p:cNvSpPr/>
          <p:nvPr/>
        </p:nvSpPr>
        <p:spPr>
          <a:xfrm>
            <a:off x="8039035" y="5542782"/>
            <a:ext cx="2932329"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21" name="Rectangle 60">
            <a:extLst>
              <a:ext uri="{FF2B5EF4-FFF2-40B4-BE49-F238E27FC236}">
                <a16:creationId xmlns:a16="http://schemas.microsoft.com/office/drawing/2014/main" id="{6E4B9E32-F326-43AF-B1DF-A4F451342C6A}"/>
              </a:ext>
            </a:extLst>
          </p:cNvPr>
          <p:cNvSpPr/>
          <p:nvPr/>
        </p:nvSpPr>
        <p:spPr>
          <a:xfrm>
            <a:off x="10960097" y="5873269"/>
            <a:ext cx="799919"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22" name="Rectangle 63">
            <a:extLst>
              <a:ext uri="{FF2B5EF4-FFF2-40B4-BE49-F238E27FC236}">
                <a16:creationId xmlns:a16="http://schemas.microsoft.com/office/drawing/2014/main" id="{E9B4E47B-D44D-4C70-876E-5FC5B88623DE}"/>
              </a:ext>
            </a:extLst>
          </p:cNvPr>
          <p:cNvSpPr/>
          <p:nvPr/>
        </p:nvSpPr>
        <p:spPr>
          <a:xfrm>
            <a:off x="452683" y="6267771"/>
            <a:ext cx="274320" cy="228600"/>
          </a:xfrm>
          <a:prstGeom prst="rect">
            <a:avLst/>
          </a:prstGeom>
          <a:solidFill>
            <a:srgbClr val="D14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23" name="Rectangle 65">
            <a:extLst>
              <a:ext uri="{FF2B5EF4-FFF2-40B4-BE49-F238E27FC236}">
                <a16:creationId xmlns:a16="http://schemas.microsoft.com/office/drawing/2014/main" id="{D5DE14A1-1308-4951-8945-7CA07537FD54}"/>
              </a:ext>
            </a:extLst>
          </p:cNvPr>
          <p:cNvSpPr/>
          <p:nvPr/>
        </p:nvSpPr>
        <p:spPr>
          <a:xfrm>
            <a:off x="452683" y="6593379"/>
            <a:ext cx="274320"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24" name="Rectangle 66">
            <a:extLst>
              <a:ext uri="{FF2B5EF4-FFF2-40B4-BE49-F238E27FC236}">
                <a16:creationId xmlns:a16="http://schemas.microsoft.com/office/drawing/2014/main" id="{4C4EB3BE-BD89-47DF-A496-EB5991211C27}"/>
              </a:ext>
            </a:extLst>
          </p:cNvPr>
          <p:cNvSpPr/>
          <p:nvPr/>
        </p:nvSpPr>
        <p:spPr>
          <a:xfrm>
            <a:off x="3414004" y="6267771"/>
            <a:ext cx="274320"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25" name="Rectangle 67">
            <a:extLst>
              <a:ext uri="{FF2B5EF4-FFF2-40B4-BE49-F238E27FC236}">
                <a16:creationId xmlns:a16="http://schemas.microsoft.com/office/drawing/2014/main" id="{8015F1B7-D8F0-4A7D-B749-42677873B16E}"/>
              </a:ext>
            </a:extLst>
          </p:cNvPr>
          <p:cNvSpPr/>
          <p:nvPr/>
        </p:nvSpPr>
        <p:spPr>
          <a:xfrm>
            <a:off x="3414004" y="6593379"/>
            <a:ext cx="274320"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26" name="Rectangle 68">
            <a:extLst>
              <a:ext uri="{FF2B5EF4-FFF2-40B4-BE49-F238E27FC236}">
                <a16:creationId xmlns:a16="http://schemas.microsoft.com/office/drawing/2014/main" id="{7C3EF362-9513-44DA-B609-15A0B32372B3}"/>
              </a:ext>
            </a:extLst>
          </p:cNvPr>
          <p:cNvSpPr/>
          <p:nvPr/>
        </p:nvSpPr>
        <p:spPr>
          <a:xfrm>
            <a:off x="6375325" y="6267771"/>
            <a:ext cx="274320"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27" name="Rectangle 69">
            <a:extLst>
              <a:ext uri="{FF2B5EF4-FFF2-40B4-BE49-F238E27FC236}">
                <a16:creationId xmlns:a16="http://schemas.microsoft.com/office/drawing/2014/main" id="{23EA0259-013A-4817-AE54-A419BD2CE081}"/>
              </a:ext>
            </a:extLst>
          </p:cNvPr>
          <p:cNvSpPr/>
          <p:nvPr/>
        </p:nvSpPr>
        <p:spPr>
          <a:xfrm>
            <a:off x="6375325" y="6593379"/>
            <a:ext cx="274320"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28" name="Rectangle 72">
            <a:extLst>
              <a:ext uri="{FF2B5EF4-FFF2-40B4-BE49-F238E27FC236}">
                <a16:creationId xmlns:a16="http://schemas.microsoft.com/office/drawing/2014/main" id="{ABD2BF8F-50E7-4FCA-8AE0-63FD9CBB3CC2}"/>
              </a:ext>
            </a:extLst>
          </p:cNvPr>
          <p:cNvSpPr/>
          <p:nvPr/>
        </p:nvSpPr>
        <p:spPr>
          <a:xfrm>
            <a:off x="9336647" y="6267771"/>
            <a:ext cx="274320"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29" name="Rectangle 73">
            <a:extLst>
              <a:ext uri="{FF2B5EF4-FFF2-40B4-BE49-F238E27FC236}">
                <a16:creationId xmlns:a16="http://schemas.microsoft.com/office/drawing/2014/main" id="{C9913E72-613C-48F4-8D73-B415664DDE3D}"/>
              </a:ext>
            </a:extLst>
          </p:cNvPr>
          <p:cNvSpPr/>
          <p:nvPr/>
        </p:nvSpPr>
        <p:spPr>
          <a:xfrm>
            <a:off x="9336647" y="6593379"/>
            <a:ext cx="274320" cy="228600"/>
          </a:xfrm>
          <a:prstGeom prst="rect">
            <a:avLst/>
          </a:prstGeom>
          <a:solidFill>
            <a:srgbClr val="2640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30" name="TextBox 2">
            <a:extLst>
              <a:ext uri="{FF2B5EF4-FFF2-40B4-BE49-F238E27FC236}">
                <a16:creationId xmlns:a16="http://schemas.microsoft.com/office/drawing/2014/main" id="{D1C8F29D-A046-44C7-8F06-84F8B437D219}"/>
              </a:ext>
            </a:extLst>
          </p:cNvPr>
          <p:cNvSpPr txBox="1"/>
          <p:nvPr/>
        </p:nvSpPr>
        <p:spPr>
          <a:xfrm>
            <a:off x="727002" y="6267771"/>
            <a:ext cx="2194560" cy="246221"/>
          </a:xfrm>
          <a:prstGeom prst="rect">
            <a:avLst/>
          </a:prstGeom>
          <a:noFill/>
        </p:spPr>
        <p:txBody>
          <a:bodyPr wrap="square" rtlCol="0">
            <a:spAutoFit/>
          </a:bodyPr>
          <a:lstStyle/>
          <a:p>
            <a:r>
              <a:rPr lang="en-US" sz="1000" dirty="0">
                <a:latin typeface="Century Gothic" panose="020B0502020202020204" pitchFamily="34" charset="0"/>
              </a:rPr>
              <a:t>Key Color 1</a:t>
            </a:r>
          </a:p>
        </p:txBody>
      </p:sp>
      <p:sp>
        <p:nvSpPr>
          <p:cNvPr id="31" name="TextBox 74">
            <a:extLst>
              <a:ext uri="{FF2B5EF4-FFF2-40B4-BE49-F238E27FC236}">
                <a16:creationId xmlns:a16="http://schemas.microsoft.com/office/drawing/2014/main" id="{D8DB72A1-6684-4674-9FD6-1CB35145D03C}"/>
              </a:ext>
            </a:extLst>
          </p:cNvPr>
          <p:cNvSpPr txBox="1"/>
          <p:nvPr/>
        </p:nvSpPr>
        <p:spPr>
          <a:xfrm>
            <a:off x="727002" y="6593379"/>
            <a:ext cx="2194560" cy="246221"/>
          </a:xfrm>
          <a:prstGeom prst="rect">
            <a:avLst/>
          </a:prstGeom>
          <a:noFill/>
        </p:spPr>
        <p:txBody>
          <a:bodyPr wrap="square" rtlCol="0">
            <a:spAutoFit/>
          </a:bodyPr>
          <a:lstStyle/>
          <a:p>
            <a:r>
              <a:rPr lang="en-US" sz="1000" dirty="0">
                <a:latin typeface="Century Gothic" panose="020B0502020202020204" pitchFamily="34" charset="0"/>
              </a:rPr>
              <a:t>Key Color 2</a:t>
            </a:r>
          </a:p>
        </p:txBody>
      </p:sp>
      <p:sp>
        <p:nvSpPr>
          <p:cNvPr id="32" name="TextBox 75">
            <a:extLst>
              <a:ext uri="{FF2B5EF4-FFF2-40B4-BE49-F238E27FC236}">
                <a16:creationId xmlns:a16="http://schemas.microsoft.com/office/drawing/2014/main" id="{46A85640-DD3E-4D29-BA45-8634C387D60A}"/>
              </a:ext>
            </a:extLst>
          </p:cNvPr>
          <p:cNvSpPr txBox="1"/>
          <p:nvPr/>
        </p:nvSpPr>
        <p:spPr>
          <a:xfrm>
            <a:off x="3681570" y="6267434"/>
            <a:ext cx="2194560" cy="246221"/>
          </a:xfrm>
          <a:prstGeom prst="rect">
            <a:avLst/>
          </a:prstGeom>
          <a:noFill/>
        </p:spPr>
        <p:txBody>
          <a:bodyPr wrap="square" rtlCol="0">
            <a:spAutoFit/>
          </a:bodyPr>
          <a:lstStyle/>
          <a:p>
            <a:r>
              <a:rPr lang="en-US" sz="1000" dirty="0">
                <a:latin typeface="Century Gothic" panose="020B0502020202020204" pitchFamily="34" charset="0"/>
              </a:rPr>
              <a:t>Key Color 3</a:t>
            </a:r>
          </a:p>
        </p:txBody>
      </p:sp>
      <p:sp>
        <p:nvSpPr>
          <p:cNvPr id="33" name="TextBox 76">
            <a:extLst>
              <a:ext uri="{FF2B5EF4-FFF2-40B4-BE49-F238E27FC236}">
                <a16:creationId xmlns:a16="http://schemas.microsoft.com/office/drawing/2014/main" id="{A5A32FC9-444E-46EB-BBB6-B4D2C28D3BFE}"/>
              </a:ext>
            </a:extLst>
          </p:cNvPr>
          <p:cNvSpPr txBox="1"/>
          <p:nvPr/>
        </p:nvSpPr>
        <p:spPr>
          <a:xfrm>
            <a:off x="3681570" y="6593042"/>
            <a:ext cx="2194560" cy="246221"/>
          </a:xfrm>
          <a:prstGeom prst="rect">
            <a:avLst/>
          </a:prstGeom>
          <a:noFill/>
        </p:spPr>
        <p:txBody>
          <a:bodyPr wrap="square" rtlCol="0">
            <a:spAutoFit/>
          </a:bodyPr>
          <a:lstStyle/>
          <a:p>
            <a:r>
              <a:rPr lang="en-US" sz="1000" dirty="0">
                <a:latin typeface="Century Gothic" panose="020B0502020202020204" pitchFamily="34" charset="0"/>
              </a:rPr>
              <a:t>Key Color 4</a:t>
            </a:r>
          </a:p>
        </p:txBody>
      </p:sp>
      <p:sp>
        <p:nvSpPr>
          <p:cNvPr id="34" name="TextBox 77">
            <a:extLst>
              <a:ext uri="{FF2B5EF4-FFF2-40B4-BE49-F238E27FC236}">
                <a16:creationId xmlns:a16="http://schemas.microsoft.com/office/drawing/2014/main" id="{56882B1F-0BA0-4CC2-AC2C-D93E90F58468}"/>
              </a:ext>
            </a:extLst>
          </p:cNvPr>
          <p:cNvSpPr txBox="1"/>
          <p:nvPr/>
        </p:nvSpPr>
        <p:spPr>
          <a:xfrm>
            <a:off x="6634230" y="6265696"/>
            <a:ext cx="2194560" cy="246221"/>
          </a:xfrm>
          <a:prstGeom prst="rect">
            <a:avLst/>
          </a:prstGeom>
          <a:noFill/>
        </p:spPr>
        <p:txBody>
          <a:bodyPr wrap="square" rtlCol="0">
            <a:spAutoFit/>
          </a:bodyPr>
          <a:lstStyle/>
          <a:p>
            <a:r>
              <a:rPr lang="en-US" sz="1000" dirty="0">
                <a:latin typeface="Century Gothic" panose="020B0502020202020204" pitchFamily="34" charset="0"/>
              </a:rPr>
              <a:t>Key Color 5</a:t>
            </a:r>
          </a:p>
        </p:txBody>
      </p:sp>
      <p:sp>
        <p:nvSpPr>
          <p:cNvPr id="35" name="TextBox 78">
            <a:extLst>
              <a:ext uri="{FF2B5EF4-FFF2-40B4-BE49-F238E27FC236}">
                <a16:creationId xmlns:a16="http://schemas.microsoft.com/office/drawing/2014/main" id="{D829439C-E8EB-48CB-B6F4-A70BC0F709BE}"/>
              </a:ext>
            </a:extLst>
          </p:cNvPr>
          <p:cNvSpPr txBox="1"/>
          <p:nvPr/>
        </p:nvSpPr>
        <p:spPr>
          <a:xfrm>
            <a:off x="6634230" y="6591304"/>
            <a:ext cx="2194560" cy="246221"/>
          </a:xfrm>
          <a:prstGeom prst="rect">
            <a:avLst/>
          </a:prstGeom>
          <a:noFill/>
        </p:spPr>
        <p:txBody>
          <a:bodyPr wrap="square" rtlCol="0">
            <a:spAutoFit/>
          </a:bodyPr>
          <a:lstStyle/>
          <a:p>
            <a:r>
              <a:rPr lang="en-US" sz="1000" dirty="0">
                <a:latin typeface="Century Gothic" panose="020B0502020202020204" pitchFamily="34" charset="0"/>
              </a:rPr>
              <a:t>Key Color 6</a:t>
            </a:r>
          </a:p>
        </p:txBody>
      </p:sp>
      <p:sp>
        <p:nvSpPr>
          <p:cNvPr id="36" name="TextBox 79">
            <a:extLst>
              <a:ext uri="{FF2B5EF4-FFF2-40B4-BE49-F238E27FC236}">
                <a16:creationId xmlns:a16="http://schemas.microsoft.com/office/drawing/2014/main" id="{2986B62B-0BB9-4C79-924B-AE517657F31B}"/>
              </a:ext>
            </a:extLst>
          </p:cNvPr>
          <p:cNvSpPr txBox="1"/>
          <p:nvPr/>
        </p:nvSpPr>
        <p:spPr>
          <a:xfrm>
            <a:off x="9588798" y="6265359"/>
            <a:ext cx="2194560" cy="246221"/>
          </a:xfrm>
          <a:prstGeom prst="rect">
            <a:avLst/>
          </a:prstGeom>
          <a:noFill/>
        </p:spPr>
        <p:txBody>
          <a:bodyPr wrap="square" rtlCol="0">
            <a:spAutoFit/>
          </a:bodyPr>
          <a:lstStyle/>
          <a:p>
            <a:r>
              <a:rPr lang="en-US" sz="1000" dirty="0">
                <a:latin typeface="Century Gothic" panose="020B0502020202020204" pitchFamily="34" charset="0"/>
              </a:rPr>
              <a:t>Key Color 7</a:t>
            </a:r>
          </a:p>
        </p:txBody>
      </p:sp>
      <p:sp>
        <p:nvSpPr>
          <p:cNvPr id="37" name="TextBox 80">
            <a:extLst>
              <a:ext uri="{FF2B5EF4-FFF2-40B4-BE49-F238E27FC236}">
                <a16:creationId xmlns:a16="http://schemas.microsoft.com/office/drawing/2014/main" id="{FC48E6DD-96FE-450F-871F-A77CB9B553AB}"/>
              </a:ext>
            </a:extLst>
          </p:cNvPr>
          <p:cNvSpPr txBox="1"/>
          <p:nvPr/>
        </p:nvSpPr>
        <p:spPr>
          <a:xfrm>
            <a:off x="9588798" y="6590967"/>
            <a:ext cx="2194560" cy="246221"/>
          </a:xfrm>
          <a:prstGeom prst="rect">
            <a:avLst/>
          </a:prstGeom>
          <a:noFill/>
        </p:spPr>
        <p:txBody>
          <a:bodyPr wrap="square" rtlCol="0">
            <a:spAutoFit/>
          </a:bodyPr>
          <a:lstStyle/>
          <a:p>
            <a:r>
              <a:rPr lang="en-US" sz="1000" dirty="0">
                <a:latin typeface="Century Gothic" panose="020B0502020202020204" pitchFamily="34" charset="0"/>
              </a:rPr>
              <a:t>Key Color 8</a:t>
            </a:r>
          </a:p>
        </p:txBody>
      </p:sp>
      <p:sp>
        <p:nvSpPr>
          <p:cNvPr id="38" name="Diamond 81">
            <a:extLst>
              <a:ext uri="{FF2B5EF4-FFF2-40B4-BE49-F238E27FC236}">
                <a16:creationId xmlns:a16="http://schemas.microsoft.com/office/drawing/2014/main" id="{4EA4B95B-000A-4DDB-9147-B35E9B524184}"/>
              </a:ext>
            </a:extLst>
          </p:cNvPr>
          <p:cNvSpPr>
            <a:spLocks noChangeAspect="1"/>
          </p:cNvSpPr>
          <p:nvPr/>
        </p:nvSpPr>
        <p:spPr>
          <a:xfrm>
            <a:off x="11067282" y="5882436"/>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096931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4">
            <a:extLst>
              <a:ext uri="{FF2B5EF4-FFF2-40B4-BE49-F238E27FC236}">
                <a16:creationId xmlns:a16="http://schemas.microsoft.com/office/drawing/2014/main" id="{0DDFAD3C-A5B6-4D55-946A-760DF4952C5D}"/>
              </a:ext>
            </a:extLst>
          </p:cNvPr>
          <p:cNvSpPr/>
          <p:nvPr/>
        </p:nvSpPr>
        <p:spPr>
          <a:xfrm>
            <a:off x="5351240" y="4653136"/>
            <a:ext cx="6840760" cy="584775"/>
          </a:xfrm>
          <a:prstGeom prst="rect">
            <a:avLst/>
          </a:prstGeom>
        </p:spPr>
        <p:txBody>
          <a:bodyPr wrap="square">
            <a:spAutoFit/>
          </a:bodyPr>
          <a:lstStyle/>
          <a:p>
            <a:pPr lvl="0"/>
            <a:r>
              <a:rPr lang="en-US" sz="3200" b="1" dirty="0">
                <a:solidFill>
                  <a:srgbClr val="FF0000"/>
                </a:solidFill>
                <a:latin typeface="Calibri Light" panose="020F0302020204030204" pitchFamily="34" charset="0"/>
              </a:rPr>
              <a:t>https://www.plantillaspower-point.com/</a:t>
            </a:r>
          </a:p>
        </p:txBody>
      </p:sp>
      <p:sp>
        <p:nvSpPr>
          <p:cNvPr id="19" name="Rectangle 4">
            <a:extLst>
              <a:ext uri="{FF2B5EF4-FFF2-40B4-BE49-F238E27FC236}">
                <a16:creationId xmlns:a16="http://schemas.microsoft.com/office/drawing/2014/main" id="{4B099BAF-9D97-4F1A-B4E3-F6097CC77660}"/>
              </a:ext>
            </a:extLst>
          </p:cNvPr>
          <p:cNvSpPr/>
          <p:nvPr/>
        </p:nvSpPr>
        <p:spPr>
          <a:xfrm>
            <a:off x="5351240" y="1772816"/>
            <a:ext cx="5899144" cy="1569660"/>
          </a:xfrm>
          <a:prstGeom prst="rect">
            <a:avLst/>
          </a:prstGeom>
        </p:spPr>
        <p:txBody>
          <a:bodyPr wrap="square">
            <a:spAutoFit/>
          </a:bodyPr>
          <a:lstStyle/>
          <a:p>
            <a:pPr lvl="0"/>
            <a:r>
              <a:rPr lang="en-US" sz="9600" b="1" dirty="0">
                <a:latin typeface="Calibri Light" panose="020F0302020204030204" pitchFamily="34" charset="0"/>
              </a:rPr>
              <a:t>Thanks</a:t>
            </a:r>
          </a:p>
        </p:txBody>
      </p:sp>
    </p:spTree>
    <p:extLst>
      <p:ext uri="{BB962C8B-B14F-4D97-AF65-F5344CB8AC3E}">
        <p14:creationId xmlns:p14="http://schemas.microsoft.com/office/powerpoint/2010/main" val="502826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ítulo 1">
            <a:extLst>
              <a:ext uri="{FF2B5EF4-FFF2-40B4-BE49-F238E27FC236}">
                <a16:creationId xmlns:a16="http://schemas.microsoft.com/office/drawing/2014/main" id="{147EB1D0-C696-4AED-AD54-EEF40E60C6C8}"/>
              </a:ext>
            </a:extLst>
          </p:cNvPr>
          <p:cNvSpPr>
            <a:spLocks noGrp="1"/>
          </p:cNvSpPr>
          <p:nvPr>
            <p:ph type="subTitle" idx="1"/>
          </p:nvPr>
        </p:nvSpPr>
        <p:spPr/>
        <p:txBody>
          <a:bodyPr/>
          <a:lstStyle/>
          <a:p>
            <a:endParaRPr lang="es-PE" dirty="0"/>
          </a:p>
        </p:txBody>
      </p:sp>
      <p:sp>
        <p:nvSpPr>
          <p:cNvPr id="3" name="Título 2">
            <a:extLst>
              <a:ext uri="{FF2B5EF4-FFF2-40B4-BE49-F238E27FC236}">
                <a16:creationId xmlns:a16="http://schemas.microsoft.com/office/drawing/2014/main" id="{967D7C61-1DFF-4DD2-83A5-BE377EA6003B}"/>
              </a:ext>
            </a:extLst>
          </p:cNvPr>
          <p:cNvSpPr>
            <a:spLocks noGrp="1"/>
          </p:cNvSpPr>
          <p:nvPr>
            <p:ph type="title"/>
          </p:nvPr>
        </p:nvSpPr>
        <p:spPr/>
        <p:txBody>
          <a:bodyPr/>
          <a:lstStyle/>
          <a:p>
            <a:endParaRPr lang="es-PE" dirty="0"/>
          </a:p>
        </p:txBody>
      </p:sp>
      <p:sp>
        <p:nvSpPr>
          <p:cNvPr id="4" name="Marcador de número de diapositiva 3">
            <a:extLst>
              <a:ext uri="{FF2B5EF4-FFF2-40B4-BE49-F238E27FC236}">
                <a16:creationId xmlns:a16="http://schemas.microsoft.com/office/drawing/2014/main" id="{9D66C76C-6724-4D8C-BB41-0674FC3CE30F}"/>
              </a:ext>
            </a:extLst>
          </p:cNvPr>
          <p:cNvSpPr>
            <a:spLocks noGrp="1"/>
          </p:cNvSpPr>
          <p:nvPr>
            <p:ph type="sldNum" sz="quarter" idx="12"/>
          </p:nvPr>
        </p:nvSpPr>
        <p:spPr/>
        <p:txBody>
          <a:bodyPr/>
          <a:lstStyle/>
          <a:p>
            <a:fld id="{F68327C5-B821-4FE9-A59A-A60D9EB59A9A}" type="slidenum">
              <a:rPr lang="en-US" smtClean="0"/>
              <a:pPr/>
              <a:t>3</a:t>
            </a:fld>
            <a:endParaRPr lang="en-US" dirty="0"/>
          </a:p>
        </p:txBody>
      </p:sp>
      <p:graphicFrame>
        <p:nvGraphicFramePr>
          <p:cNvPr id="5" name="Mesa 29">
            <a:extLst>
              <a:ext uri="{FF2B5EF4-FFF2-40B4-BE49-F238E27FC236}">
                <a16:creationId xmlns:a16="http://schemas.microsoft.com/office/drawing/2014/main" id="{7F140365-349D-4774-8C11-6E04DB3C88D4}"/>
              </a:ext>
            </a:extLst>
          </p:cNvPr>
          <p:cNvGraphicFramePr>
            <a:graphicFrameLocks noGrp="1"/>
          </p:cNvGraphicFramePr>
          <p:nvPr>
            <p:extLst>
              <p:ext uri="{D42A27DB-BD31-4B8C-83A1-F6EECF244321}">
                <p14:modId xmlns:p14="http://schemas.microsoft.com/office/powerpoint/2010/main" val="512505606"/>
              </p:ext>
            </p:extLst>
          </p:nvPr>
        </p:nvGraphicFramePr>
        <p:xfrm>
          <a:off x="990600" y="1516719"/>
          <a:ext cx="10121900" cy="380673"/>
        </p:xfrm>
        <a:graphic>
          <a:graphicData uri="http://schemas.openxmlformats.org/drawingml/2006/table">
            <a:tbl>
              <a:tblPr firstRow="1" bandRow="1">
                <a:effectLst>
                  <a:outerShdw blurRad="114300" dist="38100" dir="2700000" algn="tl" rotWithShape="0">
                    <a:prstClr val="black">
                      <a:alpha val="20000"/>
                    </a:prstClr>
                  </a:outerShdw>
                </a:effectLst>
                <a:tableStyleId>{5C22544A-7EE6-4342-B048-85BDC9FD1C3A}</a:tableStyleId>
              </a:tblPr>
              <a:tblGrid>
                <a:gridCol w="1438465">
                  <a:extLst>
                    <a:ext uri="{9D8B030D-6E8A-4147-A177-3AD203B41FA5}">
                      <a16:colId xmlns:a16="http://schemas.microsoft.com/office/drawing/2014/main" val="20000"/>
                    </a:ext>
                  </a:extLst>
                </a:gridCol>
                <a:gridCol w="4365109">
                  <a:extLst>
                    <a:ext uri="{9D8B030D-6E8A-4147-A177-3AD203B41FA5}">
                      <a16:colId xmlns:a16="http://schemas.microsoft.com/office/drawing/2014/main" val="20001"/>
                    </a:ext>
                  </a:extLst>
                </a:gridCol>
                <a:gridCol w="4318326">
                  <a:extLst>
                    <a:ext uri="{9D8B030D-6E8A-4147-A177-3AD203B41FA5}">
                      <a16:colId xmlns:a16="http://schemas.microsoft.com/office/drawing/2014/main" val="20013"/>
                    </a:ext>
                  </a:extLst>
                </a:gridCol>
              </a:tblGrid>
              <a:tr h="380673">
                <a:tc>
                  <a:txBody>
                    <a:bodyPr/>
                    <a:lstStyle/>
                    <a:p>
                      <a:pPr algn="ctr" rtl="0"/>
                      <a:r>
                        <a:rPr lang="es-ES" sz="1800" b="1" noProof="0" dirty="0">
                          <a:solidFill>
                            <a:schemeClr val="bg1"/>
                          </a:solidFill>
                          <a:effectLst>
                            <a:outerShdw blurRad="38100" dist="38100" dir="2700000" algn="tl">
                              <a:srgbClr val="000000">
                                <a:alpha val="43137"/>
                              </a:srgbClr>
                            </a:outerShdw>
                          </a:effectLst>
                          <a:latin typeface="+mj-lt"/>
                          <a:cs typeface="Arial" panose="020B0604020202020204" pitchFamily="34" charset="0"/>
                        </a:rPr>
                        <a:t>Tareas </a:t>
                      </a: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lumMod val="10000"/>
                      </a:schemeClr>
                    </a:solidFill>
                  </a:tcPr>
                </a:tc>
                <a:tc>
                  <a:txBody>
                    <a:bodyPr/>
                    <a:lstStyle/>
                    <a:p>
                      <a:pPr algn="ctr" rtl="0"/>
                      <a:r>
                        <a:rPr lang="es-ES" sz="1800" b="0" noProof="0" dirty="0">
                          <a:solidFill>
                            <a:schemeClr val="bg1"/>
                          </a:solidFill>
                          <a:effectLst>
                            <a:outerShdw blurRad="38100" dist="38100" dir="2700000" algn="tl">
                              <a:srgbClr val="000000">
                                <a:alpha val="43137"/>
                              </a:srgbClr>
                            </a:outerShdw>
                          </a:effectLst>
                          <a:latin typeface="+mj-lt"/>
                          <a:cs typeface="Arial" panose="020B0604020202020204" pitchFamily="34" charset="0"/>
                        </a:rPr>
                        <a:t>Año</a:t>
                      </a:r>
                      <a:r>
                        <a:rPr lang="es-ES" sz="1800" b="0" noProof="0" dirty="0">
                          <a:solidFill>
                            <a:schemeClr val="bg1"/>
                          </a:solidFill>
                          <a:effectLst>
                            <a:outerShdw blurRad="38100" dist="38100" dir="2700000" algn="tl">
                              <a:srgbClr val="000000">
                                <a:alpha val="43137"/>
                              </a:srgbClr>
                            </a:outerShdw>
                          </a:effectLst>
                          <a:latin typeface="+mj-lt"/>
                        </a:rPr>
                        <a:t> 1</a:t>
                      </a: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lnTlToBr w="12700" cmpd="sng">
                      <a:noFill/>
                      <a:prstDash val="solid"/>
                    </a:lnTlToBr>
                    <a:lnBlToTr w="12700" cmpd="sng">
                      <a:noFill/>
                      <a:prstDash val="solid"/>
                    </a:lnBlToTr>
                    <a:solidFill>
                      <a:schemeClr val="bg2">
                        <a:lumMod val="1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800" b="0" noProof="0" dirty="0">
                          <a:solidFill>
                            <a:schemeClr val="bg1"/>
                          </a:solidFill>
                          <a:effectLst>
                            <a:outerShdw blurRad="38100" dist="38100" dir="2700000" algn="tl">
                              <a:srgbClr val="000000">
                                <a:alpha val="43137"/>
                              </a:srgbClr>
                            </a:outerShdw>
                          </a:effectLst>
                          <a:latin typeface="+mj-lt"/>
                          <a:cs typeface="Arial" panose="020B0604020202020204" pitchFamily="34" charset="0"/>
                        </a:rPr>
                        <a:t>Año 2</a:t>
                      </a: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lumMod val="10000"/>
                      </a:schemeClr>
                    </a:solidFill>
                  </a:tcPr>
                </a:tc>
                <a:extLst>
                  <a:ext uri="{0D108BD9-81ED-4DB2-BD59-A6C34878D82A}">
                    <a16:rowId xmlns:a16="http://schemas.microsoft.com/office/drawing/2014/main" val="10000"/>
                  </a:ext>
                </a:extLst>
              </a:tr>
            </a:tbl>
          </a:graphicData>
        </a:graphic>
      </p:graphicFrame>
      <p:graphicFrame>
        <p:nvGraphicFramePr>
          <p:cNvPr id="6" name="Tabla 5">
            <a:extLst>
              <a:ext uri="{FF2B5EF4-FFF2-40B4-BE49-F238E27FC236}">
                <a16:creationId xmlns:a16="http://schemas.microsoft.com/office/drawing/2014/main" id="{8AE618E4-843A-4FBF-8371-ACCF4B525D82}"/>
              </a:ext>
            </a:extLst>
          </p:cNvPr>
          <p:cNvGraphicFramePr>
            <a:graphicFrameLocks noGrp="1"/>
          </p:cNvGraphicFramePr>
          <p:nvPr>
            <p:extLst>
              <p:ext uri="{D42A27DB-BD31-4B8C-83A1-F6EECF244321}">
                <p14:modId xmlns:p14="http://schemas.microsoft.com/office/powerpoint/2010/main" val="3952941596"/>
              </p:ext>
            </p:extLst>
          </p:nvPr>
        </p:nvGraphicFramePr>
        <p:xfrm>
          <a:off x="990600" y="1905000"/>
          <a:ext cx="10121909" cy="4284646"/>
        </p:xfrm>
        <a:graphic>
          <a:graphicData uri="http://schemas.openxmlformats.org/drawingml/2006/table">
            <a:tbl>
              <a:tblPr firstRow="1" bandRow="1">
                <a:effectLst>
                  <a:outerShdw blurRad="114300" dist="38100" dir="2700000" algn="tl" rotWithShape="0">
                    <a:prstClr val="black">
                      <a:alpha val="20000"/>
                    </a:prstClr>
                  </a:outerShdw>
                </a:effectLst>
                <a:tableStyleId>{5C22544A-7EE6-4342-B048-85BDC9FD1C3A}</a:tableStyleId>
              </a:tblPr>
              <a:tblGrid>
                <a:gridCol w="1438465">
                  <a:extLst>
                    <a:ext uri="{9D8B030D-6E8A-4147-A177-3AD203B41FA5}">
                      <a16:colId xmlns:a16="http://schemas.microsoft.com/office/drawing/2014/main" val="20000"/>
                    </a:ext>
                  </a:extLst>
                </a:gridCol>
                <a:gridCol w="383252">
                  <a:extLst>
                    <a:ext uri="{9D8B030D-6E8A-4147-A177-3AD203B41FA5}">
                      <a16:colId xmlns:a16="http://schemas.microsoft.com/office/drawing/2014/main" val="20001"/>
                    </a:ext>
                  </a:extLst>
                </a:gridCol>
                <a:gridCol w="383252">
                  <a:extLst>
                    <a:ext uri="{9D8B030D-6E8A-4147-A177-3AD203B41FA5}">
                      <a16:colId xmlns:a16="http://schemas.microsoft.com/office/drawing/2014/main" val="20002"/>
                    </a:ext>
                  </a:extLst>
                </a:gridCol>
                <a:gridCol w="359861">
                  <a:extLst>
                    <a:ext uri="{9D8B030D-6E8A-4147-A177-3AD203B41FA5}">
                      <a16:colId xmlns:a16="http://schemas.microsoft.com/office/drawing/2014/main" val="20003"/>
                    </a:ext>
                  </a:extLst>
                </a:gridCol>
                <a:gridCol w="359861">
                  <a:extLst>
                    <a:ext uri="{9D8B030D-6E8A-4147-A177-3AD203B41FA5}">
                      <a16:colId xmlns:a16="http://schemas.microsoft.com/office/drawing/2014/main" val="20004"/>
                    </a:ext>
                  </a:extLst>
                </a:gridCol>
                <a:gridCol w="359861">
                  <a:extLst>
                    <a:ext uri="{9D8B030D-6E8A-4147-A177-3AD203B41FA5}">
                      <a16:colId xmlns:a16="http://schemas.microsoft.com/office/drawing/2014/main" val="20005"/>
                    </a:ext>
                  </a:extLst>
                </a:gridCol>
                <a:gridCol w="359861">
                  <a:extLst>
                    <a:ext uri="{9D8B030D-6E8A-4147-A177-3AD203B41FA5}">
                      <a16:colId xmlns:a16="http://schemas.microsoft.com/office/drawing/2014/main" val="20006"/>
                    </a:ext>
                  </a:extLst>
                </a:gridCol>
                <a:gridCol w="359861">
                  <a:extLst>
                    <a:ext uri="{9D8B030D-6E8A-4147-A177-3AD203B41FA5}">
                      <a16:colId xmlns:a16="http://schemas.microsoft.com/office/drawing/2014/main" val="20007"/>
                    </a:ext>
                  </a:extLst>
                </a:gridCol>
                <a:gridCol w="359861">
                  <a:extLst>
                    <a:ext uri="{9D8B030D-6E8A-4147-A177-3AD203B41FA5}">
                      <a16:colId xmlns:a16="http://schemas.microsoft.com/office/drawing/2014/main" val="20008"/>
                    </a:ext>
                  </a:extLst>
                </a:gridCol>
                <a:gridCol w="359861">
                  <a:extLst>
                    <a:ext uri="{9D8B030D-6E8A-4147-A177-3AD203B41FA5}">
                      <a16:colId xmlns:a16="http://schemas.microsoft.com/office/drawing/2014/main" val="20009"/>
                    </a:ext>
                  </a:extLst>
                </a:gridCol>
                <a:gridCol w="359861">
                  <a:extLst>
                    <a:ext uri="{9D8B030D-6E8A-4147-A177-3AD203B41FA5}">
                      <a16:colId xmlns:a16="http://schemas.microsoft.com/office/drawing/2014/main" val="20010"/>
                    </a:ext>
                  </a:extLst>
                </a:gridCol>
                <a:gridCol w="359861">
                  <a:extLst>
                    <a:ext uri="{9D8B030D-6E8A-4147-A177-3AD203B41FA5}">
                      <a16:colId xmlns:a16="http://schemas.microsoft.com/office/drawing/2014/main" val="20011"/>
                    </a:ext>
                  </a:extLst>
                </a:gridCol>
                <a:gridCol w="359861">
                  <a:extLst>
                    <a:ext uri="{9D8B030D-6E8A-4147-A177-3AD203B41FA5}">
                      <a16:colId xmlns:a16="http://schemas.microsoft.com/office/drawing/2014/main" val="20012"/>
                    </a:ext>
                  </a:extLst>
                </a:gridCol>
                <a:gridCol w="358346">
                  <a:extLst>
                    <a:ext uri="{9D8B030D-6E8A-4147-A177-3AD203B41FA5}">
                      <a16:colId xmlns:a16="http://schemas.microsoft.com/office/drawing/2014/main" val="20013"/>
                    </a:ext>
                  </a:extLst>
                </a:gridCol>
                <a:gridCol w="358346">
                  <a:extLst>
                    <a:ext uri="{9D8B030D-6E8A-4147-A177-3AD203B41FA5}">
                      <a16:colId xmlns:a16="http://schemas.microsoft.com/office/drawing/2014/main" val="20014"/>
                    </a:ext>
                  </a:extLst>
                </a:gridCol>
                <a:gridCol w="362889">
                  <a:extLst>
                    <a:ext uri="{9D8B030D-6E8A-4147-A177-3AD203B41FA5}">
                      <a16:colId xmlns:a16="http://schemas.microsoft.com/office/drawing/2014/main" val="20015"/>
                    </a:ext>
                  </a:extLst>
                </a:gridCol>
                <a:gridCol w="359861">
                  <a:extLst>
                    <a:ext uri="{9D8B030D-6E8A-4147-A177-3AD203B41FA5}">
                      <a16:colId xmlns:a16="http://schemas.microsoft.com/office/drawing/2014/main" val="20016"/>
                    </a:ext>
                  </a:extLst>
                </a:gridCol>
                <a:gridCol w="359861">
                  <a:extLst>
                    <a:ext uri="{9D8B030D-6E8A-4147-A177-3AD203B41FA5}">
                      <a16:colId xmlns:a16="http://schemas.microsoft.com/office/drawing/2014/main" val="20017"/>
                    </a:ext>
                  </a:extLst>
                </a:gridCol>
                <a:gridCol w="359861">
                  <a:extLst>
                    <a:ext uri="{9D8B030D-6E8A-4147-A177-3AD203B41FA5}">
                      <a16:colId xmlns:a16="http://schemas.microsoft.com/office/drawing/2014/main" val="20018"/>
                    </a:ext>
                  </a:extLst>
                </a:gridCol>
                <a:gridCol w="359861">
                  <a:extLst>
                    <a:ext uri="{9D8B030D-6E8A-4147-A177-3AD203B41FA5}">
                      <a16:colId xmlns:a16="http://schemas.microsoft.com/office/drawing/2014/main" val="20019"/>
                    </a:ext>
                  </a:extLst>
                </a:gridCol>
                <a:gridCol w="359861">
                  <a:extLst>
                    <a:ext uri="{9D8B030D-6E8A-4147-A177-3AD203B41FA5}">
                      <a16:colId xmlns:a16="http://schemas.microsoft.com/office/drawing/2014/main" val="20020"/>
                    </a:ext>
                  </a:extLst>
                </a:gridCol>
                <a:gridCol w="359861">
                  <a:extLst>
                    <a:ext uri="{9D8B030D-6E8A-4147-A177-3AD203B41FA5}">
                      <a16:colId xmlns:a16="http://schemas.microsoft.com/office/drawing/2014/main" val="20021"/>
                    </a:ext>
                  </a:extLst>
                </a:gridCol>
                <a:gridCol w="359861">
                  <a:extLst>
                    <a:ext uri="{9D8B030D-6E8A-4147-A177-3AD203B41FA5}">
                      <a16:colId xmlns:a16="http://schemas.microsoft.com/office/drawing/2014/main" val="20022"/>
                    </a:ext>
                  </a:extLst>
                </a:gridCol>
                <a:gridCol w="359861">
                  <a:extLst>
                    <a:ext uri="{9D8B030D-6E8A-4147-A177-3AD203B41FA5}">
                      <a16:colId xmlns:a16="http://schemas.microsoft.com/office/drawing/2014/main" val="20023"/>
                    </a:ext>
                  </a:extLst>
                </a:gridCol>
                <a:gridCol w="359861">
                  <a:extLst>
                    <a:ext uri="{9D8B030D-6E8A-4147-A177-3AD203B41FA5}">
                      <a16:colId xmlns:a16="http://schemas.microsoft.com/office/drawing/2014/main" val="20024"/>
                    </a:ext>
                  </a:extLst>
                </a:gridCol>
              </a:tblGrid>
              <a:tr h="246446">
                <a:tc>
                  <a:txBody>
                    <a:bodyPr/>
                    <a:lstStyle/>
                    <a:p>
                      <a:pPr algn="ctr" rtl="0"/>
                      <a:endParaRPr lang="es-ES" sz="1600" noProof="0" dirty="0">
                        <a:latin typeface="Arial Narrow" pitchFamily="34" charset="0"/>
                      </a:endParaRPr>
                    </a:p>
                  </a:txBody>
                  <a:tcPr marL="0" marR="0" marT="0" marB="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lumMod val="2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400" noProof="0" dirty="0">
                          <a:solidFill>
                            <a:schemeClr val="bg2">
                              <a:lumMod val="25000"/>
                            </a:schemeClr>
                          </a:solidFill>
                          <a:latin typeface="Arial" panose="020B0604020202020204" pitchFamily="34" charset="0"/>
                          <a:cs typeface="Arial" panose="020B0604020202020204" pitchFamily="34" charset="0"/>
                        </a:rPr>
                        <a:t>E</a:t>
                      </a:r>
                    </a:p>
                  </a:txBody>
                  <a:tcPr marL="0" marR="0" marT="0" marB="0" anchor="ctr">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400" noProof="0" dirty="0">
                          <a:solidFill>
                            <a:schemeClr val="bg2">
                              <a:lumMod val="25000"/>
                            </a:schemeClr>
                          </a:solidFill>
                          <a:latin typeface="Arial" panose="020B0604020202020204" pitchFamily="34" charset="0"/>
                          <a:cs typeface="Arial" panose="020B0604020202020204" pitchFamily="34" charset="0"/>
                        </a:rPr>
                        <a:t>F</a:t>
                      </a:r>
                    </a:p>
                  </a:txBody>
                  <a:tcPr marL="0" marR="0" marT="0" marB="0" anchor="ctr">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algn="ctr" rtl="0"/>
                      <a:r>
                        <a:rPr lang="es-ES" sz="1400" noProof="0" dirty="0">
                          <a:solidFill>
                            <a:schemeClr val="bg2">
                              <a:lumMod val="25000"/>
                            </a:schemeClr>
                          </a:solidFill>
                          <a:latin typeface="Arial" panose="020B0604020202020204" pitchFamily="34" charset="0"/>
                          <a:cs typeface="Arial" panose="020B0604020202020204" pitchFamily="34" charset="0"/>
                        </a:rPr>
                        <a:t>M</a:t>
                      </a:r>
                    </a:p>
                  </a:txBody>
                  <a:tcPr marL="0" marR="0" marT="0" marB="0" anchor="ctr">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algn="ctr" rtl="0"/>
                      <a:r>
                        <a:rPr lang="es-ES" sz="1400" noProof="0" dirty="0">
                          <a:solidFill>
                            <a:schemeClr val="bg2">
                              <a:lumMod val="25000"/>
                            </a:schemeClr>
                          </a:solidFill>
                          <a:latin typeface="Arial" panose="020B0604020202020204" pitchFamily="34" charset="0"/>
                          <a:cs typeface="Arial" panose="020B0604020202020204" pitchFamily="34" charset="0"/>
                        </a:rPr>
                        <a:t>A</a:t>
                      </a:r>
                    </a:p>
                  </a:txBody>
                  <a:tcPr marL="0" marR="0" marT="0" marB="0" anchor="ctr">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algn="ctr" rtl="0"/>
                      <a:r>
                        <a:rPr lang="es-ES" sz="1400" noProof="0" dirty="0">
                          <a:solidFill>
                            <a:schemeClr val="bg2">
                              <a:lumMod val="25000"/>
                            </a:schemeClr>
                          </a:solidFill>
                          <a:latin typeface="Arial" panose="020B0604020202020204" pitchFamily="34" charset="0"/>
                          <a:cs typeface="Arial" panose="020B0604020202020204" pitchFamily="34" charset="0"/>
                        </a:rPr>
                        <a:t>M</a:t>
                      </a:r>
                    </a:p>
                  </a:txBody>
                  <a:tcPr marL="0" marR="0" marT="0" marB="0" anchor="ctr">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algn="ctr" rtl="0"/>
                      <a:r>
                        <a:rPr lang="es-ES" sz="1400" noProof="0" dirty="0">
                          <a:solidFill>
                            <a:schemeClr val="bg2">
                              <a:lumMod val="25000"/>
                            </a:schemeClr>
                          </a:solidFill>
                          <a:latin typeface="Arial" panose="020B0604020202020204" pitchFamily="34" charset="0"/>
                          <a:cs typeface="Arial" panose="020B0604020202020204" pitchFamily="34" charset="0"/>
                        </a:rPr>
                        <a:t>J</a:t>
                      </a:r>
                    </a:p>
                  </a:txBody>
                  <a:tcPr marL="0" marR="0" marT="0" marB="0" anchor="ctr">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algn="ctr" rtl="0"/>
                      <a:r>
                        <a:rPr lang="es-ES" sz="1400" noProof="0" dirty="0">
                          <a:solidFill>
                            <a:schemeClr val="bg2">
                              <a:lumMod val="25000"/>
                            </a:schemeClr>
                          </a:solidFill>
                          <a:latin typeface="Arial" panose="020B0604020202020204" pitchFamily="34" charset="0"/>
                          <a:cs typeface="Arial" panose="020B0604020202020204" pitchFamily="34" charset="0"/>
                        </a:rPr>
                        <a:t>J</a:t>
                      </a:r>
                    </a:p>
                  </a:txBody>
                  <a:tcPr marL="0" marR="0" marT="0" marB="0" anchor="ctr">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algn="ctr" rtl="0"/>
                      <a:r>
                        <a:rPr lang="es-ES" sz="1400" noProof="0" dirty="0">
                          <a:solidFill>
                            <a:schemeClr val="bg2">
                              <a:lumMod val="25000"/>
                            </a:schemeClr>
                          </a:solidFill>
                          <a:latin typeface="Arial" panose="020B0604020202020204" pitchFamily="34" charset="0"/>
                          <a:cs typeface="Arial" panose="020B0604020202020204" pitchFamily="34" charset="0"/>
                        </a:rPr>
                        <a:t>A</a:t>
                      </a:r>
                    </a:p>
                  </a:txBody>
                  <a:tcPr marL="0" marR="0" marT="0" marB="0" anchor="ctr">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algn="ctr" rtl="0"/>
                      <a:r>
                        <a:rPr lang="es-ES" sz="1400" noProof="0" dirty="0">
                          <a:solidFill>
                            <a:schemeClr val="bg2">
                              <a:lumMod val="25000"/>
                            </a:schemeClr>
                          </a:solidFill>
                          <a:latin typeface="Arial" panose="020B0604020202020204" pitchFamily="34" charset="0"/>
                          <a:cs typeface="Arial" panose="020B0604020202020204" pitchFamily="34" charset="0"/>
                        </a:rPr>
                        <a:t>S</a:t>
                      </a:r>
                    </a:p>
                  </a:txBody>
                  <a:tcPr marL="0" marR="0" marT="0" marB="0" anchor="ctr">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algn="ctr" rtl="0"/>
                      <a:r>
                        <a:rPr lang="es-ES" sz="1400" noProof="0" dirty="0">
                          <a:solidFill>
                            <a:schemeClr val="bg2">
                              <a:lumMod val="25000"/>
                            </a:schemeClr>
                          </a:solidFill>
                          <a:latin typeface="Arial" panose="020B0604020202020204" pitchFamily="34" charset="0"/>
                          <a:cs typeface="Arial" panose="020B0604020202020204" pitchFamily="34" charset="0"/>
                        </a:rPr>
                        <a:t>O</a:t>
                      </a:r>
                    </a:p>
                  </a:txBody>
                  <a:tcPr marL="0" marR="0" marT="0" marB="0" anchor="ctr">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algn="ctr" rtl="0"/>
                      <a:r>
                        <a:rPr lang="es-ES" sz="1400" noProof="0" dirty="0">
                          <a:solidFill>
                            <a:schemeClr val="bg2">
                              <a:lumMod val="25000"/>
                            </a:schemeClr>
                          </a:solidFill>
                          <a:latin typeface="Arial" panose="020B0604020202020204" pitchFamily="34" charset="0"/>
                          <a:cs typeface="Arial" panose="020B0604020202020204" pitchFamily="34" charset="0"/>
                        </a:rPr>
                        <a:t>N</a:t>
                      </a:r>
                    </a:p>
                  </a:txBody>
                  <a:tcPr marL="0" marR="0" marT="0" marB="0" anchor="ctr">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algn="ctr" rtl="0"/>
                      <a:r>
                        <a:rPr lang="es-ES" sz="1400" noProof="0" dirty="0">
                          <a:solidFill>
                            <a:schemeClr val="bg2">
                              <a:lumMod val="25000"/>
                            </a:schemeClr>
                          </a:solidFill>
                          <a:latin typeface="Arial" panose="020B0604020202020204" pitchFamily="34" charset="0"/>
                          <a:cs typeface="Arial" panose="020B0604020202020204" pitchFamily="34" charset="0"/>
                        </a:rPr>
                        <a:t>D</a:t>
                      </a:r>
                    </a:p>
                  </a:txBody>
                  <a:tcPr marL="0" marR="0" marT="0" marB="0" anchor="ctr">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400" noProof="0" dirty="0">
                          <a:solidFill>
                            <a:schemeClr val="bg2">
                              <a:lumMod val="25000"/>
                            </a:schemeClr>
                          </a:solidFill>
                          <a:latin typeface="Arial" panose="020B0604020202020204" pitchFamily="34" charset="0"/>
                          <a:cs typeface="Arial" panose="020B0604020202020204" pitchFamily="34" charset="0"/>
                        </a:rPr>
                        <a:t>E</a:t>
                      </a:r>
                    </a:p>
                  </a:txBody>
                  <a:tcPr marL="0" marR="0" marT="0" marB="0" anchor="ctr">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algn="ctr" rtl="0"/>
                      <a:r>
                        <a:rPr lang="es-ES" sz="1400" noProof="0" dirty="0">
                          <a:solidFill>
                            <a:schemeClr val="bg2">
                              <a:lumMod val="25000"/>
                            </a:schemeClr>
                          </a:solidFill>
                          <a:latin typeface="Arial" panose="020B0604020202020204" pitchFamily="34" charset="0"/>
                          <a:cs typeface="Arial" panose="020B0604020202020204" pitchFamily="34" charset="0"/>
                        </a:rPr>
                        <a:t>F</a:t>
                      </a:r>
                    </a:p>
                  </a:txBody>
                  <a:tcPr marL="0" marR="0" marT="0" marB="0" anchor="ctr">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algn="ctr" rtl="0"/>
                      <a:r>
                        <a:rPr lang="es-ES" sz="1400" noProof="0" dirty="0">
                          <a:solidFill>
                            <a:schemeClr val="bg2">
                              <a:lumMod val="25000"/>
                            </a:schemeClr>
                          </a:solidFill>
                          <a:latin typeface="Arial" panose="020B0604020202020204" pitchFamily="34" charset="0"/>
                          <a:cs typeface="Arial" panose="020B0604020202020204" pitchFamily="34" charset="0"/>
                        </a:rPr>
                        <a:t>M</a:t>
                      </a:r>
                    </a:p>
                  </a:txBody>
                  <a:tcPr marL="0" marR="0" marT="0" marB="0" anchor="ctr">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algn="ctr" rtl="0"/>
                      <a:r>
                        <a:rPr lang="es-ES" sz="1400" noProof="0" dirty="0">
                          <a:solidFill>
                            <a:schemeClr val="bg2">
                              <a:lumMod val="25000"/>
                            </a:schemeClr>
                          </a:solidFill>
                          <a:latin typeface="Arial" panose="020B0604020202020204" pitchFamily="34" charset="0"/>
                          <a:cs typeface="Arial" panose="020B0604020202020204" pitchFamily="34" charset="0"/>
                        </a:rPr>
                        <a:t>A</a:t>
                      </a:r>
                    </a:p>
                  </a:txBody>
                  <a:tcPr marL="0" marR="0" marT="0" marB="0" anchor="ctr">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algn="ctr" rtl="0"/>
                      <a:r>
                        <a:rPr lang="es-ES" sz="1400" noProof="0" dirty="0">
                          <a:solidFill>
                            <a:schemeClr val="bg2">
                              <a:lumMod val="25000"/>
                            </a:schemeClr>
                          </a:solidFill>
                          <a:latin typeface="Arial" panose="020B0604020202020204" pitchFamily="34" charset="0"/>
                          <a:cs typeface="Arial" panose="020B0604020202020204" pitchFamily="34" charset="0"/>
                        </a:rPr>
                        <a:t>M</a:t>
                      </a:r>
                    </a:p>
                  </a:txBody>
                  <a:tcPr marL="0" marR="0" marT="0" marB="0" anchor="ctr">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algn="ctr" rtl="0"/>
                      <a:r>
                        <a:rPr lang="es-ES" sz="1400" noProof="0" dirty="0">
                          <a:solidFill>
                            <a:schemeClr val="bg2">
                              <a:lumMod val="25000"/>
                            </a:schemeClr>
                          </a:solidFill>
                          <a:latin typeface="Arial" panose="020B0604020202020204" pitchFamily="34" charset="0"/>
                          <a:cs typeface="Arial" panose="020B0604020202020204" pitchFamily="34" charset="0"/>
                        </a:rPr>
                        <a:t>J</a:t>
                      </a:r>
                    </a:p>
                  </a:txBody>
                  <a:tcPr marL="0" marR="0" marT="0" marB="0" anchor="ctr">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algn="ctr" rtl="0"/>
                      <a:r>
                        <a:rPr lang="es-ES" sz="1400" noProof="0" dirty="0">
                          <a:solidFill>
                            <a:schemeClr val="bg2">
                              <a:lumMod val="25000"/>
                            </a:schemeClr>
                          </a:solidFill>
                          <a:latin typeface="Arial" panose="020B0604020202020204" pitchFamily="34" charset="0"/>
                          <a:cs typeface="Arial" panose="020B0604020202020204" pitchFamily="34" charset="0"/>
                        </a:rPr>
                        <a:t>J</a:t>
                      </a:r>
                    </a:p>
                  </a:txBody>
                  <a:tcPr marL="0" marR="0" marT="0" marB="0" anchor="ctr">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algn="ctr" rtl="0"/>
                      <a:r>
                        <a:rPr lang="es-ES" sz="1400" noProof="0" dirty="0">
                          <a:solidFill>
                            <a:schemeClr val="bg2">
                              <a:lumMod val="25000"/>
                            </a:schemeClr>
                          </a:solidFill>
                          <a:latin typeface="Arial" panose="020B0604020202020204" pitchFamily="34" charset="0"/>
                          <a:cs typeface="Arial" panose="020B0604020202020204" pitchFamily="34" charset="0"/>
                        </a:rPr>
                        <a:t>A</a:t>
                      </a:r>
                    </a:p>
                  </a:txBody>
                  <a:tcPr marL="0" marR="0" marT="0" marB="0" anchor="ctr">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algn="ctr" rtl="0"/>
                      <a:r>
                        <a:rPr lang="es-ES" sz="1400" noProof="0" dirty="0">
                          <a:solidFill>
                            <a:schemeClr val="bg2">
                              <a:lumMod val="25000"/>
                            </a:schemeClr>
                          </a:solidFill>
                          <a:latin typeface="Arial" panose="020B0604020202020204" pitchFamily="34" charset="0"/>
                          <a:cs typeface="Arial" panose="020B0604020202020204" pitchFamily="34" charset="0"/>
                        </a:rPr>
                        <a:t>S</a:t>
                      </a:r>
                    </a:p>
                  </a:txBody>
                  <a:tcPr marL="0" marR="0" marT="0" marB="0" anchor="ctr">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algn="ctr" rtl="0"/>
                      <a:r>
                        <a:rPr lang="es-ES" sz="1400" noProof="0" dirty="0">
                          <a:solidFill>
                            <a:schemeClr val="bg2">
                              <a:lumMod val="25000"/>
                            </a:schemeClr>
                          </a:solidFill>
                          <a:latin typeface="Arial" panose="020B0604020202020204" pitchFamily="34" charset="0"/>
                          <a:cs typeface="Arial" panose="020B0604020202020204" pitchFamily="34" charset="0"/>
                        </a:rPr>
                        <a:t>O</a:t>
                      </a:r>
                    </a:p>
                  </a:txBody>
                  <a:tcPr marL="0" marR="0" marT="0" marB="0" anchor="ctr">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algn="ctr" rtl="0"/>
                      <a:r>
                        <a:rPr lang="es-ES" sz="1400" noProof="0" dirty="0">
                          <a:solidFill>
                            <a:schemeClr val="bg2">
                              <a:lumMod val="25000"/>
                            </a:schemeClr>
                          </a:solidFill>
                          <a:latin typeface="Arial" panose="020B0604020202020204" pitchFamily="34" charset="0"/>
                          <a:cs typeface="Arial" panose="020B0604020202020204" pitchFamily="34" charset="0"/>
                        </a:rPr>
                        <a:t>N</a:t>
                      </a:r>
                    </a:p>
                  </a:txBody>
                  <a:tcPr marL="0" marR="0" marT="0" marB="0" anchor="ctr">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algn="ctr" rtl="0"/>
                      <a:r>
                        <a:rPr lang="es-ES" sz="1400" noProof="0" dirty="0">
                          <a:solidFill>
                            <a:schemeClr val="bg2">
                              <a:lumMod val="25000"/>
                            </a:schemeClr>
                          </a:solidFill>
                          <a:latin typeface="Arial" panose="020B0604020202020204" pitchFamily="34" charset="0"/>
                          <a:cs typeface="Arial" panose="020B0604020202020204" pitchFamily="34" charset="0"/>
                        </a:rPr>
                        <a:t>D</a:t>
                      </a:r>
                    </a:p>
                  </a:txBody>
                  <a:tcPr marL="0" marR="0" marT="0" marB="0" anchor="ctr">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1"/>
                  </a:ext>
                </a:extLst>
              </a:tr>
              <a:tr h="398276">
                <a:tc>
                  <a:txBody>
                    <a:bodyPr/>
                    <a:lstStyle/>
                    <a:p>
                      <a:pPr rtl="0"/>
                      <a:r>
                        <a:rPr lang="es-ES" sz="1800" noProof="0" dirty="0">
                          <a:solidFill>
                            <a:schemeClr val="bg1"/>
                          </a:solidFill>
                          <a:latin typeface="+mn-lt"/>
                          <a:cs typeface="Arial" panose="020B0604020202020204" pitchFamily="34" charset="0"/>
                        </a:rPr>
                        <a:t>Tarea 1</a:t>
                      </a: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lumMod val="25000"/>
                      </a:schemeClr>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2"/>
                  </a:ext>
                </a:extLst>
              </a:tr>
              <a:tr h="398276">
                <a:tc>
                  <a:txBody>
                    <a:bodyPr/>
                    <a:lstStyle/>
                    <a:p>
                      <a:pPr rtl="0"/>
                      <a:r>
                        <a:rPr lang="es-ES" sz="1800" noProof="0" dirty="0">
                          <a:solidFill>
                            <a:schemeClr val="bg1"/>
                          </a:solidFill>
                          <a:latin typeface="+mn-lt"/>
                          <a:cs typeface="Arial" panose="020B0604020202020204" pitchFamily="34" charset="0"/>
                        </a:rPr>
                        <a:t>Tarea 2</a:t>
                      </a: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lumMod val="25000"/>
                      </a:schemeClr>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3"/>
                  </a:ext>
                </a:extLst>
              </a:tr>
              <a:tr h="398276">
                <a:tc>
                  <a:txBody>
                    <a:bodyPr/>
                    <a:lstStyle/>
                    <a:p>
                      <a:pPr marL="117475" indent="0" rtl="0"/>
                      <a:r>
                        <a:rPr lang="es-ES" sz="1600" noProof="0" dirty="0">
                          <a:solidFill>
                            <a:schemeClr val="bg1"/>
                          </a:solidFill>
                          <a:latin typeface="+mn-lt"/>
                          <a:cs typeface="Arial" panose="020B0604020202020204" pitchFamily="34" charset="0"/>
                        </a:rPr>
                        <a:t>Subtarea A</a:t>
                      </a: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lumMod val="25000"/>
                      </a:schemeClr>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4"/>
                  </a:ext>
                </a:extLst>
              </a:tr>
              <a:tr h="398276">
                <a:tc>
                  <a:txBody>
                    <a:bodyPr/>
                    <a:lstStyle/>
                    <a:p>
                      <a:pPr marL="117475" marR="0" indent="0" algn="l" defTabSz="914400" rtl="0" eaLnBrk="1" fontAlgn="auto" latinLnBrk="0" hangingPunct="1">
                        <a:lnSpc>
                          <a:spcPct val="100000"/>
                        </a:lnSpc>
                        <a:spcBef>
                          <a:spcPts val="0"/>
                        </a:spcBef>
                        <a:spcAft>
                          <a:spcPts val="0"/>
                        </a:spcAft>
                        <a:buClrTx/>
                        <a:buSzTx/>
                        <a:buFontTx/>
                        <a:buNone/>
                        <a:tabLst/>
                        <a:defRPr/>
                      </a:pPr>
                      <a:r>
                        <a:rPr lang="es-ES" sz="1600" noProof="0" dirty="0">
                          <a:solidFill>
                            <a:schemeClr val="bg1"/>
                          </a:solidFill>
                          <a:latin typeface="+mn-lt"/>
                          <a:cs typeface="Arial" panose="020B0604020202020204" pitchFamily="34" charset="0"/>
                        </a:rPr>
                        <a:t>Subtarea B</a:t>
                      </a: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lumMod val="25000"/>
                      </a:schemeClr>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5"/>
                  </a:ext>
                </a:extLst>
              </a:tr>
              <a:tr h="398276">
                <a:tc>
                  <a:txBody>
                    <a:bodyPr/>
                    <a:lstStyle/>
                    <a:p>
                      <a:pPr marL="117475" marR="0" indent="0" algn="l" defTabSz="914400" rtl="0" eaLnBrk="1" fontAlgn="auto" latinLnBrk="0" hangingPunct="1">
                        <a:lnSpc>
                          <a:spcPct val="100000"/>
                        </a:lnSpc>
                        <a:spcBef>
                          <a:spcPts val="0"/>
                        </a:spcBef>
                        <a:spcAft>
                          <a:spcPts val="0"/>
                        </a:spcAft>
                        <a:buClrTx/>
                        <a:buSzTx/>
                        <a:buFontTx/>
                        <a:buNone/>
                        <a:tabLst/>
                        <a:defRPr/>
                      </a:pPr>
                      <a:r>
                        <a:rPr lang="es-ES" sz="1600" noProof="0" dirty="0">
                          <a:solidFill>
                            <a:schemeClr val="bg1"/>
                          </a:solidFill>
                          <a:latin typeface="+mn-lt"/>
                          <a:cs typeface="Arial" panose="020B0604020202020204" pitchFamily="34" charset="0"/>
                        </a:rPr>
                        <a:t>Subtarea C</a:t>
                      </a: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lumMod val="25000"/>
                      </a:schemeClr>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6"/>
                  </a:ext>
                </a:extLst>
              </a:tr>
              <a:tr h="398276">
                <a:tc>
                  <a:txBody>
                    <a:bodyPr/>
                    <a:lstStyle/>
                    <a:p>
                      <a:pPr rtl="0"/>
                      <a:r>
                        <a:rPr lang="es-ES" sz="1800" noProof="0" dirty="0">
                          <a:solidFill>
                            <a:schemeClr val="bg1"/>
                          </a:solidFill>
                          <a:latin typeface="+mn-lt"/>
                          <a:cs typeface="Arial" panose="020B0604020202020204" pitchFamily="34" charset="0"/>
                        </a:rPr>
                        <a:t>Tarea 3</a:t>
                      </a: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lumMod val="25000"/>
                      </a:schemeClr>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7"/>
                  </a:ext>
                </a:extLst>
              </a:tr>
              <a:tr h="398276">
                <a:tc>
                  <a:txBody>
                    <a:bodyPr/>
                    <a:lstStyle/>
                    <a:p>
                      <a:pPr rtl="0"/>
                      <a:r>
                        <a:rPr lang="es-ES" sz="1800" noProof="0" dirty="0">
                          <a:solidFill>
                            <a:schemeClr val="bg1"/>
                          </a:solidFill>
                          <a:latin typeface="+mn-lt"/>
                          <a:cs typeface="Arial" panose="020B0604020202020204" pitchFamily="34" charset="0"/>
                        </a:rPr>
                        <a:t>Tarea 4</a:t>
                      </a: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lumMod val="25000"/>
                      </a:schemeClr>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8"/>
                  </a:ext>
                </a:extLst>
              </a:tr>
              <a:tr h="398276">
                <a:tc>
                  <a:txBody>
                    <a:bodyPr/>
                    <a:lstStyle/>
                    <a:p>
                      <a:pPr rtl="0"/>
                      <a:r>
                        <a:rPr lang="es-ES" sz="1800" noProof="0" dirty="0">
                          <a:solidFill>
                            <a:schemeClr val="bg1"/>
                          </a:solidFill>
                          <a:latin typeface="+mn-lt"/>
                          <a:cs typeface="Arial" panose="020B0604020202020204" pitchFamily="34" charset="0"/>
                        </a:rPr>
                        <a:t>Revisión</a:t>
                      </a: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lumMod val="25000"/>
                      </a:schemeClr>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9"/>
                  </a:ext>
                </a:extLst>
              </a:tr>
              <a:tr h="398276">
                <a:tc>
                  <a:txBody>
                    <a:bodyPr/>
                    <a:lstStyle/>
                    <a:p>
                      <a:pPr rtl="0"/>
                      <a:r>
                        <a:rPr lang="es-ES" sz="1800" noProof="0" dirty="0">
                          <a:solidFill>
                            <a:schemeClr val="bg1"/>
                          </a:solidFill>
                          <a:latin typeface="+mn-lt"/>
                          <a:cs typeface="Arial" panose="020B0604020202020204" pitchFamily="34" charset="0"/>
                        </a:rPr>
                        <a:t>Revisiones</a:t>
                      </a: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lumMod val="25000"/>
                      </a:schemeClr>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10"/>
                  </a:ext>
                </a:extLst>
              </a:tr>
              <a:tr h="398276">
                <a:tc>
                  <a:txBody>
                    <a:bodyPr/>
                    <a:lstStyle/>
                    <a:p>
                      <a:pPr rtl="0"/>
                      <a:r>
                        <a:rPr lang="es-ES" sz="1800" noProof="0" dirty="0">
                          <a:solidFill>
                            <a:schemeClr val="bg1"/>
                          </a:solidFill>
                          <a:latin typeface="+mn-lt"/>
                          <a:cs typeface="Arial" panose="020B0604020202020204" pitchFamily="34" charset="0"/>
                        </a:rPr>
                        <a:t>Entrega</a:t>
                      </a: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lumMod val="25000"/>
                      </a:schemeClr>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rtl="0"/>
                      <a:endParaRPr lang="es-ES" sz="2000" noProof="0" dirty="0">
                        <a:latin typeface="Arial Narrow" pitchFamily="34" charset="0"/>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2"/>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tc>
                  <a:txBody>
                    <a:bodyPr/>
                    <a:lstStyle/>
                    <a:p>
                      <a:pPr marL="0" algn="r" defTabSz="914400" rtl="0" eaLnBrk="1" latinLnBrk="0" hangingPunct="1"/>
                      <a:endParaRPr lang="es-ES" sz="1600" kern="1200" noProof="0" dirty="0">
                        <a:solidFill>
                          <a:schemeClr val="accent4"/>
                        </a:solidFill>
                        <a:latin typeface="Arial Narrow" pitchFamily="34" charset="0"/>
                        <a:ea typeface="+mn-ea"/>
                        <a:cs typeface="+mn-cs"/>
                      </a:endParaRPr>
                    </a:p>
                  </a:txBody>
                  <a:tcPr marL="99020" marR="99020" marT="49510" marB="49510">
                    <a:lnL w="12700" cap="flat" cmpd="sng" algn="ctr">
                      <a:solidFill>
                        <a:schemeClr val="bg1"/>
                      </a:solidFill>
                      <a:prstDash val="sysDot"/>
                      <a:round/>
                      <a:headEnd type="none" w="med" len="med"/>
                      <a:tailEnd type="none" w="med" len="med"/>
                    </a:lnL>
                    <a:lnR w="12700" cap="flat" cmpd="sng" algn="ctr">
                      <a:solidFill>
                        <a:schemeClr val="bg1"/>
                      </a:solidFill>
                      <a:prstDash val="sysDot"/>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11"/>
                  </a:ext>
                </a:extLst>
              </a:tr>
            </a:tbl>
          </a:graphicData>
        </a:graphic>
      </p:graphicFrame>
      <p:sp>
        <p:nvSpPr>
          <p:cNvPr id="7" name="Forma libre 43">
            <a:extLst>
              <a:ext uri="{FF2B5EF4-FFF2-40B4-BE49-F238E27FC236}">
                <a16:creationId xmlns:a16="http://schemas.microsoft.com/office/drawing/2014/main" id="{036EC5F9-C67B-4636-90EF-07580B3758D0}"/>
              </a:ext>
              <a:ext uri="{C183D7F6-B498-43B3-948B-1728B52AA6E4}">
                <adec:decorative xmlns:adec="http://schemas.microsoft.com/office/drawing/2017/decorative" val="1"/>
              </a:ext>
            </a:extLst>
          </p:cNvPr>
          <p:cNvSpPr>
            <a:spLocks noChangeArrowheads="1"/>
          </p:cNvSpPr>
          <p:nvPr/>
        </p:nvSpPr>
        <p:spPr bwMode="auto">
          <a:xfrm>
            <a:off x="2489622" y="2221229"/>
            <a:ext cx="276960" cy="319954"/>
          </a:xfrm>
          <a:custGeom>
            <a:avLst/>
            <a:gdLst>
              <a:gd name="T0" fmla="*/ 79119527 w 1221"/>
              <a:gd name="T1" fmla="*/ 182506100 h 1413"/>
              <a:gd name="T2" fmla="*/ 0 w 1221"/>
              <a:gd name="T3" fmla="*/ 136879575 h 1413"/>
              <a:gd name="T4" fmla="*/ 0 w 1221"/>
              <a:gd name="T5" fmla="*/ 45885019 h 1413"/>
              <a:gd name="T6" fmla="*/ 79119527 w 1221"/>
              <a:gd name="T7" fmla="*/ 0 h 1413"/>
              <a:gd name="T8" fmla="*/ 158239413 w 1221"/>
              <a:gd name="T9" fmla="*/ 45626525 h 1413"/>
              <a:gd name="T10" fmla="*/ 158239413 w 1221"/>
              <a:gd name="T11" fmla="*/ 136621081 h 1413"/>
              <a:gd name="T12" fmla="*/ 79119527 w 1221"/>
              <a:gd name="T13" fmla="*/ 182506100 h 1413"/>
              <a:gd name="T14" fmla="*/ 15953702 w 1221"/>
              <a:gd name="T15" fmla="*/ 127702859 h 1413"/>
              <a:gd name="T16" fmla="*/ 79119527 w 1221"/>
              <a:gd name="T17" fmla="*/ 164152309 h 1413"/>
              <a:gd name="T18" fmla="*/ 142415364 w 1221"/>
              <a:gd name="T19" fmla="*/ 127702859 h 1413"/>
              <a:gd name="T20" fmla="*/ 142415364 w 1221"/>
              <a:gd name="T21" fmla="*/ 54803601 h 1413"/>
              <a:gd name="T22" fmla="*/ 79119527 w 1221"/>
              <a:gd name="T23" fmla="*/ 18354151 h 1413"/>
              <a:gd name="T24" fmla="*/ 15953702 w 1221"/>
              <a:gd name="T25" fmla="*/ 54803601 h 1413"/>
              <a:gd name="T26" fmla="*/ 15953702 w 1221"/>
              <a:gd name="T27" fmla="*/ 127702859 h 141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221" h="1413">
                <a:moveTo>
                  <a:pt x="610" y="1412"/>
                </a:moveTo>
                <a:lnTo>
                  <a:pt x="0" y="1059"/>
                </a:lnTo>
                <a:lnTo>
                  <a:pt x="0" y="355"/>
                </a:lnTo>
                <a:lnTo>
                  <a:pt x="610" y="0"/>
                </a:lnTo>
                <a:lnTo>
                  <a:pt x="1220" y="353"/>
                </a:lnTo>
                <a:lnTo>
                  <a:pt x="1220" y="1057"/>
                </a:lnTo>
                <a:lnTo>
                  <a:pt x="610" y="1412"/>
                </a:lnTo>
                <a:close/>
                <a:moveTo>
                  <a:pt x="123" y="988"/>
                </a:moveTo>
                <a:lnTo>
                  <a:pt x="610" y="1270"/>
                </a:lnTo>
                <a:lnTo>
                  <a:pt x="1098" y="988"/>
                </a:lnTo>
                <a:lnTo>
                  <a:pt x="1098" y="424"/>
                </a:lnTo>
                <a:lnTo>
                  <a:pt x="610" y="142"/>
                </a:lnTo>
                <a:lnTo>
                  <a:pt x="123" y="424"/>
                </a:lnTo>
                <a:lnTo>
                  <a:pt x="123" y="988"/>
                </a:lnTo>
                <a:close/>
              </a:path>
            </a:pathLst>
          </a:custGeom>
          <a:solidFill>
            <a:schemeClr val="accent6">
              <a:lumMod val="75000"/>
            </a:schemeClr>
          </a:solidFill>
          <a:ln w="9525" cap="flat">
            <a:noFill/>
            <a:bevel/>
            <a:headEnd/>
            <a:tailEnd/>
          </a:ln>
          <a:effectLst/>
        </p:spPr>
        <p:txBody>
          <a:bodyPr wrap="none" rtlCol="0" anchor="ctr"/>
          <a:lstStyle/>
          <a:p>
            <a:pPr rtl="0"/>
            <a:endParaRPr lang="es-ES" dirty="0"/>
          </a:p>
        </p:txBody>
      </p:sp>
      <p:sp>
        <p:nvSpPr>
          <p:cNvPr id="8" name="Cuadro de texto 68">
            <a:extLst>
              <a:ext uri="{FF2B5EF4-FFF2-40B4-BE49-F238E27FC236}">
                <a16:creationId xmlns:a16="http://schemas.microsoft.com/office/drawing/2014/main" id="{737557AE-CB32-4001-B86A-59A852109EEF}"/>
              </a:ext>
            </a:extLst>
          </p:cNvPr>
          <p:cNvSpPr txBox="1"/>
          <p:nvPr/>
        </p:nvSpPr>
        <p:spPr>
          <a:xfrm>
            <a:off x="2728021" y="2209800"/>
            <a:ext cx="498446" cy="276999"/>
          </a:xfrm>
          <a:prstGeom prst="rect">
            <a:avLst/>
          </a:prstGeom>
          <a:noFill/>
        </p:spPr>
        <p:txBody>
          <a:bodyPr wrap="square" rtlCol="0">
            <a:spAutoFit/>
          </a:bodyPr>
          <a:lstStyle/>
          <a:p>
            <a:pPr rtl="0"/>
            <a:r>
              <a:rPr lang="es-ES" sz="1200" b="1" dirty="0">
                <a:solidFill>
                  <a:schemeClr val="bg2">
                    <a:lumMod val="25000"/>
                  </a:schemeClr>
                </a:solidFill>
              </a:rPr>
              <a:t>15/1</a:t>
            </a:r>
          </a:p>
        </p:txBody>
      </p:sp>
      <p:sp>
        <p:nvSpPr>
          <p:cNvPr id="9" name="Pentágono 59">
            <a:extLst>
              <a:ext uri="{FF2B5EF4-FFF2-40B4-BE49-F238E27FC236}">
                <a16:creationId xmlns:a16="http://schemas.microsoft.com/office/drawing/2014/main" id="{191FF2D5-5398-4B02-8823-0DC3474990E0}"/>
              </a:ext>
              <a:ext uri="{C183D7F6-B498-43B3-948B-1728B52AA6E4}">
                <adec:decorative xmlns:adec="http://schemas.microsoft.com/office/drawing/2017/decorative" val="1"/>
              </a:ext>
            </a:extLst>
          </p:cNvPr>
          <p:cNvSpPr/>
          <p:nvPr/>
        </p:nvSpPr>
        <p:spPr>
          <a:xfrm rot="5400000">
            <a:off x="2803992" y="2689080"/>
            <a:ext cx="278165" cy="202772"/>
          </a:xfrm>
          <a:prstGeom prst="homePlate">
            <a:avLst/>
          </a:prstGeom>
          <a:solidFill>
            <a:schemeClr val="accent4">
              <a:lumMod val="50000"/>
            </a:schemeClr>
          </a:solidFill>
          <a:ln>
            <a:noFill/>
          </a:ln>
          <a:effectLst>
            <a:outerShdw blurRad="50800" dist="38100" dir="2700000" algn="tl" rotWithShape="0">
              <a:prstClr val="black">
                <a:alpha val="20000"/>
              </a:prstClr>
            </a:outerShdw>
          </a:effectLst>
          <a:scene3d>
            <a:camera prst="orthographicFront"/>
            <a:lightRig rig="glow" dir="t"/>
          </a:scene3d>
          <a:sp3d>
            <a:bevelT w="4445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dirty="0"/>
          </a:p>
        </p:txBody>
      </p:sp>
      <p:sp>
        <p:nvSpPr>
          <p:cNvPr id="10" name="Rectángulo 65">
            <a:extLst>
              <a:ext uri="{FF2B5EF4-FFF2-40B4-BE49-F238E27FC236}">
                <a16:creationId xmlns:a16="http://schemas.microsoft.com/office/drawing/2014/main" id="{179834B7-9DE2-4ECD-8575-EFA1DD486949}"/>
              </a:ext>
              <a:ext uri="{C183D7F6-B498-43B3-948B-1728B52AA6E4}">
                <adec:decorative xmlns:adec="http://schemas.microsoft.com/office/drawing/2017/decorative" val="1"/>
              </a:ext>
            </a:extLst>
          </p:cNvPr>
          <p:cNvSpPr>
            <a:spLocks noChangeArrowheads="1"/>
          </p:cNvSpPr>
          <p:nvPr/>
        </p:nvSpPr>
        <p:spPr bwMode="auto">
          <a:xfrm>
            <a:off x="3017723" y="2651383"/>
            <a:ext cx="1542409" cy="176033"/>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lnSpc>
                <a:spcPct val="85000"/>
              </a:lnSpc>
              <a:spcBef>
                <a:spcPct val="20000"/>
              </a:spcBef>
            </a:pPr>
            <a:endParaRPr lang="es-ES" dirty="0"/>
          </a:p>
        </p:txBody>
      </p:sp>
      <p:sp>
        <p:nvSpPr>
          <p:cNvPr id="11" name="Pentágono 32">
            <a:extLst>
              <a:ext uri="{FF2B5EF4-FFF2-40B4-BE49-F238E27FC236}">
                <a16:creationId xmlns:a16="http://schemas.microsoft.com/office/drawing/2014/main" id="{F01621C9-C940-4495-8A17-04CF4ED95F79}"/>
              </a:ext>
              <a:ext uri="{C183D7F6-B498-43B3-948B-1728B52AA6E4}">
                <adec:decorative xmlns:adec="http://schemas.microsoft.com/office/drawing/2017/decorative" val="1"/>
              </a:ext>
            </a:extLst>
          </p:cNvPr>
          <p:cNvSpPr/>
          <p:nvPr/>
        </p:nvSpPr>
        <p:spPr>
          <a:xfrm rot="5400000">
            <a:off x="4476307" y="2689080"/>
            <a:ext cx="278165" cy="202772"/>
          </a:xfrm>
          <a:prstGeom prst="homePlate">
            <a:avLst/>
          </a:prstGeom>
          <a:solidFill>
            <a:schemeClr val="accent4">
              <a:lumMod val="50000"/>
            </a:schemeClr>
          </a:solidFill>
          <a:ln>
            <a:noFill/>
          </a:ln>
          <a:effectLst>
            <a:outerShdw blurRad="50800" dist="38100" dir="2700000" algn="tl" rotWithShape="0">
              <a:prstClr val="black">
                <a:alpha val="20000"/>
              </a:prstClr>
            </a:outerShdw>
          </a:effectLst>
          <a:scene3d>
            <a:camera prst="orthographicFront"/>
            <a:lightRig rig="glow" dir="t"/>
          </a:scene3d>
          <a:sp3d>
            <a:bevelT w="4445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dirty="0"/>
          </a:p>
        </p:txBody>
      </p:sp>
      <p:sp>
        <p:nvSpPr>
          <p:cNvPr id="12" name="Pentágono 64">
            <a:extLst>
              <a:ext uri="{FF2B5EF4-FFF2-40B4-BE49-F238E27FC236}">
                <a16:creationId xmlns:a16="http://schemas.microsoft.com/office/drawing/2014/main" id="{52CD4D6E-1A13-4A1A-B38A-FD43216F803C}"/>
              </a:ext>
              <a:ext uri="{C183D7F6-B498-43B3-948B-1728B52AA6E4}">
                <adec:decorative xmlns:adec="http://schemas.microsoft.com/office/drawing/2017/decorative" val="1"/>
              </a:ext>
            </a:extLst>
          </p:cNvPr>
          <p:cNvSpPr/>
          <p:nvPr/>
        </p:nvSpPr>
        <p:spPr>
          <a:xfrm rot="5400000">
            <a:off x="3418664" y="3085582"/>
            <a:ext cx="278165" cy="202772"/>
          </a:xfrm>
          <a:prstGeom prst="homePlate">
            <a:avLst/>
          </a:prstGeom>
          <a:solidFill>
            <a:schemeClr val="accent4">
              <a:lumMod val="50000"/>
            </a:schemeClr>
          </a:solidFill>
          <a:ln>
            <a:noFill/>
          </a:ln>
          <a:effectLst>
            <a:outerShdw blurRad="50800" dist="38100" dir="2700000" algn="tl" rotWithShape="0">
              <a:prstClr val="black">
                <a:alpha val="20000"/>
              </a:prstClr>
            </a:outerShdw>
          </a:effectLst>
          <a:scene3d>
            <a:camera prst="orthographicFront"/>
            <a:lightRig rig="glow" dir="t"/>
          </a:scene3d>
          <a:sp3d>
            <a:bevelT w="4445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dirty="0"/>
          </a:p>
        </p:txBody>
      </p:sp>
      <p:sp>
        <p:nvSpPr>
          <p:cNvPr id="13" name="Rectángulo 65">
            <a:extLst>
              <a:ext uri="{FF2B5EF4-FFF2-40B4-BE49-F238E27FC236}">
                <a16:creationId xmlns:a16="http://schemas.microsoft.com/office/drawing/2014/main" id="{5BF4AA44-DF92-4B0A-9F38-D67F3E745544}"/>
              </a:ext>
              <a:ext uri="{C183D7F6-B498-43B3-948B-1728B52AA6E4}">
                <adec:decorative xmlns:adec="http://schemas.microsoft.com/office/drawing/2017/decorative" val="1"/>
              </a:ext>
            </a:extLst>
          </p:cNvPr>
          <p:cNvSpPr>
            <a:spLocks noChangeArrowheads="1"/>
          </p:cNvSpPr>
          <p:nvPr/>
        </p:nvSpPr>
        <p:spPr bwMode="auto">
          <a:xfrm>
            <a:off x="3633837" y="3100567"/>
            <a:ext cx="2112397" cy="176033"/>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lnSpc>
                <a:spcPct val="85000"/>
              </a:lnSpc>
              <a:spcBef>
                <a:spcPct val="20000"/>
              </a:spcBef>
            </a:pPr>
            <a:endParaRPr lang="es-ES" dirty="0"/>
          </a:p>
        </p:txBody>
      </p:sp>
      <p:sp>
        <p:nvSpPr>
          <p:cNvPr id="14" name="Pentágono 28">
            <a:extLst>
              <a:ext uri="{FF2B5EF4-FFF2-40B4-BE49-F238E27FC236}">
                <a16:creationId xmlns:a16="http://schemas.microsoft.com/office/drawing/2014/main" id="{D8DECFCE-48CB-4C7C-8D81-E36531B55EE2}"/>
              </a:ext>
              <a:ext uri="{C183D7F6-B498-43B3-948B-1728B52AA6E4}">
                <adec:decorative xmlns:adec="http://schemas.microsoft.com/office/drawing/2017/decorative" val="1"/>
              </a:ext>
            </a:extLst>
          </p:cNvPr>
          <p:cNvSpPr/>
          <p:nvPr/>
        </p:nvSpPr>
        <p:spPr>
          <a:xfrm rot="5400000">
            <a:off x="5708536" y="3085144"/>
            <a:ext cx="278165" cy="202772"/>
          </a:xfrm>
          <a:prstGeom prst="homePlate">
            <a:avLst/>
          </a:prstGeom>
          <a:solidFill>
            <a:schemeClr val="accent4">
              <a:lumMod val="50000"/>
            </a:schemeClr>
          </a:solidFill>
          <a:ln>
            <a:noFill/>
          </a:ln>
          <a:effectLst>
            <a:outerShdw blurRad="50800" dist="38100" dir="2700000" algn="tl" rotWithShape="0">
              <a:prstClr val="black">
                <a:alpha val="20000"/>
              </a:prstClr>
            </a:outerShdw>
          </a:effectLst>
          <a:scene3d>
            <a:camera prst="orthographicFront"/>
            <a:lightRig rig="glow" dir="t"/>
          </a:scene3d>
          <a:sp3d>
            <a:bevelT w="4445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dirty="0"/>
          </a:p>
        </p:txBody>
      </p:sp>
      <p:sp>
        <p:nvSpPr>
          <p:cNvPr id="15" name="Rectángulo 65">
            <a:extLst>
              <a:ext uri="{FF2B5EF4-FFF2-40B4-BE49-F238E27FC236}">
                <a16:creationId xmlns:a16="http://schemas.microsoft.com/office/drawing/2014/main" id="{72C69743-2E11-4021-A2C7-96D4C3D1E51D}"/>
              </a:ext>
              <a:ext uri="{C183D7F6-B498-43B3-948B-1728B52AA6E4}">
                <adec:decorative xmlns:adec="http://schemas.microsoft.com/office/drawing/2017/decorative" val="1"/>
              </a:ext>
            </a:extLst>
          </p:cNvPr>
          <p:cNvSpPr>
            <a:spLocks noChangeArrowheads="1"/>
          </p:cNvSpPr>
          <p:nvPr/>
        </p:nvSpPr>
        <p:spPr bwMode="auto">
          <a:xfrm>
            <a:off x="3808308" y="3495885"/>
            <a:ext cx="686529" cy="176033"/>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lnSpc>
                <a:spcPct val="85000"/>
              </a:lnSpc>
              <a:spcBef>
                <a:spcPct val="20000"/>
              </a:spcBef>
            </a:pPr>
            <a:endParaRPr lang="es-ES" dirty="0"/>
          </a:p>
        </p:txBody>
      </p:sp>
      <p:sp>
        <p:nvSpPr>
          <p:cNvPr id="16" name="Rectángulo 15">
            <a:extLst>
              <a:ext uri="{FF2B5EF4-FFF2-40B4-BE49-F238E27FC236}">
                <a16:creationId xmlns:a16="http://schemas.microsoft.com/office/drawing/2014/main" id="{EE4F35F1-9F4F-49C0-8258-AB7C228EE352}"/>
              </a:ext>
              <a:ext uri="{C183D7F6-B498-43B3-948B-1728B52AA6E4}">
                <adec:decorative xmlns:adec="http://schemas.microsoft.com/office/drawing/2017/decorative" val="1"/>
              </a:ext>
            </a:extLst>
          </p:cNvPr>
          <p:cNvSpPr>
            <a:spLocks noChangeArrowheads="1"/>
          </p:cNvSpPr>
          <p:nvPr/>
        </p:nvSpPr>
        <p:spPr bwMode="auto">
          <a:xfrm>
            <a:off x="4530044" y="3888697"/>
            <a:ext cx="686529" cy="176033"/>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lnSpc>
                <a:spcPct val="85000"/>
              </a:lnSpc>
              <a:spcBef>
                <a:spcPct val="20000"/>
              </a:spcBef>
            </a:pPr>
            <a:endParaRPr lang="es-ES" dirty="0"/>
          </a:p>
        </p:txBody>
      </p:sp>
      <p:sp>
        <p:nvSpPr>
          <p:cNvPr id="17" name="Rectángulo 16">
            <a:extLst>
              <a:ext uri="{FF2B5EF4-FFF2-40B4-BE49-F238E27FC236}">
                <a16:creationId xmlns:a16="http://schemas.microsoft.com/office/drawing/2014/main" id="{542349D0-A781-43A7-83CB-B7233CF995AF}"/>
              </a:ext>
              <a:ext uri="{C183D7F6-B498-43B3-948B-1728B52AA6E4}">
                <adec:decorative xmlns:adec="http://schemas.microsoft.com/office/drawing/2017/decorative" val="1"/>
              </a:ext>
            </a:extLst>
          </p:cNvPr>
          <p:cNvSpPr>
            <a:spLocks noChangeArrowheads="1"/>
          </p:cNvSpPr>
          <p:nvPr/>
        </p:nvSpPr>
        <p:spPr bwMode="auto">
          <a:xfrm>
            <a:off x="5243811" y="4305349"/>
            <a:ext cx="686529" cy="176033"/>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lnSpc>
                <a:spcPct val="85000"/>
              </a:lnSpc>
              <a:spcBef>
                <a:spcPct val="20000"/>
              </a:spcBef>
            </a:pPr>
            <a:endParaRPr lang="es-ES" dirty="0"/>
          </a:p>
        </p:txBody>
      </p:sp>
      <p:sp>
        <p:nvSpPr>
          <p:cNvPr id="18" name="Pentágono 65">
            <a:extLst>
              <a:ext uri="{FF2B5EF4-FFF2-40B4-BE49-F238E27FC236}">
                <a16:creationId xmlns:a16="http://schemas.microsoft.com/office/drawing/2014/main" id="{2A842D0E-DC59-473E-8909-C3BA3A6BDFA9}"/>
              </a:ext>
              <a:ext uri="{C183D7F6-B498-43B3-948B-1728B52AA6E4}">
                <adec:decorative xmlns:adec="http://schemas.microsoft.com/office/drawing/2017/decorative" val="1"/>
              </a:ext>
            </a:extLst>
          </p:cNvPr>
          <p:cNvSpPr/>
          <p:nvPr/>
        </p:nvSpPr>
        <p:spPr>
          <a:xfrm rot="5400000">
            <a:off x="5708536" y="4695112"/>
            <a:ext cx="278165" cy="202772"/>
          </a:xfrm>
          <a:prstGeom prst="homePlate">
            <a:avLst/>
          </a:prstGeom>
          <a:solidFill>
            <a:schemeClr val="accent4">
              <a:lumMod val="50000"/>
            </a:schemeClr>
          </a:solidFill>
          <a:ln>
            <a:noFill/>
          </a:ln>
          <a:effectLst>
            <a:outerShdw blurRad="50800" dist="38100" dir="2700000" algn="tl" rotWithShape="0">
              <a:prstClr val="black">
                <a:alpha val="20000"/>
              </a:prstClr>
            </a:outerShdw>
          </a:effectLst>
          <a:scene3d>
            <a:camera prst="orthographicFront"/>
            <a:lightRig rig="glow" dir="t"/>
          </a:scene3d>
          <a:sp3d>
            <a:bevelT w="4445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dirty="0"/>
          </a:p>
        </p:txBody>
      </p:sp>
      <p:sp>
        <p:nvSpPr>
          <p:cNvPr id="19" name="Rectángulo 65">
            <a:extLst>
              <a:ext uri="{FF2B5EF4-FFF2-40B4-BE49-F238E27FC236}">
                <a16:creationId xmlns:a16="http://schemas.microsoft.com/office/drawing/2014/main" id="{C6E90885-5178-4547-B509-16C6519A6998}"/>
              </a:ext>
              <a:ext uri="{C183D7F6-B498-43B3-948B-1728B52AA6E4}">
                <adec:decorative xmlns:adec="http://schemas.microsoft.com/office/drawing/2017/decorative" val="1"/>
              </a:ext>
            </a:extLst>
          </p:cNvPr>
          <p:cNvSpPr>
            <a:spLocks noChangeArrowheads="1"/>
          </p:cNvSpPr>
          <p:nvPr/>
        </p:nvSpPr>
        <p:spPr bwMode="auto">
          <a:xfrm>
            <a:off x="5922267" y="4657415"/>
            <a:ext cx="1542409" cy="176033"/>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lnSpc>
                <a:spcPct val="85000"/>
              </a:lnSpc>
              <a:spcBef>
                <a:spcPct val="20000"/>
              </a:spcBef>
            </a:pPr>
            <a:endParaRPr lang="es-ES" dirty="0"/>
          </a:p>
        </p:txBody>
      </p:sp>
      <p:sp>
        <p:nvSpPr>
          <p:cNvPr id="20" name="Pentágono 41">
            <a:extLst>
              <a:ext uri="{FF2B5EF4-FFF2-40B4-BE49-F238E27FC236}">
                <a16:creationId xmlns:a16="http://schemas.microsoft.com/office/drawing/2014/main" id="{7AABAE84-573E-43C9-B2B6-C6F7A3FFA94E}"/>
              </a:ext>
              <a:ext uri="{C183D7F6-B498-43B3-948B-1728B52AA6E4}">
                <adec:decorative xmlns:adec="http://schemas.microsoft.com/office/drawing/2017/decorative" val="1"/>
              </a:ext>
            </a:extLst>
          </p:cNvPr>
          <p:cNvSpPr/>
          <p:nvPr/>
        </p:nvSpPr>
        <p:spPr>
          <a:xfrm rot="5400000">
            <a:off x="7380851" y="4695112"/>
            <a:ext cx="278165" cy="202772"/>
          </a:xfrm>
          <a:prstGeom prst="homePlate">
            <a:avLst/>
          </a:prstGeom>
          <a:solidFill>
            <a:schemeClr val="accent4">
              <a:lumMod val="50000"/>
            </a:schemeClr>
          </a:solidFill>
          <a:ln>
            <a:noFill/>
          </a:ln>
          <a:effectLst>
            <a:outerShdw blurRad="50800" dist="38100" dir="2700000" algn="tl" rotWithShape="0">
              <a:prstClr val="black">
                <a:alpha val="20000"/>
              </a:prstClr>
            </a:outerShdw>
          </a:effectLst>
          <a:scene3d>
            <a:camera prst="orthographicFront"/>
            <a:lightRig rig="glow" dir="t"/>
          </a:scene3d>
          <a:sp3d>
            <a:bevelT w="4445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dirty="0"/>
          </a:p>
        </p:txBody>
      </p:sp>
      <p:sp>
        <p:nvSpPr>
          <p:cNvPr id="21" name="Pentágono 66">
            <a:extLst>
              <a:ext uri="{FF2B5EF4-FFF2-40B4-BE49-F238E27FC236}">
                <a16:creationId xmlns:a16="http://schemas.microsoft.com/office/drawing/2014/main" id="{F1B8DA19-3704-4A63-B8EF-2225577FC754}"/>
              </a:ext>
              <a:ext uri="{C183D7F6-B498-43B3-948B-1728B52AA6E4}">
                <adec:decorative xmlns:adec="http://schemas.microsoft.com/office/drawing/2017/decorative" val="1"/>
              </a:ext>
            </a:extLst>
          </p:cNvPr>
          <p:cNvSpPr/>
          <p:nvPr/>
        </p:nvSpPr>
        <p:spPr>
          <a:xfrm rot="5400000">
            <a:off x="7706178" y="5086890"/>
            <a:ext cx="278165" cy="202772"/>
          </a:xfrm>
          <a:prstGeom prst="homePlate">
            <a:avLst/>
          </a:prstGeom>
          <a:solidFill>
            <a:schemeClr val="accent1"/>
          </a:solidFill>
          <a:ln>
            <a:noFill/>
          </a:ln>
          <a:effectLst>
            <a:outerShdw blurRad="50800" dist="38100" dir="2700000" algn="tl" rotWithShape="0">
              <a:prstClr val="black">
                <a:alpha val="20000"/>
              </a:prstClr>
            </a:outerShdw>
          </a:effectLst>
          <a:scene3d>
            <a:camera prst="orthographicFront"/>
            <a:lightRig rig="glow" dir="t"/>
          </a:scene3d>
          <a:sp3d>
            <a:bevelT w="4445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dirty="0"/>
          </a:p>
        </p:txBody>
      </p:sp>
      <p:sp>
        <p:nvSpPr>
          <p:cNvPr id="22" name="Rectángulo 21">
            <a:extLst>
              <a:ext uri="{FF2B5EF4-FFF2-40B4-BE49-F238E27FC236}">
                <a16:creationId xmlns:a16="http://schemas.microsoft.com/office/drawing/2014/main" id="{B793C761-5C10-40DD-AE7B-D7D77FCFD7A5}"/>
              </a:ext>
              <a:ext uri="{C183D7F6-B498-43B3-948B-1728B52AA6E4}">
                <adec:decorative xmlns:adec="http://schemas.microsoft.com/office/drawing/2017/decorative" val="1"/>
              </a:ext>
            </a:extLst>
          </p:cNvPr>
          <p:cNvSpPr>
            <a:spLocks noChangeArrowheads="1"/>
          </p:cNvSpPr>
          <p:nvPr/>
        </p:nvSpPr>
        <p:spPr bwMode="auto">
          <a:xfrm>
            <a:off x="7919908" y="5049193"/>
            <a:ext cx="844959" cy="1760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lnSpc>
                <a:spcPct val="85000"/>
              </a:lnSpc>
              <a:spcBef>
                <a:spcPct val="20000"/>
              </a:spcBef>
            </a:pPr>
            <a:endParaRPr lang="es-ES" dirty="0"/>
          </a:p>
        </p:txBody>
      </p:sp>
      <p:sp>
        <p:nvSpPr>
          <p:cNvPr id="23" name="Pentágono 47">
            <a:extLst>
              <a:ext uri="{FF2B5EF4-FFF2-40B4-BE49-F238E27FC236}">
                <a16:creationId xmlns:a16="http://schemas.microsoft.com/office/drawing/2014/main" id="{880D01DE-0BA7-4E8F-81A1-048D302AEFE8}"/>
              </a:ext>
              <a:ext uri="{C183D7F6-B498-43B3-948B-1728B52AA6E4}">
                <adec:decorative xmlns:adec="http://schemas.microsoft.com/office/drawing/2017/decorative" val="1"/>
              </a:ext>
            </a:extLst>
          </p:cNvPr>
          <p:cNvSpPr/>
          <p:nvPr/>
        </p:nvSpPr>
        <p:spPr>
          <a:xfrm rot="5400000">
            <a:off x="8674359" y="5086891"/>
            <a:ext cx="278165" cy="202772"/>
          </a:xfrm>
          <a:prstGeom prst="homePlate">
            <a:avLst/>
          </a:prstGeom>
          <a:solidFill>
            <a:schemeClr val="accent1"/>
          </a:solidFill>
          <a:ln>
            <a:noFill/>
          </a:ln>
          <a:effectLst>
            <a:outerShdw blurRad="50800" dist="38100" dir="2700000" algn="tl" rotWithShape="0">
              <a:prstClr val="black">
                <a:alpha val="20000"/>
              </a:prstClr>
            </a:outerShdw>
          </a:effectLst>
          <a:scene3d>
            <a:camera prst="orthographicFront"/>
            <a:lightRig rig="glow" dir="t"/>
          </a:scene3d>
          <a:sp3d>
            <a:bevelT w="4445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dirty="0"/>
          </a:p>
        </p:txBody>
      </p:sp>
      <p:sp>
        <p:nvSpPr>
          <p:cNvPr id="24" name="Pentágono 67">
            <a:extLst>
              <a:ext uri="{FF2B5EF4-FFF2-40B4-BE49-F238E27FC236}">
                <a16:creationId xmlns:a16="http://schemas.microsoft.com/office/drawing/2014/main" id="{24A96852-27B3-45D6-919D-4C39AB19D2FE}"/>
              </a:ext>
              <a:ext uri="{C183D7F6-B498-43B3-948B-1728B52AA6E4}">
                <adec:decorative xmlns:adec="http://schemas.microsoft.com/office/drawing/2017/decorative" val="1"/>
              </a:ext>
            </a:extLst>
          </p:cNvPr>
          <p:cNvSpPr/>
          <p:nvPr/>
        </p:nvSpPr>
        <p:spPr>
          <a:xfrm rot="5400000">
            <a:off x="9084067" y="5469562"/>
            <a:ext cx="278165" cy="202772"/>
          </a:xfrm>
          <a:prstGeom prst="homePlate">
            <a:avLst/>
          </a:prstGeom>
          <a:solidFill>
            <a:schemeClr val="accent1"/>
          </a:solidFill>
          <a:ln>
            <a:noFill/>
          </a:ln>
          <a:effectLst>
            <a:outerShdw blurRad="50800" dist="38100" dir="2700000" algn="tl" rotWithShape="0">
              <a:prstClr val="black">
                <a:alpha val="20000"/>
              </a:prstClr>
            </a:outerShdw>
          </a:effectLst>
          <a:scene3d>
            <a:camera prst="orthographicFront"/>
            <a:lightRig rig="glow" dir="t"/>
          </a:scene3d>
          <a:sp3d>
            <a:bevelT w="4445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dirty="0"/>
          </a:p>
        </p:txBody>
      </p:sp>
      <p:sp>
        <p:nvSpPr>
          <p:cNvPr id="25" name="Rectángulo 65">
            <a:extLst>
              <a:ext uri="{FF2B5EF4-FFF2-40B4-BE49-F238E27FC236}">
                <a16:creationId xmlns:a16="http://schemas.microsoft.com/office/drawing/2014/main" id="{4D63EE01-CD7A-4F71-8073-54727317194C}"/>
              </a:ext>
              <a:ext uri="{C183D7F6-B498-43B3-948B-1728B52AA6E4}">
                <adec:decorative xmlns:adec="http://schemas.microsoft.com/office/drawing/2017/decorative" val="1"/>
              </a:ext>
            </a:extLst>
          </p:cNvPr>
          <p:cNvSpPr>
            <a:spLocks noChangeArrowheads="1"/>
          </p:cNvSpPr>
          <p:nvPr/>
        </p:nvSpPr>
        <p:spPr bwMode="auto">
          <a:xfrm>
            <a:off x="9297797" y="5431864"/>
            <a:ext cx="1373058" cy="1760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lnSpc>
                <a:spcPct val="85000"/>
              </a:lnSpc>
              <a:spcBef>
                <a:spcPct val="20000"/>
              </a:spcBef>
            </a:pPr>
            <a:endParaRPr lang="es-ES" dirty="0"/>
          </a:p>
        </p:txBody>
      </p:sp>
      <p:sp>
        <p:nvSpPr>
          <p:cNvPr id="26" name="Pentágono 53">
            <a:extLst>
              <a:ext uri="{FF2B5EF4-FFF2-40B4-BE49-F238E27FC236}">
                <a16:creationId xmlns:a16="http://schemas.microsoft.com/office/drawing/2014/main" id="{3CBBA025-2214-4984-817D-0762310EF655}"/>
              </a:ext>
              <a:ext uri="{C183D7F6-B498-43B3-948B-1728B52AA6E4}">
                <adec:decorative xmlns:adec="http://schemas.microsoft.com/office/drawing/2017/decorative" val="1"/>
              </a:ext>
            </a:extLst>
          </p:cNvPr>
          <p:cNvSpPr/>
          <p:nvPr/>
        </p:nvSpPr>
        <p:spPr>
          <a:xfrm rot="5400000">
            <a:off x="10580348" y="5469563"/>
            <a:ext cx="278165" cy="202772"/>
          </a:xfrm>
          <a:prstGeom prst="homePlate">
            <a:avLst/>
          </a:prstGeom>
          <a:solidFill>
            <a:schemeClr val="accent1"/>
          </a:solidFill>
          <a:ln>
            <a:noFill/>
          </a:ln>
          <a:effectLst>
            <a:outerShdw blurRad="50800" dist="38100" dir="2700000" algn="tl" rotWithShape="0">
              <a:prstClr val="black">
                <a:alpha val="20000"/>
              </a:prstClr>
            </a:outerShdw>
          </a:effectLst>
          <a:scene3d>
            <a:camera prst="orthographicFront"/>
            <a:lightRig rig="glow" dir="t"/>
          </a:scene3d>
          <a:sp3d>
            <a:bevelT w="4445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dirty="0"/>
          </a:p>
        </p:txBody>
      </p:sp>
      <p:sp>
        <p:nvSpPr>
          <p:cNvPr id="27" name="Cuadro de texto 69">
            <a:extLst>
              <a:ext uri="{FF2B5EF4-FFF2-40B4-BE49-F238E27FC236}">
                <a16:creationId xmlns:a16="http://schemas.microsoft.com/office/drawing/2014/main" id="{3ABED7AB-5E1A-4898-853D-9522EFA0DC27}"/>
              </a:ext>
            </a:extLst>
          </p:cNvPr>
          <p:cNvSpPr txBox="1"/>
          <p:nvPr/>
        </p:nvSpPr>
        <p:spPr>
          <a:xfrm>
            <a:off x="10388668" y="5821314"/>
            <a:ext cx="490447" cy="276999"/>
          </a:xfrm>
          <a:prstGeom prst="rect">
            <a:avLst/>
          </a:prstGeom>
          <a:noFill/>
        </p:spPr>
        <p:txBody>
          <a:bodyPr wrap="square" rtlCol="0">
            <a:spAutoFit/>
          </a:bodyPr>
          <a:lstStyle/>
          <a:p>
            <a:pPr rtl="0"/>
            <a:r>
              <a:rPr lang="es-ES" sz="1200" b="1" dirty="0">
                <a:solidFill>
                  <a:schemeClr val="bg2">
                    <a:lumMod val="25000"/>
                  </a:schemeClr>
                </a:solidFill>
              </a:rPr>
              <a:t>11/1</a:t>
            </a:r>
          </a:p>
        </p:txBody>
      </p:sp>
      <p:sp>
        <p:nvSpPr>
          <p:cNvPr id="28" name="Forma libre 43">
            <a:extLst>
              <a:ext uri="{FF2B5EF4-FFF2-40B4-BE49-F238E27FC236}">
                <a16:creationId xmlns:a16="http://schemas.microsoft.com/office/drawing/2014/main" id="{E814E3B0-8C1E-45E2-B350-23F39FF9E5F0}"/>
              </a:ext>
              <a:ext uri="{C183D7F6-B498-43B3-948B-1728B52AA6E4}">
                <adec:decorative xmlns:adec="http://schemas.microsoft.com/office/drawing/2017/decorative" val="1"/>
              </a:ext>
            </a:extLst>
          </p:cNvPr>
          <p:cNvSpPr>
            <a:spLocks noChangeArrowheads="1"/>
          </p:cNvSpPr>
          <p:nvPr/>
        </p:nvSpPr>
        <p:spPr bwMode="auto">
          <a:xfrm>
            <a:off x="10817864" y="5806098"/>
            <a:ext cx="276960" cy="319954"/>
          </a:xfrm>
          <a:custGeom>
            <a:avLst/>
            <a:gdLst>
              <a:gd name="T0" fmla="*/ 79119527 w 1221"/>
              <a:gd name="T1" fmla="*/ 182506100 h 1413"/>
              <a:gd name="T2" fmla="*/ 0 w 1221"/>
              <a:gd name="T3" fmla="*/ 136879575 h 1413"/>
              <a:gd name="T4" fmla="*/ 0 w 1221"/>
              <a:gd name="T5" fmla="*/ 45885019 h 1413"/>
              <a:gd name="T6" fmla="*/ 79119527 w 1221"/>
              <a:gd name="T7" fmla="*/ 0 h 1413"/>
              <a:gd name="T8" fmla="*/ 158239413 w 1221"/>
              <a:gd name="T9" fmla="*/ 45626525 h 1413"/>
              <a:gd name="T10" fmla="*/ 158239413 w 1221"/>
              <a:gd name="T11" fmla="*/ 136621081 h 1413"/>
              <a:gd name="T12" fmla="*/ 79119527 w 1221"/>
              <a:gd name="T13" fmla="*/ 182506100 h 1413"/>
              <a:gd name="T14" fmla="*/ 15953702 w 1221"/>
              <a:gd name="T15" fmla="*/ 127702859 h 1413"/>
              <a:gd name="T16" fmla="*/ 79119527 w 1221"/>
              <a:gd name="T17" fmla="*/ 164152309 h 1413"/>
              <a:gd name="T18" fmla="*/ 142415364 w 1221"/>
              <a:gd name="T19" fmla="*/ 127702859 h 1413"/>
              <a:gd name="T20" fmla="*/ 142415364 w 1221"/>
              <a:gd name="T21" fmla="*/ 54803601 h 1413"/>
              <a:gd name="T22" fmla="*/ 79119527 w 1221"/>
              <a:gd name="T23" fmla="*/ 18354151 h 1413"/>
              <a:gd name="T24" fmla="*/ 15953702 w 1221"/>
              <a:gd name="T25" fmla="*/ 54803601 h 1413"/>
              <a:gd name="T26" fmla="*/ 15953702 w 1221"/>
              <a:gd name="T27" fmla="*/ 127702859 h 141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221" h="1413">
                <a:moveTo>
                  <a:pt x="610" y="1412"/>
                </a:moveTo>
                <a:lnTo>
                  <a:pt x="0" y="1059"/>
                </a:lnTo>
                <a:lnTo>
                  <a:pt x="0" y="355"/>
                </a:lnTo>
                <a:lnTo>
                  <a:pt x="610" y="0"/>
                </a:lnTo>
                <a:lnTo>
                  <a:pt x="1220" y="353"/>
                </a:lnTo>
                <a:lnTo>
                  <a:pt x="1220" y="1057"/>
                </a:lnTo>
                <a:lnTo>
                  <a:pt x="610" y="1412"/>
                </a:lnTo>
                <a:close/>
                <a:moveTo>
                  <a:pt x="123" y="988"/>
                </a:moveTo>
                <a:lnTo>
                  <a:pt x="610" y="1270"/>
                </a:lnTo>
                <a:lnTo>
                  <a:pt x="1098" y="988"/>
                </a:lnTo>
                <a:lnTo>
                  <a:pt x="1098" y="424"/>
                </a:lnTo>
                <a:lnTo>
                  <a:pt x="610" y="142"/>
                </a:lnTo>
                <a:lnTo>
                  <a:pt x="123" y="424"/>
                </a:lnTo>
                <a:lnTo>
                  <a:pt x="123" y="988"/>
                </a:lnTo>
                <a:close/>
              </a:path>
            </a:pathLst>
          </a:custGeom>
          <a:solidFill>
            <a:schemeClr val="accent3">
              <a:lumMod val="75000"/>
            </a:schemeClr>
          </a:solidFill>
          <a:ln w="9525" cap="flat">
            <a:noFill/>
            <a:bevel/>
            <a:headEnd/>
            <a:tailEnd/>
          </a:ln>
          <a:effectLst/>
        </p:spPr>
        <p:txBody>
          <a:bodyPr wrap="none" rtlCol="0" anchor="ctr"/>
          <a:lstStyle/>
          <a:p>
            <a:pPr rtl="0"/>
            <a:endParaRPr lang="es-ES" dirty="0"/>
          </a:p>
        </p:txBody>
      </p:sp>
    </p:spTree>
    <p:extLst>
      <p:ext uri="{BB962C8B-B14F-4D97-AF65-F5344CB8AC3E}">
        <p14:creationId xmlns:p14="http://schemas.microsoft.com/office/powerpoint/2010/main" val="4034434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ítulo 1">
            <a:extLst>
              <a:ext uri="{FF2B5EF4-FFF2-40B4-BE49-F238E27FC236}">
                <a16:creationId xmlns:a16="http://schemas.microsoft.com/office/drawing/2014/main" id="{147EB1D0-C696-4AED-AD54-EEF40E60C6C8}"/>
              </a:ext>
            </a:extLst>
          </p:cNvPr>
          <p:cNvSpPr>
            <a:spLocks noGrp="1"/>
          </p:cNvSpPr>
          <p:nvPr>
            <p:ph type="subTitle" idx="1"/>
          </p:nvPr>
        </p:nvSpPr>
        <p:spPr/>
        <p:txBody>
          <a:bodyPr/>
          <a:lstStyle/>
          <a:p>
            <a:endParaRPr lang="es-PE" dirty="0"/>
          </a:p>
        </p:txBody>
      </p:sp>
      <p:sp>
        <p:nvSpPr>
          <p:cNvPr id="3" name="Título 2">
            <a:extLst>
              <a:ext uri="{FF2B5EF4-FFF2-40B4-BE49-F238E27FC236}">
                <a16:creationId xmlns:a16="http://schemas.microsoft.com/office/drawing/2014/main" id="{967D7C61-1DFF-4DD2-83A5-BE377EA6003B}"/>
              </a:ext>
            </a:extLst>
          </p:cNvPr>
          <p:cNvSpPr>
            <a:spLocks noGrp="1"/>
          </p:cNvSpPr>
          <p:nvPr>
            <p:ph type="title"/>
          </p:nvPr>
        </p:nvSpPr>
        <p:spPr/>
        <p:txBody>
          <a:bodyPr/>
          <a:lstStyle/>
          <a:p>
            <a:endParaRPr lang="es-PE" dirty="0"/>
          </a:p>
        </p:txBody>
      </p:sp>
      <p:sp>
        <p:nvSpPr>
          <p:cNvPr id="4" name="Marcador de número de diapositiva 3">
            <a:extLst>
              <a:ext uri="{FF2B5EF4-FFF2-40B4-BE49-F238E27FC236}">
                <a16:creationId xmlns:a16="http://schemas.microsoft.com/office/drawing/2014/main" id="{9D66C76C-6724-4D8C-BB41-0674FC3CE30F}"/>
              </a:ext>
            </a:extLst>
          </p:cNvPr>
          <p:cNvSpPr>
            <a:spLocks noGrp="1"/>
          </p:cNvSpPr>
          <p:nvPr>
            <p:ph type="sldNum" sz="quarter" idx="12"/>
          </p:nvPr>
        </p:nvSpPr>
        <p:spPr/>
        <p:txBody>
          <a:bodyPr/>
          <a:lstStyle/>
          <a:p>
            <a:fld id="{F68327C5-B821-4FE9-A59A-A60D9EB59A9A}" type="slidenum">
              <a:rPr lang="en-US" smtClean="0"/>
              <a:pPr/>
              <a:t>4</a:t>
            </a:fld>
            <a:endParaRPr lang="en-US" dirty="0"/>
          </a:p>
        </p:txBody>
      </p:sp>
      <p:graphicFrame>
        <p:nvGraphicFramePr>
          <p:cNvPr id="5" name="Table 2">
            <a:extLst>
              <a:ext uri="{FF2B5EF4-FFF2-40B4-BE49-F238E27FC236}">
                <a16:creationId xmlns:a16="http://schemas.microsoft.com/office/drawing/2014/main" id="{E684EDAF-7230-40CD-8A44-0427FAEF55BE}"/>
              </a:ext>
            </a:extLst>
          </p:cNvPr>
          <p:cNvGraphicFramePr>
            <a:graphicFrameLocks noGrp="1"/>
          </p:cNvGraphicFramePr>
          <p:nvPr>
            <p:extLst>
              <p:ext uri="{D42A27DB-BD31-4B8C-83A1-F6EECF244321}">
                <p14:modId xmlns:p14="http://schemas.microsoft.com/office/powerpoint/2010/main" val="2924937890"/>
              </p:ext>
            </p:extLst>
          </p:nvPr>
        </p:nvGraphicFramePr>
        <p:xfrm>
          <a:off x="407368" y="977918"/>
          <a:ext cx="11529256" cy="4957800"/>
        </p:xfrm>
        <a:graphic>
          <a:graphicData uri="http://schemas.openxmlformats.org/drawingml/2006/table">
            <a:tbl>
              <a:tblPr firstRow="1" bandRow="1">
                <a:tableStyleId>{5C22544A-7EE6-4342-B048-85BDC9FD1C3A}</a:tableStyleId>
              </a:tblPr>
              <a:tblGrid>
                <a:gridCol w="3499444">
                  <a:extLst>
                    <a:ext uri="{9D8B030D-6E8A-4147-A177-3AD203B41FA5}">
                      <a16:colId xmlns:a16="http://schemas.microsoft.com/office/drawing/2014/main" val="602210714"/>
                    </a:ext>
                  </a:extLst>
                </a:gridCol>
                <a:gridCol w="1376678">
                  <a:extLst>
                    <a:ext uri="{9D8B030D-6E8A-4147-A177-3AD203B41FA5}">
                      <a16:colId xmlns:a16="http://schemas.microsoft.com/office/drawing/2014/main" val="745651107"/>
                    </a:ext>
                  </a:extLst>
                </a:gridCol>
                <a:gridCol w="1376678">
                  <a:extLst>
                    <a:ext uri="{9D8B030D-6E8A-4147-A177-3AD203B41FA5}">
                      <a16:colId xmlns:a16="http://schemas.microsoft.com/office/drawing/2014/main" val="3203644497"/>
                    </a:ext>
                  </a:extLst>
                </a:gridCol>
                <a:gridCol w="1319114">
                  <a:extLst>
                    <a:ext uri="{9D8B030D-6E8A-4147-A177-3AD203B41FA5}">
                      <a16:colId xmlns:a16="http://schemas.microsoft.com/office/drawing/2014/main" val="3839570682"/>
                    </a:ext>
                  </a:extLst>
                </a:gridCol>
                <a:gridCol w="1319114">
                  <a:extLst>
                    <a:ext uri="{9D8B030D-6E8A-4147-A177-3AD203B41FA5}">
                      <a16:colId xmlns:a16="http://schemas.microsoft.com/office/drawing/2014/main" val="436924813"/>
                    </a:ext>
                  </a:extLst>
                </a:gridCol>
                <a:gridCol w="1319114">
                  <a:extLst>
                    <a:ext uri="{9D8B030D-6E8A-4147-A177-3AD203B41FA5}">
                      <a16:colId xmlns:a16="http://schemas.microsoft.com/office/drawing/2014/main" val="3893106002"/>
                    </a:ext>
                  </a:extLst>
                </a:gridCol>
                <a:gridCol w="1319114">
                  <a:extLst>
                    <a:ext uri="{9D8B030D-6E8A-4147-A177-3AD203B41FA5}">
                      <a16:colId xmlns:a16="http://schemas.microsoft.com/office/drawing/2014/main" val="1896848035"/>
                    </a:ext>
                  </a:extLst>
                </a:gridCol>
              </a:tblGrid>
              <a:tr h="243926">
                <a:tc>
                  <a:txBody>
                    <a:bodyPr/>
                    <a:lstStyle/>
                    <a:p>
                      <a:pPr>
                        <a:lnSpc>
                          <a:spcPct val="100000"/>
                        </a:lnSpc>
                      </a:pPr>
                      <a:r>
                        <a:rPr lang="en-US" sz="900" dirty="0">
                          <a:solidFill>
                            <a:schemeClr val="tx1"/>
                          </a:solidFill>
                          <a:latin typeface="Century Gothic" panose="020B0502020202020204" pitchFamily="34" charset="0"/>
                        </a:rPr>
                        <a:t>TASKS</a:t>
                      </a:r>
                      <a:endParaRPr lang="en-US" sz="8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468348">
                <a:tc>
                  <a:txBody>
                    <a:bodyPr/>
                    <a:lstStyle/>
                    <a:p>
                      <a:pPr>
                        <a:lnSpc>
                          <a:spcPct val="100000"/>
                        </a:lnSpc>
                      </a:pPr>
                      <a:r>
                        <a:rPr lang="en-US" sz="1000" b="0" dirty="0">
                          <a:solidFill>
                            <a:schemeClr val="tx1"/>
                          </a:solidFill>
                          <a:latin typeface="Century Gothic" panose="020B0502020202020204" pitchFamily="34" charset="0"/>
                        </a:rPr>
                        <a:t>Task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65858687"/>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latin typeface="Century Gothic" panose="020B0502020202020204" pitchFamily="34" charset="0"/>
                        </a:rPr>
                        <a:t>Task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00816345"/>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9250201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699537522"/>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1914119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1156140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9420927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8</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390668724"/>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99392616"/>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34152558"/>
                  </a:ext>
                </a:extLst>
              </a:tr>
            </a:tbl>
          </a:graphicData>
        </a:graphic>
      </p:graphicFrame>
      <p:sp>
        <p:nvSpPr>
          <p:cNvPr id="6" name="Rectangle 4">
            <a:extLst>
              <a:ext uri="{FF2B5EF4-FFF2-40B4-BE49-F238E27FC236}">
                <a16:creationId xmlns:a16="http://schemas.microsoft.com/office/drawing/2014/main" id="{A4F145E1-AF9D-4C4F-ADFA-549AF54069C6}"/>
              </a:ext>
            </a:extLst>
          </p:cNvPr>
          <p:cNvSpPr/>
          <p:nvPr/>
        </p:nvSpPr>
        <p:spPr>
          <a:xfrm>
            <a:off x="3904893" y="1302394"/>
            <a:ext cx="1753154" cy="36576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7" name="Rectangle 5">
            <a:extLst>
              <a:ext uri="{FF2B5EF4-FFF2-40B4-BE49-F238E27FC236}">
                <a16:creationId xmlns:a16="http://schemas.microsoft.com/office/drawing/2014/main" id="{26D45ABB-01C4-4035-8B29-4A8DA36278B0}"/>
              </a:ext>
            </a:extLst>
          </p:cNvPr>
          <p:cNvSpPr/>
          <p:nvPr/>
        </p:nvSpPr>
        <p:spPr>
          <a:xfrm>
            <a:off x="4587826" y="1770367"/>
            <a:ext cx="710069"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8" name="Rectangle 11">
            <a:extLst>
              <a:ext uri="{FF2B5EF4-FFF2-40B4-BE49-F238E27FC236}">
                <a16:creationId xmlns:a16="http://schemas.microsoft.com/office/drawing/2014/main" id="{1E025D7A-C705-4661-93F5-0A8A90151404}"/>
              </a:ext>
            </a:extLst>
          </p:cNvPr>
          <p:cNvSpPr/>
          <p:nvPr/>
        </p:nvSpPr>
        <p:spPr>
          <a:xfrm>
            <a:off x="4803183" y="2238340"/>
            <a:ext cx="955015"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Milestone 1</a:t>
            </a:r>
          </a:p>
        </p:txBody>
      </p:sp>
      <p:sp>
        <p:nvSpPr>
          <p:cNvPr id="9" name="Rectangle 41">
            <a:extLst>
              <a:ext uri="{FF2B5EF4-FFF2-40B4-BE49-F238E27FC236}">
                <a16:creationId xmlns:a16="http://schemas.microsoft.com/office/drawing/2014/main" id="{00326F2F-7858-4B08-B670-7F52B3AECC75}"/>
              </a:ext>
            </a:extLst>
          </p:cNvPr>
          <p:cNvSpPr/>
          <p:nvPr/>
        </p:nvSpPr>
        <p:spPr>
          <a:xfrm>
            <a:off x="5385964" y="2706313"/>
            <a:ext cx="955015" cy="36576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Needs Review</a:t>
            </a:r>
          </a:p>
        </p:txBody>
      </p:sp>
      <p:sp>
        <p:nvSpPr>
          <p:cNvPr id="10" name="Rectangle 42">
            <a:extLst>
              <a:ext uri="{FF2B5EF4-FFF2-40B4-BE49-F238E27FC236}">
                <a16:creationId xmlns:a16="http://schemas.microsoft.com/office/drawing/2014/main" id="{4948904C-FBEF-4262-9878-CD731862BDD5}"/>
              </a:ext>
            </a:extLst>
          </p:cNvPr>
          <p:cNvSpPr/>
          <p:nvPr/>
        </p:nvSpPr>
        <p:spPr>
          <a:xfrm>
            <a:off x="5934022" y="3174286"/>
            <a:ext cx="3885877" cy="36576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11" name="Rectangle 43">
            <a:extLst>
              <a:ext uri="{FF2B5EF4-FFF2-40B4-BE49-F238E27FC236}">
                <a16:creationId xmlns:a16="http://schemas.microsoft.com/office/drawing/2014/main" id="{94E72DDB-FDAE-4517-A7CB-237CF1A35A40}"/>
              </a:ext>
            </a:extLst>
          </p:cNvPr>
          <p:cNvSpPr/>
          <p:nvPr/>
        </p:nvSpPr>
        <p:spPr>
          <a:xfrm>
            <a:off x="5934022" y="3642259"/>
            <a:ext cx="1582812" cy="36576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12" name="Rectangle 44">
            <a:extLst>
              <a:ext uri="{FF2B5EF4-FFF2-40B4-BE49-F238E27FC236}">
                <a16:creationId xmlns:a16="http://schemas.microsoft.com/office/drawing/2014/main" id="{D347986E-1169-4C53-8E70-AB90BA0F22A1}"/>
              </a:ext>
            </a:extLst>
          </p:cNvPr>
          <p:cNvSpPr/>
          <p:nvPr/>
        </p:nvSpPr>
        <p:spPr>
          <a:xfrm>
            <a:off x="6926532" y="4110232"/>
            <a:ext cx="1395257" cy="36576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13" name="Rectangle 45">
            <a:extLst>
              <a:ext uri="{FF2B5EF4-FFF2-40B4-BE49-F238E27FC236}">
                <a16:creationId xmlns:a16="http://schemas.microsoft.com/office/drawing/2014/main" id="{9D723696-B322-48D2-8386-026B2D447119}"/>
              </a:ext>
            </a:extLst>
          </p:cNvPr>
          <p:cNvSpPr/>
          <p:nvPr/>
        </p:nvSpPr>
        <p:spPr>
          <a:xfrm>
            <a:off x="7876213" y="4578205"/>
            <a:ext cx="1943685" cy="36576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14" name="Rectangle 53">
            <a:extLst>
              <a:ext uri="{FF2B5EF4-FFF2-40B4-BE49-F238E27FC236}">
                <a16:creationId xmlns:a16="http://schemas.microsoft.com/office/drawing/2014/main" id="{B0BBE17E-553C-4609-81E8-E01F10A4EEBD}"/>
              </a:ext>
            </a:extLst>
          </p:cNvPr>
          <p:cNvSpPr/>
          <p:nvPr/>
        </p:nvSpPr>
        <p:spPr>
          <a:xfrm>
            <a:off x="9353860" y="5046178"/>
            <a:ext cx="466038"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latin typeface="Century Gothic" panose="020B0502020202020204" pitchFamily="34" charset="0"/>
            </a:endParaRPr>
          </a:p>
        </p:txBody>
      </p:sp>
      <p:sp>
        <p:nvSpPr>
          <p:cNvPr id="15" name="Rectangle 54">
            <a:extLst>
              <a:ext uri="{FF2B5EF4-FFF2-40B4-BE49-F238E27FC236}">
                <a16:creationId xmlns:a16="http://schemas.microsoft.com/office/drawing/2014/main" id="{2A7642DD-FA4E-4BCD-9320-2762E008663A}"/>
              </a:ext>
            </a:extLst>
          </p:cNvPr>
          <p:cNvSpPr/>
          <p:nvPr/>
        </p:nvSpPr>
        <p:spPr>
          <a:xfrm>
            <a:off x="9383424" y="5514148"/>
            <a:ext cx="2468880"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16" name="Rectangle 63">
            <a:extLst>
              <a:ext uri="{FF2B5EF4-FFF2-40B4-BE49-F238E27FC236}">
                <a16:creationId xmlns:a16="http://schemas.microsoft.com/office/drawing/2014/main" id="{DFE04464-628B-4B77-8A77-50261099FDD0}"/>
              </a:ext>
            </a:extLst>
          </p:cNvPr>
          <p:cNvSpPr/>
          <p:nvPr/>
        </p:nvSpPr>
        <p:spPr>
          <a:xfrm>
            <a:off x="520154" y="6256426"/>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17" name="Rectangle 65">
            <a:extLst>
              <a:ext uri="{FF2B5EF4-FFF2-40B4-BE49-F238E27FC236}">
                <a16:creationId xmlns:a16="http://schemas.microsoft.com/office/drawing/2014/main" id="{C723C6A5-3730-470A-A951-ED41E337D078}"/>
              </a:ext>
            </a:extLst>
          </p:cNvPr>
          <p:cNvSpPr/>
          <p:nvPr/>
        </p:nvSpPr>
        <p:spPr>
          <a:xfrm>
            <a:off x="520154" y="6582034"/>
            <a:ext cx="27432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18" name="Rectangle 66">
            <a:extLst>
              <a:ext uri="{FF2B5EF4-FFF2-40B4-BE49-F238E27FC236}">
                <a16:creationId xmlns:a16="http://schemas.microsoft.com/office/drawing/2014/main" id="{DF793D9E-CFBB-4EE4-9FA6-7455FA6B838B}"/>
              </a:ext>
            </a:extLst>
          </p:cNvPr>
          <p:cNvSpPr/>
          <p:nvPr/>
        </p:nvSpPr>
        <p:spPr>
          <a:xfrm>
            <a:off x="3481475" y="6256426"/>
            <a:ext cx="274320"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19" name="Rectangle 67">
            <a:extLst>
              <a:ext uri="{FF2B5EF4-FFF2-40B4-BE49-F238E27FC236}">
                <a16:creationId xmlns:a16="http://schemas.microsoft.com/office/drawing/2014/main" id="{CC6F99D3-305E-4F35-83AC-55576BB69CDF}"/>
              </a:ext>
            </a:extLst>
          </p:cNvPr>
          <p:cNvSpPr/>
          <p:nvPr/>
        </p:nvSpPr>
        <p:spPr>
          <a:xfrm>
            <a:off x="3481475" y="6582034"/>
            <a:ext cx="274320"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20" name="Rectangle 68">
            <a:extLst>
              <a:ext uri="{FF2B5EF4-FFF2-40B4-BE49-F238E27FC236}">
                <a16:creationId xmlns:a16="http://schemas.microsoft.com/office/drawing/2014/main" id="{511821FD-58D7-4FAB-9A8E-225F4E2F62D3}"/>
              </a:ext>
            </a:extLst>
          </p:cNvPr>
          <p:cNvSpPr/>
          <p:nvPr/>
        </p:nvSpPr>
        <p:spPr>
          <a:xfrm>
            <a:off x="6442796" y="6256426"/>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21" name="Rectangle 69">
            <a:extLst>
              <a:ext uri="{FF2B5EF4-FFF2-40B4-BE49-F238E27FC236}">
                <a16:creationId xmlns:a16="http://schemas.microsoft.com/office/drawing/2014/main" id="{3E58054D-AF00-4404-8673-40CC4493513E}"/>
              </a:ext>
            </a:extLst>
          </p:cNvPr>
          <p:cNvSpPr/>
          <p:nvPr/>
        </p:nvSpPr>
        <p:spPr>
          <a:xfrm>
            <a:off x="6442796" y="6582034"/>
            <a:ext cx="274320"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22" name="Rectangle 72">
            <a:extLst>
              <a:ext uri="{FF2B5EF4-FFF2-40B4-BE49-F238E27FC236}">
                <a16:creationId xmlns:a16="http://schemas.microsoft.com/office/drawing/2014/main" id="{409EAFB7-9D9C-424A-A94C-7553ECE7029E}"/>
              </a:ext>
            </a:extLst>
          </p:cNvPr>
          <p:cNvSpPr/>
          <p:nvPr/>
        </p:nvSpPr>
        <p:spPr>
          <a:xfrm>
            <a:off x="9404118" y="6256426"/>
            <a:ext cx="274320"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23" name="Rectangle 73">
            <a:extLst>
              <a:ext uri="{FF2B5EF4-FFF2-40B4-BE49-F238E27FC236}">
                <a16:creationId xmlns:a16="http://schemas.microsoft.com/office/drawing/2014/main" id="{586574B6-49F1-4423-84BA-17FD1B331CBA}"/>
              </a:ext>
            </a:extLst>
          </p:cNvPr>
          <p:cNvSpPr/>
          <p:nvPr/>
        </p:nvSpPr>
        <p:spPr>
          <a:xfrm>
            <a:off x="9404118" y="6582034"/>
            <a:ext cx="274320" cy="22860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24" name="TextBox 2">
            <a:extLst>
              <a:ext uri="{FF2B5EF4-FFF2-40B4-BE49-F238E27FC236}">
                <a16:creationId xmlns:a16="http://schemas.microsoft.com/office/drawing/2014/main" id="{D56C81BA-9B33-449C-8334-696D6F53A63C}"/>
              </a:ext>
            </a:extLst>
          </p:cNvPr>
          <p:cNvSpPr txBox="1"/>
          <p:nvPr/>
        </p:nvSpPr>
        <p:spPr>
          <a:xfrm>
            <a:off x="794473" y="6256426"/>
            <a:ext cx="2194560" cy="228600"/>
          </a:xfrm>
          <a:prstGeom prst="rect">
            <a:avLst/>
          </a:prstGeom>
          <a:noFill/>
        </p:spPr>
        <p:txBody>
          <a:bodyPr wrap="square" rtlCol="0">
            <a:spAutoFit/>
          </a:bodyPr>
          <a:lstStyle/>
          <a:p>
            <a:r>
              <a:rPr lang="en-US" sz="1000" dirty="0">
                <a:latin typeface="Century Gothic" panose="020B0502020202020204" pitchFamily="34" charset="0"/>
              </a:rPr>
              <a:t>Task Owner 1</a:t>
            </a:r>
          </a:p>
        </p:txBody>
      </p:sp>
      <p:sp>
        <p:nvSpPr>
          <p:cNvPr id="25" name="TextBox 74">
            <a:extLst>
              <a:ext uri="{FF2B5EF4-FFF2-40B4-BE49-F238E27FC236}">
                <a16:creationId xmlns:a16="http://schemas.microsoft.com/office/drawing/2014/main" id="{929A2F54-4C71-4F09-9C2E-F540B73C3EF0}"/>
              </a:ext>
            </a:extLst>
          </p:cNvPr>
          <p:cNvSpPr txBox="1"/>
          <p:nvPr/>
        </p:nvSpPr>
        <p:spPr>
          <a:xfrm>
            <a:off x="794473" y="6582034"/>
            <a:ext cx="2194560" cy="246221"/>
          </a:xfrm>
          <a:prstGeom prst="rect">
            <a:avLst/>
          </a:prstGeom>
          <a:noFill/>
        </p:spPr>
        <p:txBody>
          <a:bodyPr wrap="square" rtlCol="0">
            <a:spAutoFit/>
          </a:bodyPr>
          <a:lstStyle/>
          <a:p>
            <a:r>
              <a:rPr lang="en-US" sz="1000" dirty="0">
                <a:latin typeface="Century Gothic" panose="020B0502020202020204" pitchFamily="34" charset="0"/>
              </a:rPr>
              <a:t>Task Owner 2</a:t>
            </a:r>
          </a:p>
        </p:txBody>
      </p:sp>
      <p:sp>
        <p:nvSpPr>
          <p:cNvPr id="26" name="TextBox 75">
            <a:extLst>
              <a:ext uri="{FF2B5EF4-FFF2-40B4-BE49-F238E27FC236}">
                <a16:creationId xmlns:a16="http://schemas.microsoft.com/office/drawing/2014/main" id="{119415E0-2C3D-47A5-B4C1-CC3752939B03}"/>
              </a:ext>
            </a:extLst>
          </p:cNvPr>
          <p:cNvSpPr txBox="1"/>
          <p:nvPr/>
        </p:nvSpPr>
        <p:spPr>
          <a:xfrm>
            <a:off x="3749041" y="6256089"/>
            <a:ext cx="2194560" cy="246221"/>
          </a:xfrm>
          <a:prstGeom prst="rect">
            <a:avLst/>
          </a:prstGeom>
          <a:noFill/>
        </p:spPr>
        <p:txBody>
          <a:bodyPr wrap="square" rtlCol="0">
            <a:spAutoFit/>
          </a:bodyPr>
          <a:lstStyle/>
          <a:p>
            <a:r>
              <a:rPr lang="en-US" sz="1000" dirty="0">
                <a:latin typeface="Century Gothic" panose="020B0502020202020204" pitchFamily="34" charset="0"/>
              </a:rPr>
              <a:t>Task Owner 3</a:t>
            </a:r>
          </a:p>
        </p:txBody>
      </p:sp>
      <p:sp>
        <p:nvSpPr>
          <p:cNvPr id="27" name="TextBox 76">
            <a:extLst>
              <a:ext uri="{FF2B5EF4-FFF2-40B4-BE49-F238E27FC236}">
                <a16:creationId xmlns:a16="http://schemas.microsoft.com/office/drawing/2014/main" id="{4674C0E8-C346-473B-A604-8E4E0467148D}"/>
              </a:ext>
            </a:extLst>
          </p:cNvPr>
          <p:cNvSpPr txBox="1"/>
          <p:nvPr/>
        </p:nvSpPr>
        <p:spPr>
          <a:xfrm>
            <a:off x="3749041" y="6581697"/>
            <a:ext cx="2194560" cy="246221"/>
          </a:xfrm>
          <a:prstGeom prst="rect">
            <a:avLst/>
          </a:prstGeom>
          <a:noFill/>
        </p:spPr>
        <p:txBody>
          <a:bodyPr wrap="square" rtlCol="0">
            <a:spAutoFit/>
          </a:bodyPr>
          <a:lstStyle/>
          <a:p>
            <a:r>
              <a:rPr lang="en-US" sz="1000" dirty="0">
                <a:latin typeface="Century Gothic" panose="020B0502020202020204" pitchFamily="34" charset="0"/>
              </a:rPr>
              <a:t>Task Owner 4</a:t>
            </a:r>
          </a:p>
        </p:txBody>
      </p:sp>
      <p:sp>
        <p:nvSpPr>
          <p:cNvPr id="28" name="TextBox 77">
            <a:extLst>
              <a:ext uri="{FF2B5EF4-FFF2-40B4-BE49-F238E27FC236}">
                <a16:creationId xmlns:a16="http://schemas.microsoft.com/office/drawing/2014/main" id="{76133E6B-05A0-4335-B692-C78DBF7CDF60}"/>
              </a:ext>
            </a:extLst>
          </p:cNvPr>
          <p:cNvSpPr txBox="1"/>
          <p:nvPr/>
        </p:nvSpPr>
        <p:spPr>
          <a:xfrm>
            <a:off x="6701701" y="6254351"/>
            <a:ext cx="2194560" cy="246221"/>
          </a:xfrm>
          <a:prstGeom prst="rect">
            <a:avLst/>
          </a:prstGeom>
          <a:noFill/>
        </p:spPr>
        <p:txBody>
          <a:bodyPr wrap="square" rtlCol="0">
            <a:spAutoFit/>
          </a:bodyPr>
          <a:lstStyle/>
          <a:p>
            <a:r>
              <a:rPr lang="en-US" sz="1000" dirty="0">
                <a:latin typeface="Century Gothic" panose="020B0502020202020204" pitchFamily="34" charset="0"/>
              </a:rPr>
              <a:t>Task Owner 5</a:t>
            </a:r>
          </a:p>
        </p:txBody>
      </p:sp>
      <p:sp>
        <p:nvSpPr>
          <p:cNvPr id="29" name="TextBox 78">
            <a:extLst>
              <a:ext uri="{FF2B5EF4-FFF2-40B4-BE49-F238E27FC236}">
                <a16:creationId xmlns:a16="http://schemas.microsoft.com/office/drawing/2014/main" id="{7D281068-BAF0-480A-996C-4C463E4B5FEB}"/>
              </a:ext>
            </a:extLst>
          </p:cNvPr>
          <p:cNvSpPr txBox="1"/>
          <p:nvPr/>
        </p:nvSpPr>
        <p:spPr>
          <a:xfrm>
            <a:off x="6701701" y="6579959"/>
            <a:ext cx="2194560" cy="246221"/>
          </a:xfrm>
          <a:prstGeom prst="rect">
            <a:avLst/>
          </a:prstGeom>
          <a:noFill/>
        </p:spPr>
        <p:txBody>
          <a:bodyPr wrap="square" rtlCol="0">
            <a:spAutoFit/>
          </a:bodyPr>
          <a:lstStyle/>
          <a:p>
            <a:r>
              <a:rPr lang="en-US" sz="1000" dirty="0">
                <a:latin typeface="Century Gothic" panose="020B0502020202020204" pitchFamily="34" charset="0"/>
              </a:rPr>
              <a:t>Task Owner 6</a:t>
            </a:r>
          </a:p>
        </p:txBody>
      </p:sp>
      <p:sp>
        <p:nvSpPr>
          <p:cNvPr id="30" name="TextBox 79">
            <a:extLst>
              <a:ext uri="{FF2B5EF4-FFF2-40B4-BE49-F238E27FC236}">
                <a16:creationId xmlns:a16="http://schemas.microsoft.com/office/drawing/2014/main" id="{F2FE7FF8-C6F0-4D26-AF7C-3D54855FD5F6}"/>
              </a:ext>
            </a:extLst>
          </p:cNvPr>
          <p:cNvSpPr txBox="1"/>
          <p:nvPr/>
        </p:nvSpPr>
        <p:spPr>
          <a:xfrm>
            <a:off x="9656269" y="6254014"/>
            <a:ext cx="2194560" cy="246221"/>
          </a:xfrm>
          <a:prstGeom prst="rect">
            <a:avLst/>
          </a:prstGeom>
          <a:noFill/>
        </p:spPr>
        <p:txBody>
          <a:bodyPr wrap="square" rtlCol="0">
            <a:spAutoFit/>
          </a:bodyPr>
          <a:lstStyle/>
          <a:p>
            <a:r>
              <a:rPr lang="en-US" sz="1000" dirty="0">
                <a:latin typeface="Century Gothic" panose="020B0502020202020204" pitchFamily="34" charset="0"/>
              </a:rPr>
              <a:t>Task Owner 7</a:t>
            </a:r>
          </a:p>
        </p:txBody>
      </p:sp>
      <p:sp>
        <p:nvSpPr>
          <p:cNvPr id="31" name="TextBox 80">
            <a:extLst>
              <a:ext uri="{FF2B5EF4-FFF2-40B4-BE49-F238E27FC236}">
                <a16:creationId xmlns:a16="http://schemas.microsoft.com/office/drawing/2014/main" id="{2977047D-5E6D-4ECE-A266-15857586FAE7}"/>
              </a:ext>
            </a:extLst>
          </p:cNvPr>
          <p:cNvSpPr txBox="1"/>
          <p:nvPr/>
        </p:nvSpPr>
        <p:spPr>
          <a:xfrm>
            <a:off x="9656269" y="6579622"/>
            <a:ext cx="2194560" cy="246221"/>
          </a:xfrm>
          <a:prstGeom prst="rect">
            <a:avLst/>
          </a:prstGeom>
          <a:noFill/>
        </p:spPr>
        <p:txBody>
          <a:bodyPr wrap="square" rtlCol="0">
            <a:spAutoFit/>
          </a:bodyPr>
          <a:lstStyle/>
          <a:p>
            <a:r>
              <a:rPr lang="en-US" sz="1000" dirty="0">
                <a:latin typeface="Century Gothic" panose="020B0502020202020204" pitchFamily="34" charset="0"/>
              </a:rPr>
              <a:t>Task Owner 8</a:t>
            </a:r>
          </a:p>
        </p:txBody>
      </p:sp>
      <p:grpSp>
        <p:nvGrpSpPr>
          <p:cNvPr id="32" name="Group 52">
            <a:extLst>
              <a:ext uri="{FF2B5EF4-FFF2-40B4-BE49-F238E27FC236}">
                <a16:creationId xmlns:a16="http://schemas.microsoft.com/office/drawing/2014/main" id="{0A109BDB-EA47-4D3A-87CB-ED0B870F8B07}"/>
              </a:ext>
            </a:extLst>
          </p:cNvPr>
          <p:cNvGrpSpPr/>
          <p:nvPr/>
        </p:nvGrpSpPr>
        <p:grpSpPr>
          <a:xfrm>
            <a:off x="9185721" y="620152"/>
            <a:ext cx="548640" cy="5597491"/>
            <a:chOff x="5331873" y="127357"/>
            <a:chExt cx="548640" cy="5597491"/>
          </a:xfrm>
        </p:grpSpPr>
        <p:sp>
          <p:nvSpPr>
            <p:cNvPr id="33" name="Rectangle 82">
              <a:extLst>
                <a:ext uri="{FF2B5EF4-FFF2-40B4-BE49-F238E27FC236}">
                  <a16:creationId xmlns:a16="http://schemas.microsoft.com/office/drawing/2014/main" id="{9DB67833-4AC8-47E9-903F-608B67D58879}"/>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TODAY</a:t>
              </a:r>
            </a:p>
          </p:txBody>
        </p:sp>
        <p:cxnSp>
          <p:nvCxnSpPr>
            <p:cNvPr id="34" name="Straight Connector 39">
              <a:extLst>
                <a:ext uri="{FF2B5EF4-FFF2-40B4-BE49-F238E27FC236}">
                  <a16:creationId xmlns:a16="http://schemas.microsoft.com/office/drawing/2014/main" id="{1D9B50DC-5E07-422B-9819-5D64382A6068}"/>
                </a:ext>
              </a:extLst>
            </p:cNvPr>
            <p:cNvCxnSpPr/>
            <p:nvPr/>
          </p:nvCxnSpPr>
          <p:spPr>
            <a:xfrm>
              <a:off x="5331873" y="127357"/>
              <a:ext cx="0" cy="5597491"/>
            </a:xfrm>
            <a:prstGeom prst="line">
              <a:avLst/>
            </a:prstGeom>
            <a:ln w="28575">
              <a:solidFill>
                <a:srgbClr val="F0A622">
                  <a:alpha val="60000"/>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35" name="Diamond 70">
            <a:extLst>
              <a:ext uri="{FF2B5EF4-FFF2-40B4-BE49-F238E27FC236}">
                <a16:creationId xmlns:a16="http://schemas.microsoft.com/office/drawing/2014/main" id="{E260DFCC-CCF9-4994-899C-3A58E2AEC700}"/>
              </a:ext>
            </a:extLst>
          </p:cNvPr>
          <p:cNvSpPr>
            <a:spLocks noChangeAspect="1"/>
          </p:cNvSpPr>
          <p:nvPr/>
        </p:nvSpPr>
        <p:spPr>
          <a:xfrm>
            <a:off x="6066659" y="3211527"/>
            <a:ext cx="274320" cy="27432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71">
            <a:extLst>
              <a:ext uri="{FF2B5EF4-FFF2-40B4-BE49-F238E27FC236}">
                <a16:creationId xmlns:a16="http://schemas.microsoft.com/office/drawing/2014/main" id="{DC7A9F2F-1213-4BF8-A5AC-696508B9358C}"/>
              </a:ext>
            </a:extLst>
          </p:cNvPr>
          <p:cNvSpPr/>
          <p:nvPr/>
        </p:nvSpPr>
        <p:spPr>
          <a:xfrm>
            <a:off x="3927056" y="3173798"/>
            <a:ext cx="1980493"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000" dirty="0">
                <a:solidFill>
                  <a:schemeClr val="tx1"/>
                </a:solidFill>
                <a:latin typeface="Century Gothic" panose="020B0502020202020204" pitchFamily="34" charset="0"/>
              </a:rPr>
              <a:t>Milestone 1 – 00/00</a:t>
            </a:r>
          </a:p>
        </p:txBody>
      </p:sp>
    </p:spTree>
    <p:extLst>
      <p:ext uri="{BB962C8B-B14F-4D97-AF65-F5344CB8AC3E}">
        <p14:creationId xmlns:p14="http://schemas.microsoft.com/office/powerpoint/2010/main" val="3256751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ítulo 1">
            <a:extLst>
              <a:ext uri="{FF2B5EF4-FFF2-40B4-BE49-F238E27FC236}">
                <a16:creationId xmlns:a16="http://schemas.microsoft.com/office/drawing/2014/main" id="{147EB1D0-C696-4AED-AD54-EEF40E60C6C8}"/>
              </a:ext>
            </a:extLst>
          </p:cNvPr>
          <p:cNvSpPr>
            <a:spLocks noGrp="1"/>
          </p:cNvSpPr>
          <p:nvPr>
            <p:ph type="subTitle" idx="1"/>
          </p:nvPr>
        </p:nvSpPr>
        <p:spPr/>
        <p:txBody>
          <a:bodyPr/>
          <a:lstStyle/>
          <a:p>
            <a:endParaRPr lang="es-PE" dirty="0"/>
          </a:p>
        </p:txBody>
      </p:sp>
      <p:sp>
        <p:nvSpPr>
          <p:cNvPr id="3" name="Título 2">
            <a:extLst>
              <a:ext uri="{FF2B5EF4-FFF2-40B4-BE49-F238E27FC236}">
                <a16:creationId xmlns:a16="http://schemas.microsoft.com/office/drawing/2014/main" id="{967D7C61-1DFF-4DD2-83A5-BE377EA6003B}"/>
              </a:ext>
            </a:extLst>
          </p:cNvPr>
          <p:cNvSpPr>
            <a:spLocks noGrp="1"/>
          </p:cNvSpPr>
          <p:nvPr>
            <p:ph type="title"/>
          </p:nvPr>
        </p:nvSpPr>
        <p:spPr/>
        <p:txBody>
          <a:bodyPr/>
          <a:lstStyle/>
          <a:p>
            <a:endParaRPr lang="es-PE" dirty="0"/>
          </a:p>
        </p:txBody>
      </p:sp>
      <p:sp>
        <p:nvSpPr>
          <p:cNvPr id="4" name="Marcador de número de diapositiva 3">
            <a:extLst>
              <a:ext uri="{FF2B5EF4-FFF2-40B4-BE49-F238E27FC236}">
                <a16:creationId xmlns:a16="http://schemas.microsoft.com/office/drawing/2014/main" id="{9D66C76C-6724-4D8C-BB41-0674FC3CE30F}"/>
              </a:ext>
            </a:extLst>
          </p:cNvPr>
          <p:cNvSpPr>
            <a:spLocks noGrp="1"/>
          </p:cNvSpPr>
          <p:nvPr>
            <p:ph type="sldNum" sz="quarter" idx="12"/>
          </p:nvPr>
        </p:nvSpPr>
        <p:spPr/>
        <p:txBody>
          <a:bodyPr/>
          <a:lstStyle/>
          <a:p>
            <a:fld id="{F68327C5-B821-4FE9-A59A-A60D9EB59A9A}" type="slidenum">
              <a:rPr lang="en-US" smtClean="0"/>
              <a:pPr/>
              <a:t>5</a:t>
            </a:fld>
            <a:endParaRPr lang="en-US" dirty="0"/>
          </a:p>
        </p:txBody>
      </p:sp>
      <p:sp>
        <p:nvSpPr>
          <p:cNvPr id="5" name="Diagrama de flujo: Decisión 36">
            <a:extLst>
              <a:ext uri="{FF2B5EF4-FFF2-40B4-BE49-F238E27FC236}">
                <a16:creationId xmlns:a16="http://schemas.microsoft.com/office/drawing/2014/main" id="{8BF536AB-0BA6-4B88-A536-0C068EBD90BC}"/>
              </a:ext>
            </a:extLst>
          </p:cNvPr>
          <p:cNvSpPr/>
          <p:nvPr/>
        </p:nvSpPr>
        <p:spPr>
          <a:xfrm>
            <a:off x="8077200" y="5130800"/>
            <a:ext cx="228600" cy="381000"/>
          </a:xfrm>
          <a:prstGeom prst="flowChartDecision">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wrap="none" rtlCol="0" anchor="ctr"/>
          <a:lstStyle/>
          <a:p>
            <a:pPr rtl="0">
              <a:defRPr/>
            </a:pPr>
            <a:endParaRPr lang="es-ES" dirty="0"/>
          </a:p>
        </p:txBody>
      </p:sp>
      <p:sp>
        <p:nvSpPr>
          <p:cNvPr id="6" name="Diagrama de flujo: Decisión 39">
            <a:extLst>
              <a:ext uri="{FF2B5EF4-FFF2-40B4-BE49-F238E27FC236}">
                <a16:creationId xmlns:a16="http://schemas.microsoft.com/office/drawing/2014/main" id="{978426CA-03D0-4332-8B6B-EC4A6E8657D6}"/>
              </a:ext>
            </a:extLst>
          </p:cNvPr>
          <p:cNvSpPr/>
          <p:nvPr/>
        </p:nvSpPr>
        <p:spPr>
          <a:xfrm>
            <a:off x="10261600" y="5813051"/>
            <a:ext cx="228600" cy="381000"/>
          </a:xfrm>
          <a:prstGeom prst="flowChartDecision">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wrap="none" rtlCol="0" anchor="ctr"/>
          <a:lstStyle/>
          <a:p>
            <a:pPr rtl="0">
              <a:defRPr/>
            </a:pPr>
            <a:endParaRPr lang="es-ES" dirty="0"/>
          </a:p>
        </p:txBody>
      </p:sp>
      <p:graphicFrame>
        <p:nvGraphicFramePr>
          <p:cNvPr id="7" name="Tabla 6">
            <a:extLst>
              <a:ext uri="{FF2B5EF4-FFF2-40B4-BE49-F238E27FC236}">
                <a16:creationId xmlns:a16="http://schemas.microsoft.com/office/drawing/2014/main" id="{38007452-8A44-4CD9-B24C-34C73A86001F}"/>
              </a:ext>
            </a:extLst>
          </p:cNvPr>
          <p:cNvGraphicFramePr>
            <a:graphicFrameLocks noGrp="1"/>
          </p:cNvGraphicFramePr>
          <p:nvPr>
            <p:extLst>
              <p:ext uri="{D42A27DB-BD31-4B8C-83A1-F6EECF244321}">
                <p14:modId xmlns:p14="http://schemas.microsoft.com/office/powerpoint/2010/main" val="2326402297"/>
              </p:ext>
            </p:extLst>
          </p:nvPr>
        </p:nvGraphicFramePr>
        <p:xfrm>
          <a:off x="1663700" y="4260583"/>
          <a:ext cx="8839186" cy="1937390"/>
        </p:xfrm>
        <a:graphic>
          <a:graphicData uri="http://schemas.openxmlformats.org/drawingml/2006/table">
            <a:tbl>
              <a:tblPr firstRow="1" bandRow="1">
                <a:effectLst>
                  <a:outerShdw blurRad="114300" dist="38100" dir="2700000" algn="tl" rotWithShape="0">
                    <a:prstClr val="black">
                      <a:alpha val="20000"/>
                    </a:prstClr>
                  </a:outerShdw>
                </a:effectLst>
                <a:tableStyleId>{5C22544A-7EE6-4342-B048-85BDC9FD1C3A}</a:tableStyleId>
              </a:tblPr>
              <a:tblGrid>
                <a:gridCol w="881615">
                  <a:extLst>
                    <a:ext uri="{9D8B030D-6E8A-4147-A177-3AD203B41FA5}">
                      <a16:colId xmlns:a16="http://schemas.microsoft.com/office/drawing/2014/main" val="20000"/>
                    </a:ext>
                  </a:extLst>
                </a:gridCol>
                <a:gridCol w="256695">
                  <a:extLst>
                    <a:ext uri="{9D8B030D-6E8A-4147-A177-3AD203B41FA5}">
                      <a16:colId xmlns:a16="http://schemas.microsoft.com/office/drawing/2014/main" val="20001"/>
                    </a:ext>
                  </a:extLst>
                </a:gridCol>
                <a:gridCol w="256695">
                  <a:extLst>
                    <a:ext uri="{9D8B030D-6E8A-4147-A177-3AD203B41FA5}">
                      <a16:colId xmlns:a16="http://schemas.microsoft.com/office/drawing/2014/main" val="20002"/>
                    </a:ext>
                  </a:extLst>
                </a:gridCol>
                <a:gridCol w="256695">
                  <a:extLst>
                    <a:ext uri="{9D8B030D-6E8A-4147-A177-3AD203B41FA5}">
                      <a16:colId xmlns:a16="http://schemas.microsoft.com/office/drawing/2014/main" val="20003"/>
                    </a:ext>
                  </a:extLst>
                </a:gridCol>
                <a:gridCol w="256695">
                  <a:extLst>
                    <a:ext uri="{9D8B030D-6E8A-4147-A177-3AD203B41FA5}">
                      <a16:colId xmlns:a16="http://schemas.microsoft.com/office/drawing/2014/main" val="20004"/>
                    </a:ext>
                  </a:extLst>
                </a:gridCol>
                <a:gridCol w="256695">
                  <a:extLst>
                    <a:ext uri="{9D8B030D-6E8A-4147-A177-3AD203B41FA5}">
                      <a16:colId xmlns:a16="http://schemas.microsoft.com/office/drawing/2014/main" val="20005"/>
                    </a:ext>
                  </a:extLst>
                </a:gridCol>
                <a:gridCol w="256695">
                  <a:extLst>
                    <a:ext uri="{9D8B030D-6E8A-4147-A177-3AD203B41FA5}">
                      <a16:colId xmlns:a16="http://schemas.microsoft.com/office/drawing/2014/main" val="20006"/>
                    </a:ext>
                  </a:extLst>
                </a:gridCol>
                <a:gridCol w="256695">
                  <a:extLst>
                    <a:ext uri="{9D8B030D-6E8A-4147-A177-3AD203B41FA5}">
                      <a16:colId xmlns:a16="http://schemas.microsoft.com/office/drawing/2014/main" val="20007"/>
                    </a:ext>
                  </a:extLst>
                </a:gridCol>
                <a:gridCol w="256695">
                  <a:extLst>
                    <a:ext uri="{9D8B030D-6E8A-4147-A177-3AD203B41FA5}">
                      <a16:colId xmlns:a16="http://schemas.microsoft.com/office/drawing/2014/main" val="20008"/>
                    </a:ext>
                  </a:extLst>
                </a:gridCol>
                <a:gridCol w="256695">
                  <a:extLst>
                    <a:ext uri="{9D8B030D-6E8A-4147-A177-3AD203B41FA5}">
                      <a16:colId xmlns:a16="http://schemas.microsoft.com/office/drawing/2014/main" val="20009"/>
                    </a:ext>
                  </a:extLst>
                </a:gridCol>
                <a:gridCol w="256695">
                  <a:extLst>
                    <a:ext uri="{9D8B030D-6E8A-4147-A177-3AD203B41FA5}">
                      <a16:colId xmlns:a16="http://schemas.microsoft.com/office/drawing/2014/main" val="20010"/>
                    </a:ext>
                  </a:extLst>
                </a:gridCol>
                <a:gridCol w="256695">
                  <a:extLst>
                    <a:ext uri="{9D8B030D-6E8A-4147-A177-3AD203B41FA5}">
                      <a16:colId xmlns:a16="http://schemas.microsoft.com/office/drawing/2014/main" val="20011"/>
                    </a:ext>
                  </a:extLst>
                </a:gridCol>
                <a:gridCol w="256695">
                  <a:extLst>
                    <a:ext uri="{9D8B030D-6E8A-4147-A177-3AD203B41FA5}">
                      <a16:colId xmlns:a16="http://schemas.microsoft.com/office/drawing/2014/main" val="20012"/>
                    </a:ext>
                  </a:extLst>
                </a:gridCol>
                <a:gridCol w="256695">
                  <a:extLst>
                    <a:ext uri="{9D8B030D-6E8A-4147-A177-3AD203B41FA5}">
                      <a16:colId xmlns:a16="http://schemas.microsoft.com/office/drawing/2014/main" val="20013"/>
                    </a:ext>
                  </a:extLst>
                </a:gridCol>
                <a:gridCol w="256695">
                  <a:extLst>
                    <a:ext uri="{9D8B030D-6E8A-4147-A177-3AD203B41FA5}">
                      <a16:colId xmlns:a16="http://schemas.microsoft.com/office/drawing/2014/main" val="20014"/>
                    </a:ext>
                  </a:extLst>
                </a:gridCol>
                <a:gridCol w="256695">
                  <a:extLst>
                    <a:ext uri="{9D8B030D-6E8A-4147-A177-3AD203B41FA5}">
                      <a16:colId xmlns:a16="http://schemas.microsoft.com/office/drawing/2014/main" val="20015"/>
                    </a:ext>
                  </a:extLst>
                </a:gridCol>
                <a:gridCol w="256695">
                  <a:extLst>
                    <a:ext uri="{9D8B030D-6E8A-4147-A177-3AD203B41FA5}">
                      <a16:colId xmlns:a16="http://schemas.microsoft.com/office/drawing/2014/main" val="20016"/>
                    </a:ext>
                  </a:extLst>
                </a:gridCol>
                <a:gridCol w="256695">
                  <a:extLst>
                    <a:ext uri="{9D8B030D-6E8A-4147-A177-3AD203B41FA5}">
                      <a16:colId xmlns:a16="http://schemas.microsoft.com/office/drawing/2014/main" val="20017"/>
                    </a:ext>
                  </a:extLst>
                </a:gridCol>
                <a:gridCol w="256695">
                  <a:extLst>
                    <a:ext uri="{9D8B030D-6E8A-4147-A177-3AD203B41FA5}">
                      <a16:colId xmlns:a16="http://schemas.microsoft.com/office/drawing/2014/main" val="20018"/>
                    </a:ext>
                  </a:extLst>
                </a:gridCol>
                <a:gridCol w="256695">
                  <a:extLst>
                    <a:ext uri="{9D8B030D-6E8A-4147-A177-3AD203B41FA5}">
                      <a16:colId xmlns:a16="http://schemas.microsoft.com/office/drawing/2014/main" val="20019"/>
                    </a:ext>
                  </a:extLst>
                </a:gridCol>
                <a:gridCol w="256695">
                  <a:extLst>
                    <a:ext uri="{9D8B030D-6E8A-4147-A177-3AD203B41FA5}">
                      <a16:colId xmlns:a16="http://schemas.microsoft.com/office/drawing/2014/main" val="20020"/>
                    </a:ext>
                  </a:extLst>
                </a:gridCol>
                <a:gridCol w="256695">
                  <a:extLst>
                    <a:ext uri="{9D8B030D-6E8A-4147-A177-3AD203B41FA5}">
                      <a16:colId xmlns:a16="http://schemas.microsoft.com/office/drawing/2014/main" val="20021"/>
                    </a:ext>
                  </a:extLst>
                </a:gridCol>
                <a:gridCol w="256695">
                  <a:extLst>
                    <a:ext uri="{9D8B030D-6E8A-4147-A177-3AD203B41FA5}">
                      <a16:colId xmlns:a16="http://schemas.microsoft.com/office/drawing/2014/main" val="20022"/>
                    </a:ext>
                  </a:extLst>
                </a:gridCol>
                <a:gridCol w="256695">
                  <a:extLst>
                    <a:ext uri="{9D8B030D-6E8A-4147-A177-3AD203B41FA5}">
                      <a16:colId xmlns:a16="http://schemas.microsoft.com/office/drawing/2014/main" val="20023"/>
                    </a:ext>
                  </a:extLst>
                </a:gridCol>
                <a:gridCol w="256695">
                  <a:extLst>
                    <a:ext uri="{9D8B030D-6E8A-4147-A177-3AD203B41FA5}">
                      <a16:colId xmlns:a16="http://schemas.microsoft.com/office/drawing/2014/main" val="20024"/>
                    </a:ext>
                  </a:extLst>
                </a:gridCol>
                <a:gridCol w="256695">
                  <a:extLst>
                    <a:ext uri="{9D8B030D-6E8A-4147-A177-3AD203B41FA5}">
                      <a16:colId xmlns:a16="http://schemas.microsoft.com/office/drawing/2014/main" val="20025"/>
                    </a:ext>
                  </a:extLst>
                </a:gridCol>
                <a:gridCol w="256695">
                  <a:extLst>
                    <a:ext uri="{9D8B030D-6E8A-4147-A177-3AD203B41FA5}">
                      <a16:colId xmlns:a16="http://schemas.microsoft.com/office/drawing/2014/main" val="20026"/>
                    </a:ext>
                  </a:extLst>
                </a:gridCol>
                <a:gridCol w="256695">
                  <a:extLst>
                    <a:ext uri="{9D8B030D-6E8A-4147-A177-3AD203B41FA5}">
                      <a16:colId xmlns:a16="http://schemas.microsoft.com/office/drawing/2014/main" val="20027"/>
                    </a:ext>
                  </a:extLst>
                </a:gridCol>
                <a:gridCol w="256695">
                  <a:extLst>
                    <a:ext uri="{9D8B030D-6E8A-4147-A177-3AD203B41FA5}">
                      <a16:colId xmlns:a16="http://schemas.microsoft.com/office/drawing/2014/main" val="20028"/>
                    </a:ext>
                  </a:extLst>
                </a:gridCol>
                <a:gridCol w="256695">
                  <a:extLst>
                    <a:ext uri="{9D8B030D-6E8A-4147-A177-3AD203B41FA5}">
                      <a16:colId xmlns:a16="http://schemas.microsoft.com/office/drawing/2014/main" val="20029"/>
                    </a:ext>
                  </a:extLst>
                </a:gridCol>
                <a:gridCol w="256695">
                  <a:extLst>
                    <a:ext uri="{9D8B030D-6E8A-4147-A177-3AD203B41FA5}">
                      <a16:colId xmlns:a16="http://schemas.microsoft.com/office/drawing/2014/main" val="20030"/>
                    </a:ext>
                  </a:extLst>
                </a:gridCol>
                <a:gridCol w="256721">
                  <a:extLst>
                    <a:ext uri="{9D8B030D-6E8A-4147-A177-3AD203B41FA5}">
                      <a16:colId xmlns:a16="http://schemas.microsoft.com/office/drawing/2014/main" val="20031"/>
                    </a:ext>
                  </a:extLst>
                </a:gridCol>
              </a:tblGrid>
              <a:tr h="184789">
                <a:tc>
                  <a:txBody>
                    <a:bodyPr/>
                    <a:lstStyle/>
                    <a:p>
                      <a:pPr algn="ctr" rtl="0"/>
                      <a:endParaRPr lang="en-US" sz="1400" dirty="0">
                        <a:latin typeface="Arial" panose="020B0604020202020204" pitchFamily="34" charset="0"/>
                        <a:cs typeface="Arial" panose="020B0604020202020204" pitchFamily="34" charset="0"/>
                      </a:endParaRPr>
                    </a:p>
                  </a:txBody>
                  <a:tcPr marL="0" marR="0" marT="0" marB="0">
                    <a:lnL w="28575" cap="flat" cmpd="sng" algn="ctr">
                      <a:solidFill>
                        <a:srgbClr val="6292CC"/>
                      </a:solidFill>
                      <a:prstDash val="solid"/>
                      <a:round/>
                      <a:headEnd type="none" w="med" len="med"/>
                      <a:tailEnd type="none" w="med" len="med"/>
                    </a:lnL>
                    <a:lnR w="19050" cap="flat" cmpd="sng" algn="ctr">
                      <a:solidFill>
                        <a:srgbClr val="5E90C6"/>
                      </a:solidFill>
                      <a:prstDash val="solid"/>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 sz="1100">
                          <a:solidFill>
                            <a:schemeClr val="tx1"/>
                          </a:solidFill>
                          <a:latin typeface="+mn-lt"/>
                          <a:cs typeface="Arial" panose="020B0604020202020204" pitchFamily="34" charset="0"/>
                        </a:rPr>
                        <a:t>1</a:t>
                      </a:r>
                    </a:p>
                  </a:txBody>
                  <a:tcPr marL="0" marR="0" marT="0" marB="0" anchor="ctr">
                    <a:lnL w="19050" cap="flat" cmpd="sng" algn="ctr">
                      <a:solidFill>
                        <a:srgbClr val="5E90C6"/>
                      </a:solidFill>
                      <a:prstDash val="solid"/>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 sz="1100">
                          <a:solidFill>
                            <a:schemeClr val="tx1"/>
                          </a:solidFill>
                          <a:latin typeface="+mn-lt"/>
                          <a:cs typeface="Arial" panose="020B0604020202020204" pitchFamily="34" charset="0"/>
                        </a:rPr>
                        <a:t>2</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3</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4</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5</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6</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7</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8</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9</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10</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11</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12</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13</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14</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15</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16</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17</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18</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19</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20</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21</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22</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23</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24</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25</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26</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27</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28</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29</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30</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31</a:t>
                      </a:r>
                    </a:p>
                  </a:txBody>
                  <a:tcPr marL="0" marR="0" marT="0" marB="0" anchor="ctr">
                    <a:lnL w="12700" cap="flat" cmpd="sng" algn="ctr">
                      <a:solidFill>
                        <a:srgbClr val="FFFFFF"/>
                      </a:solidFill>
                      <a:prstDash val="sysDot"/>
                      <a:round/>
                      <a:headEnd type="none" w="med" len="med"/>
                      <a:tailEnd type="none" w="med" len="med"/>
                    </a:lnL>
                    <a:lnR w="28575" cap="flat" cmpd="sng" algn="ctr">
                      <a:solidFill>
                        <a:srgbClr val="6292CC"/>
                      </a:solidFill>
                      <a:prstDash val="solid"/>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1"/>
                  </a:ext>
                </a:extLst>
              </a:tr>
              <a:tr h="281119">
                <a:tc>
                  <a:txBody>
                    <a:bodyPr/>
                    <a:lstStyle/>
                    <a:p>
                      <a:pPr rtl="0"/>
                      <a:r>
                        <a:rPr lang="es" sz="1050">
                          <a:solidFill>
                            <a:schemeClr val="tx1"/>
                          </a:solidFill>
                          <a:latin typeface="+mn-lt"/>
                          <a:cs typeface="Arial" panose="020B0604020202020204" pitchFamily="34" charset="0"/>
                        </a:rPr>
                        <a:t>Tarea 3</a:t>
                      </a:r>
                    </a:p>
                  </a:txBody>
                  <a:tcPr marL="85726" marR="85726" marT="42863" marB="42863">
                    <a:lnL w="28575" cap="flat" cmpd="sng" algn="ctr">
                      <a:solidFill>
                        <a:srgbClr val="6292CC"/>
                      </a:solidFill>
                      <a:prstDash val="solid"/>
                      <a:round/>
                      <a:headEnd type="none" w="med" len="med"/>
                      <a:tailEnd type="none" w="med" len="med"/>
                    </a:lnL>
                    <a:lnR w="19050" cap="flat" cmpd="sng" algn="ctr">
                      <a:solidFill>
                        <a:srgbClr val="5E90C6"/>
                      </a:solidFill>
                      <a:prstDash val="solid"/>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40000"/>
                        <a:lumOff val="60000"/>
                      </a:schemeClr>
                    </a:solidFill>
                  </a:tcPr>
                </a:tc>
                <a:tc>
                  <a:txBody>
                    <a:bodyPr/>
                    <a:lstStyle/>
                    <a:p>
                      <a:pPr rtl="0"/>
                      <a:endParaRPr lang="en-US" sz="1700" dirty="0">
                        <a:latin typeface="Arial Narrow" pitchFamily="34" charset="0"/>
                      </a:endParaRPr>
                    </a:p>
                  </a:txBody>
                  <a:tcPr marL="85726" marR="85726" marT="42863" marB="42863">
                    <a:lnL w="19050" cap="flat" cmpd="sng" algn="ctr">
                      <a:solidFill>
                        <a:srgbClr val="5E90C6"/>
                      </a:solidFill>
                      <a:prstDash val="solid"/>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28575" cap="flat" cmpd="sng" algn="ctr">
                      <a:solidFill>
                        <a:srgbClr val="6292CC"/>
                      </a:solidFill>
                      <a:prstDash val="solid"/>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extLst>
                  <a:ext uri="{0D108BD9-81ED-4DB2-BD59-A6C34878D82A}">
                    <a16:rowId xmlns:a16="http://schemas.microsoft.com/office/drawing/2014/main" val="10002"/>
                  </a:ext>
                </a:extLst>
              </a:tr>
              <a:tr h="281119">
                <a:tc>
                  <a:txBody>
                    <a:bodyPr/>
                    <a:lstStyle/>
                    <a:p>
                      <a:pPr rtl="0"/>
                      <a:r>
                        <a:rPr lang="es" sz="1050">
                          <a:solidFill>
                            <a:schemeClr val="tx1"/>
                          </a:solidFill>
                          <a:latin typeface="+mn-lt"/>
                          <a:cs typeface="Arial" panose="020B0604020202020204" pitchFamily="34" charset="0"/>
                        </a:rPr>
                        <a:t>Tarea 4</a:t>
                      </a:r>
                    </a:p>
                  </a:txBody>
                  <a:tcPr marL="85726" marR="85726" marT="42863" marB="42863">
                    <a:lnL w="28575" cap="flat" cmpd="sng" algn="ctr">
                      <a:solidFill>
                        <a:srgbClr val="6292CC"/>
                      </a:solidFill>
                      <a:prstDash val="solid"/>
                      <a:round/>
                      <a:headEnd type="none" w="med" len="med"/>
                      <a:tailEnd type="none" w="med" len="med"/>
                    </a:lnL>
                    <a:lnR w="19050" cap="flat" cmpd="sng" algn="ctr">
                      <a:solidFill>
                        <a:srgbClr val="5E90C6"/>
                      </a:solidFill>
                      <a:prstDash val="solid"/>
                      <a:round/>
                      <a:headEnd type="none" w="med" len="med"/>
                      <a:tailEnd type="none" w="med" len="med"/>
                    </a:lnR>
                    <a:solidFill>
                      <a:schemeClr val="accent3">
                        <a:lumMod val="40000"/>
                        <a:lumOff val="60000"/>
                      </a:schemeClr>
                    </a:solidFill>
                  </a:tcPr>
                </a:tc>
                <a:tc>
                  <a:txBody>
                    <a:bodyPr/>
                    <a:lstStyle/>
                    <a:p>
                      <a:pPr rtl="0"/>
                      <a:endParaRPr lang="en-US" sz="1700" dirty="0">
                        <a:latin typeface="Arial Narrow" pitchFamily="34" charset="0"/>
                      </a:endParaRPr>
                    </a:p>
                  </a:txBody>
                  <a:tcPr marL="85726" marR="85726" marT="42863" marB="42863">
                    <a:lnL w="19050" cap="flat" cmpd="sng" algn="ctr">
                      <a:solidFill>
                        <a:srgbClr val="5E90C6"/>
                      </a:solidFill>
                      <a:prstDash val="solid"/>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28575" cap="flat" cmpd="sng" algn="ctr">
                      <a:solidFill>
                        <a:srgbClr val="6292CC"/>
                      </a:solidFill>
                      <a:prstDash val="solid"/>
                      <a:round/>
                      <a:headEnd type="none" w="med" len="med"/>
                      <a:tailEnd type="none" w="med" len="med"/>
                    </a:lnR>
                    <a:solidFill>
                      <a:schemeClr val="accent3">
                        <a:lumMod val="20000"/>
                        <a:lumOff val="80000"/>
                      </a:schemeClr>
                    </a:solidFill>
                  </a:tcPr>
                </a:tc>
                <a:extLst>
                  <a:ext uri="{0D108BD9-81ED-4DB2-BD59-A6C34878D82A}">
                    <a16:rowId xmlns:a16="http://schemas.microsoft.com/office/drawing/2014/main" val="10003"/>
                  </a:ext>
                </a:extLst>
              </a:tr>
              <a:tr h="281119">
                <a:tc>
                  <a:txBody>
                    <a:bodyPr/>
                    <a:lstStyle/>
                    <a:p>
                      <a:pPr rtl="0"/>
                      <a:r>
                        <a:rPr lang="es" sz="1050">
                          <a:solidFill>
                            <a:schemeClr val="tx1"/>
                          </a:solidFill>
                          <a:latin typeface="+mn-lt"/>
                          <a:cs typeface="Arial" panose="020B0604020202020204" pitchFamily="34" charset="0"/>
                        </a:rPr>
                        <a:t>Revisión</a:t>
                      </a:r>
                    </a:p>
                  </a:txBody>
                  <a:tcPr marL="85726" marR="85726" marT="42863" marB="42863">
                    <a:lnL w="28575" cap="flat" cmpd="sng" algn="ctr">
                      <a:solidFill>
                        <a:srgbClr val="6292CC"/>
                      </a:solidFill>
                      <a:prstDash val="solid"/>
                      <a:round/>
                      <a:headEnd type="none" w="med" len="med"/>
                      <a:tailEnd type="none" w="med" len="med"/>
                    </a:lnL>
                    <a:lnR w="19050" cap="flat" cmpd="sng" algn="ctr">
                      <a:solidFill>
                        <a:srgbClr val="5E90C6"/>
                      </a:solidFill>
                      <a:prstDash val="solid"/>
                      <a:round/>
                      <a:headEnd type="none" w="med" len="med"/>
                      <a:tailEnd type="none" w="med" len="med"/>
                    </a:lnR>
                    <a:solidFill>
                      <a:schemeClr val="accent3">
                        <a:lumMod val="40000"/>
                        <a:lumOff val="60000"/>
                      </a:schemeClr>
                    </a:solidFill>
                  </a:tcPr>
                </a:tc>
                <a:tc>
                  <a:txBody>
                    <a:bodyPr/>
                    <a:lstStyle/>
                    <a:p>
                      <a:pPr rtl="0"/>
                      <a:endParaRPr lang="en-US" sz="1700" dirty="0">
                        <a:latin typeface="Arial Narrow" pitchFamily="34" charset="0"/>
                      </a:endParaRPr>
                    </a:p>
                  </a:txBody>
                  <a:tcPr marL="85726" marR="85726" marT="42863" marB="42863">
                    <a:lnL w="19050" cap="flat" cmpd="sng" algn="ctr">
                      <a:solidFill>
                        <a:srgbClr val="5E90C6"/>
                      </a:solidFill>
                      <a:prstDash val="solid"/>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28575" cap="flat" cmpd="sng" algn="ctr">
                      <a:solidFill>
                        <a:srgbClr val="6292CC"/>
                      </a:solidFill>
                      <a:prstDash val="solid"/>
                      <a:round/>
                      <a:headEnd type="none" w="med" len="med"/>
                      <a:tailEnd type="none" w="med" len="med"/>
                    </a:lnR>
                    <a:solidFill>
                      <a:schemeClr val="accent3">
                        <a:lumMod val="20000"/>
                        <a:lumOff val="80000"/>
                      </a:schemeClr>
                    </a:solidFill>
                  </a:tcPr>
                </a:tc>
                <a:extLst>
                  <a:ext uri="{0D108BD9-81ED-4DB2-BD59-A6C34878D82A}">
                    <a16:rowId xmlns:a16="http://schemas.microsoft.com/office/drawing/2014/main" val="10004"/>
                  </a:ext>
                </a:extLst>
              </a:tr>
              <a:tr h="281119">
                <a:tc>
                  <a:txBody>
                    <a:bodyPr/>
                    <a:lstStyle/>
                    <a:p>
                      <a:pPr rtl="0"/>
                      <a:r>
                        <a:rPr lang="es" sz="1050">
                          <a:solidFill>
                            <a:schemeClr val="tx1"/>
                          </a:solidFill>
                          <a:latin typeface="+mn-lt"/>
                          <a:cs typeface="Arial" panose="020B0604020202020204" pitchFamily="34" charset="0"/>
                        </a:rPr>
                        <a:t>Revisiones</a:t>
                      </a:r>
                    </a:p>
                  </a:txBody>
                  <a:tcPr marL="85726" marR="85726" marT="42863" marB="42863">
                    <a:lnL w="28575" cap="flat" cmpd="sng" algn="ctr">
                      <a:solidFill>
                        <a:srgbClr val="6292CC"/>
                      </a:solidFill>
                      <a:prstDash val="solid"/>
                      <a:round/>
                      <a:headEnd type="none" w="med" len="med"/>
                      <a:tailEnd type="none" w="med" len="med"/>
                    </a:lnL>
                    <a:lnR w="19050" cap="flat" cmpd="sng" algn="ctr">
                      <a:solidFill>
                        <a:srgbClr val="5E90C6"/>
                      </a:solidFill>
                      <a:prstDash val="solid"/>
                      <a:round/>
                      <a:headEnd type="none" w="med" len="med"/>
                      <a:tailEnd type="none" w="med" len="med"/>
                    </a:lnR>
                    <a:solidFill>
                      <a:schemeClr val="accent3">
                        <a:lumMod val="40000"/>
                        <a:lumOff val="60000"/>
                      </a:schemeClr>
                    </a:solidFill>
                  </a:tcPr>
                </a:tc>
                <a:tc>
                  <a:txBody>
                    <a:bodyPr/>
                    <a:lstStyle/>
                    <a:p>
                      <a:pPr rtl="0"/>
                      <a:endParaRPr lang="en-US" sz="1700" dirty="0">
                        <a:latin typeface="Arial Narrow" pitchFamily="34" charset="0"/>
                      </a:endParaRPr>
                    </a:p>
                  </a:txBody>
                  <a:tcPr marL="85726" marR="85726" marT="42863" marB="42863">
                    <a:lnL w="19050" cap="flat" cmpd="sng" algn="ctr">
                      <a:solidFill>
                        <a:srgbClr val="5E90C6"/>
                      </a:solidFill>
                      <a:prstDash val="solid"/>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28575" cap="flat" cmpd="sng" algn="ctr">
                      <a:solidFill>
                        <a:srgbClr val="6292CC"/>
                      </a:solidFill>
                      <a:prstDash val="solid"/>
                      <a:round/>
                      <a:headEnd type="none" w="med" len="med"/>
                      <a:tailEnd type="none" w="med" len="med"/>
                    </a:lnR>
                    <a:solidFill>
                      <a:schemeClr val="accent3">
                        <a:lumMod val="20000"/>
                        <a:lumOff val="80000"/>
                      </a:schemeClr>
                    </a:solidFill>
                  </a:tcPr>
                </a:tc>
                <a:extLst>
                  <a:ext uri="{0D108BD9-81ED-4DB2-BD59-A6C34878D82A}">
                    <a16:rowId xmlns:a16="http://schemas.microsoft.com/office/drawing/2014/main" val="10005"/>
                  </a:ext>
                </a:extLst>
              </a:tr>
              <a:tr h="281119">
                <a:tc>
                  <a:txBody>
                    <a:bodyPr/>
                    <a:lstStyle/>
                    <a:p>
                      <a:pPr rtl="0"/>
                      <a:r>
                        <a:rPr lang="es" sz="1050">
                          <a:solidFill>
                            <a:schemeClr val="tx1"/>
                          </a:solidFill>
                          <a:latin typeface="+mn-lt"/>
                          <a:cs typeface="Arial" panose="020B0604020202020204" pitchFamily="34" charset="0"/>
                        </a:rPr>
                        <a:t>Entrega</a:t>
                      </a:r>
                    </a:p>
                  </a:txBody>
                  <a:tcPr marL="85726" marR="85726" marT="42863" marB="42863">
                    <a:lnL w="28575" cap="flat" cmpd="sng" algn="ctr">
                      <a:solidFill>
                        <a:srgbClr val="6292CC"/>
                      </a:solidFill>
                      <a:prstDash val="solid"/>
                      <a:round/>
                      <a:headEnd type="none" w="med" len="med"/>
                      <a:tailEnd type="none" w="med" len="med"/>
                    </a:lnL>
                    <a:lnR w="19050" cap="flat" cmpd="sng" algn="ctr">
                      <a:solidFill>
                        <a:srgbClr val="5E90C6"/>
                      </a:solidFill>
                      <a:prstDash val="solid"/>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40000"/>
                        <a:lumOff val="60000"/>
                      </a:schemeClr>
                    </a:solidFill>
                  </a:tcPr>
                </a:tc>
                <a:tc>
                  <a:txBody>
                    <a:bodyPr/>
                    <a:lstStyle/>
                    <a:p>
                      <a:pPr rtl="0"/>
                      <a:endParaRPr lang="en-US" sz="1700" dirty="0">
                        <a:latin typeface="Arial Narrow" pitchFamily="34" charset="0"/>
                      </a:endParaRPr>
                    </a:p>
                  </a:txBody>
                  <a:tcPr marL="85726" marR="85726" marT="42863" marB="42863">
                    <a:lnL w="19050" cap="flat" cmpd="sng" algn="ctr">
                      <a:solidFill>
                        <a:srgbClr val="5E90C6"/>
                      </a:solidFill>
                      <a:prstDash val="solid"/>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28575" cap="flat" cmpd="sng" algn="ctr">
                      <a:solidFill>
                        <a:srgbClr val="6292CC"/>
                      </a:solidFill>
                      <a:prstDash val="solid"/>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6"/>
                  </a:ext>
                </a:extLst>
              </a:tr>
            </a:tbl>
          </a:graphicData>
        </a:graphic>
      </p:graphicFrame>
      <p:graphicFrame>
        <p:nvGraphicFramePr>
          <p:cNvPr id="8" name="Tabla 7">
            <a:extLst>
              <a:ext uri="{FF2B5EF4-FFF2-40B4-BE49-F238E27FC236}">
                <a16:creationId xmlns:a16="http://schemas.microsoft.com/office/drawing/2014/main" id="{30959CA4-8DC5-4FDB-AEA9-C0E0962EF407}"/>
              </a:ext>
            </a:extLst>
          </p:cNvPr>
          <p:cNvGraphicFramePr>
            <a:graphicFrameLocks noGrp="1"/>
          </p:cNvGraphicFramePr>
          <p:nvPr>
            <p:extLst>
              <p:ext uri="{D42A27DB-BD31-4B8C-83A1-F6EECF244321}">
                <p14:modId xmlns:p14="http://schemas.microsoft.com/office/powerpoint/2010/main" val="3561346041"/>
              </p:ext>
            </p:extLst>
          </p:nvPr>
        </p:nvGraphicFramePr>
        <p:xfrm>
          <a:off x="1663700" y="3970377"/>
          <a:ext cx="8839186" cy="299086"/>
        </p:xfrm>
        <a:graphic>
          <a:graphicData uri="http://schemas.openxmlformats.org/drawingml/2006/table">
            <a:tbl>
              <a:tblPr firstRow="1" bandRow="1">
                <a:effectLst>
                  <a:outerShdw blurRad="114300" dist="38100" dir="2700000" algn="tl" rotWithShape="0">
                    <a:prstClr val="black">
                      <a:alpha val="20000"/>
                    </a:prstClr>
                  </a:outerShdw>
                </a:effectLst>
                <a:tableStyleId>{5C22544A-7EE6-4342-B048-85BDC9FD1C3A}</a:tableStyleId>
              </a:tblPr>
              <a:tblGrid>
                <a:gridCol w="881615">
                  <a:extLst>
                    <a:ext uri="{9D8B030D-6E8A-4147-A177-3AD203B41FA5}">
                      <a16:colId xmlns:a16="http://schemas.microsoft.com/office/drawing/2014/main" val="20000"/>
                    </a:ext>
                  </a:extLst>
                </a:gridCol>
                <a:gridCol w="7957571">
                  <a:extLst>
                    <a:ext uri="{9D8B030D-6E8A-4147-A177-3AD203B41FA5}">
                      <a16:colId xmlns:a16="http://schemas.microsoft.com/office/drawing/2014/main" val="20001"/>
                    </a:ext>
                  </a:extLst>
                </a:gridCol>
              </a:tblGrid>
              <a:tr h="228600">
                <a:tc>
                  <a:txBody>
                    <a:bodyPr/>
                    <a:lstStyle/>
                    <a:p>
                      <a:pPr algn="ctr" rtl="0"/>
                      <a:r>
                        <a:rPr lang="es" sz="1400" b="1">
                          <a:effectLst>
                            <a:outerShdw blurRad="38100" dist="38100" dir="2700000" algn="tl">
                              <a:srgbClr val="000000">
                                <a:alpha val="43137"/>
                              </a:srgbClr>
                            </a:outerShdw>
                          </a:effectLst>
                          <a:latin typeface="+mj-lt"/>
                          <a:cs typeface="Arial" panose="020B0604020202020204" pitchFamily="34" charset="0"/>
                        </a:rPr>
                        <a:t>Tareas</a:t>
                      </a:r>
                    </a:p>
                  </a:txBody>
                  <a:tcPr marL="85726" marR="85726" marT="42863" marB="42863">
                    <a:lnL w="28575" cap="flat" cmpd="sng" algn="ctr">
                      <a:solidFill>
                        <a:srgbClr val="6292CC"/>
                      </a:solidFill>
                      <a:prstDash val="solid"/>
                      <a:round/>
                      <a:headEnd type="none" w="med" len="med"/>
                      <a:tailEnd type="none" w="med" len="med"/>
                    </a:lnL>
                    <a:lnT w="28575" cap="flat" cmpd="sng" algn="ctr">
                      <a:solidFill>
                        <a:srgbClr val="6292CC"/>
                      </a:solidFill>
                      <a:prstDash val="solid"/>
                      <a:round/>
                      <a:headEnd type="none" w="med" len="med"/>
                      <a:tailEnd type="none" w="med" len="med"/>
                    </a:lnT>
                    <a:lnB w="28575" cap="flat" cmpd="sng" algn="ctr">
                      <a:solidFill>
                        <a:srgbClr val="2D6BB5"/>
                      </a:solidFill>
                      <a:prstDash val="solid"/>
                      <a:round/>
                      <a:headEnd type="none" w="med" len="med"/>
                      <a:tailEnd type="none" w="med" len="med"/>
                    </a:lnB>
                    <a:solidFill>
                      <a:schemeClr val="accent3">
                        <a:lumMod val="75000"/>
                      </a:schemeClr>
                    </a:solidFill>
                  </a:tcPr>
                </a:tc>
                <a:tc>
                  <a:txBody>
                    <a:bodyPr/>
                    <a:lstStyle/>
                    <a:p>
                      <a:pPr algn="ctr" rtl="0"/>
                      <a:r>
                        <a:rPr lang="es" sz="1400" b="1">
                          <a:solidFill>
                            <a:schemeClr val="bg1"/>
                          </a:solidFill>
                          <a:effectLst>
                            <a:outerShdw blurRad="38100" dist="38100" dir="2700000" algn="tl">
                              <a:srgbClr val="000000">
                                <a:alpha val="43137"/>
                              </a:srgbClr>
                            </a:outerShdw>
                          </a:effectLst>
                          <a:latin typeface="+mj-lt"/>
                          <a:cs typeface="Arial" panose="020B0604020202020204" pitchFamily="34" charset="0"/>
                        </a:rPr>
                        <a:t>Mes 2</a:t>
                      </a:r>
                    </a:p>
                  </a:txBody>
                  <a:tcPr marL="85726" marR="85726" marT="42863" marB="42863">
                    <a:lnR w="28575" cap="flat" cmpd="sng" algn="ctr">
                      <a:solidFill>
                        <a:srgbClr val="6292CC"/>
                      </a:solidFill>
                      <a:prstDash val="solid"/>
                      <a:round/>
                      <a:headEnd type="none" w="med" len="med"/>
                      <a:tailEnd type="none" w="med" len="med"/>
                    </a:lnR>
                    <a:lnT w="28575" cap="flat" cmpd="sng" algn="ctr">
                      <a:solidFill>
                        <a:srgbClr val="6292CC"/>
                      </a:solidFill>
                      <a:prstDash val="solid"/>
                      <a:round/>
                      <a:headEnd type="none" w="med" len="med"/>
                      <a:tailEnd type="none" w="med" len="med"/>
                    </a:lnT>
                    <a:lnB w="28575" cap="flat" cmpd="sng" algn="ctr">
                      <a:solidFill>
                        <a:srgbClr val="2D6BB5"/>
                      </a:solidFill>
                      <a:prstDash val="solid"/>
                      <a:round/>
                      <a:headEnd type="none" w="med" len="med"/>
                      <a:tailEnd type="none" w="med" len="med"/>
                    </a:lnB>
                    <a:solidFill>
                      <a:schemeClr val="accent3">
                        <a:lumMod val="75000"/>
                      </a:schemeClr>
                    </a:solidFill>
                  </a:tcPr>
                </a:tc>
                <a:extLst>
                  <a:ext uri="{0D108BD9-81ED-4DB2-BD59-A6C34878D82A}">
                    <a16:rowId xmlns:a16="http://schemas.microsoft.com/office/drawing/2014/main" val="10000"/>
                  </a:ext>
                </a:extLst>
              </a:tr>
            </a:tbl>
          </a:graphicData>
        </a:graphic>
      </p:graphicFrame>
      <p:grpSp>
        <p:nvGrpSpPr>
          <p:cNvPr id="9" name="Grupo 33">
            <a:extLst>
              <a:ext uri="{FF2B5EF4-FFF2-40B4-BE49-F238E27FC236}">
                <a16:creationId xmlns:a16="http://schemas.microsoft.com/office/drawing/2014/main" id="{C2F63762-AC43-4FAF-BB0F-D1F2BE590FF9}"/>
              </a:ext>
            </a:extLst>
          </p:cNvPr>
          <p:cNvGrpSpPr/>
          <p:nvPr/>
        </p:nvGrpSpPr>
        <p:grpSpPr>
          <a:xfrm>
            <a:off x="8382000" y="5562600"/>
            <a:ext cx="1828800" cy="228600"/>
            <a:chOff x="1371600" y="1905000"/>
            <a:chExt cx="1828800" cy="228600"/>
          </a:xfrm>
        </p:grpSpPr>
        <p:sp>
          <p:nvSpPr>
            <p:cNvPr id="10" name="Rectángulo redondeado 60">
              <a:extLst>
                <a:ext uri="{FF2B5EF4-FFF2-40B4-BE49-F238E27FC236}">
                  <a16:creationId xmlns:a16="http://schemas.microsoft.com/office/drawing/2014/main" id="{61F5B211-C2E8-47A6-BBD3-56D15C0348A4}"/>
                </a:ext>
              </a:extLst>
            </p:cNvPr>
            <p:cNvSpPr/>
            <p:nvPr/>
          </p:nvSpPr>
          <p:spPr>
            <a:xfrm>
              <a:off x="1371600" y="1905000"/>
              <a:ext cx="1828800" cy="228600"/>
            </a:xfrm>
            <a:prstGeom prst="roundRect">
              <a:avLst>
                <a:gd name="adj" fmla="val 48717"/>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lIns="18288" tIns="18288" rIns="18288" bIns="18288" rtlCol="0" anchor="ctr" anchorCtr="1"/>
            <a:lstStyle/>
            <a:p>
              <a:pPr algn="ctr" rtl="0">
                <a:lnSpc>
                  <a:spcPct val="85000"/>
                </a:lnSpc>
                <a:spcBef>
                  <a:spcPct val="20000"/>
                </a:spcBef>
              </a:pPr>
              <a:endParaRPr lang="es-ES" sz="1600" b="1" dirty="0">
                <a:solidFill>
                  <a:schemeClr val="bg1"/>
                </a:solidFill>
                <a:latin typeface="Arial Narrow" pitchFamily="112" charset="0"/>
              </a:endParaRPr>
            </a:p>
          </p:txBody>
        </p:sp>
        <p:sp>
          <p:nvSpPr>
            <p:cNvPr id="11" name="Rectángulo redondeado 61">
              <a:extLst>
                <a:ext uri="{FF2B5EF4-FFF2-40B4-BE49-F238E27FC236}">
                  <a16:creationId xmlns:a16="http://schemas.microsoft.com/office/drawing/2014/main" id="{E69AAB02-42F7-40F0-8DD3-7A6A15C3F0EB}"/>
                </a:ext>
              </a:extLst>
            </p:cNvPr>
            <p:cNvSpPr/>
            <p:nvPr/>
          </p:nvSpPr>
          <p:spPr>
            <a:xfrm>
              <a:off x="1421674" y="1931126"/>
              <a:ext cx="1737360" cy="152400"/>
            </a:xfrm>
            <a:prstGeom prst="roundRect">
              <a:avLst>
                <a:gd name="adj" fmla="val 48717"/>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lnSpc>
                  <a:spcPct val="85000"/>
                </a:lnSpc>
                <a:spcBef>
                  <a:spcPct val="20000"/>
                </a:spcBef>
              </a:pPr>
              <a:endParaRPr lang="es-ES" dirty="0"/>
            </a:p>
          </p:txBody>
        </p:sp>
      </p:grpSp>
      <p:grpSp>
        <p:nvGrpSpPr>
          <p:cNvPr id="12" name="Grupo 30">
            <a:extLst>
              <a:ext uri="{FF2B5EF4-FFF2-40B4-BE49-F238E27FC236}">
                <a16:creationId xmlns:a16="http://schemas.microsoft.com/office/drawing/2014/main" id="{6358E259-A069-4D79-AA90-8139A7AA7F25}"/>
              </a:ext>
            </a:extLst>
          </p:cNvPr>
          <p:cNvGrpSpPr/>
          <p:nvPr/>
        </p:nvGrpSpPr>
        <p:grpSpPr>
          <a:xfrm>
            <a:off x="4419600" y="4876800"/>
            <a:ext cx="3657600" cy="228600"/>
            <a:chOff x="1371600" y="1905000"/>
            <a:chExt cx="1828800" cy="228600"/>
          </a:xfrm>
        </p:grpSpPr>
        <p:sp>
          <p:nvSpPr>
            <p:cNvPr id="13" name="Rectángulo redondeado 57">
              <a:extLst>
                <a:ext uri="{FF2B5EF4-FFF2-40B4-BE49-F238E27FC236}">
                  <a16:creationId xmlns:a16="http://schemas.microsoft.com/office/drawing/2014/main" id="{7620295D-DCED-4D5D-858C-F93727746CA5}"/>
                </a:ext>
              </a:extLst>
            </p:cNvPr>
            <p:cNvSpPr/>
            <p:nvPr/>
          </p:nvSpPr>
          <p:spPr>
            <a:xfrm>
              <a:off x="1371600" y="1905000"/>
              <a:ext cx="1828800" cy="228600"/>
            </a:xfrm>
            <a:prstGeom prst="roundRect">
              <a:avLst>
                <a:gd name="adj" fmla="val 48717"/>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lIns="18288" tIns="18288" rIns="18288" bIns="18288" rtlCol="0" anchor="ctr" anchorCtr="1"/>
            <a:lstStyle/>
            <a:p>
              <a:pPr algn="ctr" rtl="0">
                <a:lnSpc>
                  <a:spcPct val="85000"/>
                </a:lnSpc>
                <a:spcBef>
                  <a:spcPct val="20000"/>
                </a:spcBef>
              </a:pPr>
              <a:endParaRPr lang="es-ES" sz="1600" b="1" dirty="0">
                <a:solidFill>
                  <a:schemeClr val="bg1"/>
                </a:solidFill>
                <a:latin typeface="Arial Narrow" pitchFamily="112" charset="0"/>
              </a:endParaRPr>
            </a:p>
          </p:txBody>
        </p:sp>
        <p:sp>
          <p:nvSpPr>
            <p:cNvPr id="14" name="Rectángulo redondeado 58">
              <a:extLst>
                <a:ext uri="{FF2B5EF4-FFF2-40B4-BE49-F238E27FC236}">
                  <a16:creationId xmlns:a16="http://schemas.microsoft.com/office/drawing/2014/main" id="{5528D369-BC1C-4044-A136-979A8BE0BAD1}"/>
                </a:ext>
              </a:extLst>
            </p:cNvPr>
            <p:cNvSpPr/>
            <p:nvPr/>
          </p:nvSpPr>
          <p:spPr>
            <a:xfrm>
              <a:off x="1421674" y="1931126"/>
              <a:ext cx="1737360" cy="152400"/>
            </a:xfrm>
            <a:prstGeom prst="roundRect">
              <a:avLst>
                <a:gd name="adj" fmla="val 48717"/>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lnSpc>
                  <a:spcPct val="85000"/>
                </a:lnSpc>
                <a:spcBef>
                  <a:spcPct val="20000"/>
                </a:spcBef>
              </a:pPr>
              <a:endParaRPr lang="es-ES" dirty="0"/>
            </a:p>
          </p:txBody>
        </p:sp>
      </p:grpSp>
      <p:grpSp>
        <p:nvGrpSpPr>
          <p:cNvPr id="15" name="Grupo 27">
            <a:extLst>
              <a:ext uri="{FF2B5EF4-FFF2-40B4-BE49-F238E27FC236}">
                <a16:creationId xmlns:a16="http://schemas.microsoft.com/office/drawing/2014/main" id="{384A8D5B-6984-49B0-A335-7750C2D032A1}"/>
              </a:ext>
            </a:extLst>
          </p:cNvPr>
          <p:cNvGrpSpPr/>
          <p:nvPr/>
        </p:nvGrpSpPr>
        <p:grpSpPr>
          <a:xfrm>
            <a:off x="2590800" y="4533900"/>
            <a:ext cx="1828800" cy="228600"/>
            <a:chOff x="1371600" y="1905000"/>
            <a:chExt cx="1828800" cy="228600"/>
          </a:xfrm>
        </p:grpSpPr>
        <p:sp>
          <p:nvSpPr>
            <p:cNvPr id="16" name="Rectángulo redondeado 54">
              <a:extLst>
                <a:ext uri="{FF2B5EF4-FFF2-40B4-BE49-F238E27FC236}">
                  <a16:creationId xmlns:a16="http://schemas.microsoft.com/office/drawing/2014/main" id="{95762377-C918-4D8F-A2EB-2C903D7039F1}"/>
                </a:ext>
              </a:extLst>
            </p:cNvPr>
            <p:cNvSpPr/>
            <p:nvPr/>
          </p:nvSpPr>
          <p:spPr>
            <a:xfrm>
              <a:off x="1371600" y="1905000"/>
              <a:ext cx="1828800" cy="228600"/>
            </a:xfrm>
            <a:prstGeom prst="roundRect">
              <a:avLst>
                <a:gd name="adj" fmla="val 48717"/>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lIns="18288" tIns="18288" rIns="18288" bIns="18288" rtlCol="0" anchor="ctr" anchorCtr="1"/>
            <a:lstStyle/>
            <a:p>
              <a:pPr algn="ctr" rtl="0">
                <a:lnSpc>
                  <a:spcPct val="85000"/>
                </a:lnSpc>
                <a:spcBef>
                  <a:spcPct val="20000"/>
                </a:spcBef>
              </a:pPr>
              <a:endParaRPr lang="es-ES" sz="1600" b="1" dirty="0">
                <a:solidFill>
                  <a:schemeClr val="bg1"/>
                </a:solidFill>
                <a:latin typeface="Arial Narrow" pitchFamily="112" charset="0"/>
              </a:endParaRPr>
            </a:p>
          </p:txBody>
        </p:sp>
        <p:sp>
          <p:nvSpPr>
            <p:cNvPr id="17" name="Rectángulo redondeado 55">
              <a:extLst>
                <a:ext uri="{FF2B5EF4-FFF2-40B4-BE49-F238E27FC236}">
                  <a16:creationId xmlns:a16="http://schemas.microsoft.com/office/drawing/2014/main" id="{60CF8198-B406-481B-9F45-F0380EF33783}"/>
                </a:ext>
              </a:extLst>
            </p:cNvPr>
            <p:cNvSpPr/>
            <p:nvPr/>
          </p:nvSpPr>
          <p:spPr>
            <a:xfrm>
              <a:off x="1421674" y="1931126"/>
              <a:ext cx="1737360" cy="152400"/>
            </a:xfrm>
            <a:prstGeom prst="roundRect">
              <a:avLst>
                <a:gd name="adj" fmla="val 48717"/>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lnSpc>
                  <a:spcPct val="85000"/>
                </a:lnSpc>
                <a:spcBef>
                  <a:spcPct val="20000"/>
                </a:spcBef>
              </a:pPr>
              <a:endParaRPr lang="es-ES" dirty="0"/>
            </a:p>
          </p:txBody>
        </p:sp>
      </p:grpSp>
      <p:graphicFrame>
        <p:nvGraphicFramePr>
          <p:cNvPr id="18" name="Tabla 17">
            <a:extLst>
              <a:ext uri="{FF2B5EF4-FFF2-40B4-BE49-F238E27FC236}">
                <a16:creationId xmlns:a16="http://schemas.microsoft.com/office/drawing/2014/main" id="{7733219E-6F40-44A2-B034-80CA39D34C05}"/>
              </a:ext>
            </a:extLst>
          </p:cNvPr>
          <p:cNvGraphicFramePr>
            <a:graphicFrameLocks noGrp="1"/>
          </p:cNvGraphicFramePr>
          <p:nvPr>
            <p:extLst>
              <p:ext uri="{D42A27DB-BD31-4B8C-83A1-F6EECF244321}">
                <p14:modId xmlns:p14="http://schemas.microsoft.com/office/powerpoint/2010/main" val="1262501991"/>
              </p:ext>
            </p:extLst>
          </p:nvPr>
        </p:nvGraphicFramePr>
        <p:xfrm>
          <a:off x="1663701" y="1657648"/>
          <a:ext cx="8839199" cy="1925968"/>
        </p:xfrm>
        <a:graphic>
          <a:graphicData uri="http://schemas.openxmlformats.org/drawingml/2006/table">
            <a:tbl>
              <a:tblPr firstRow="1" bandRow="1">
                <a:effectLst>
                  <a:outerShdw blurRad="114300" dist="38100" dir="2700000" algn="tl" rotWithShape="0">
                    <a:prstClr val="black">
                      <a:alpha val="20000"/>
                    </a:prstClr>
                  </a:outerShdw>
                </a:effectLst>
                <a:tableStyleId>{5C22544A-7EE6-4342-B048-85BDC9FD1C3A}</a:tableStyleId>
              </a:tblPr>
              <a:tblGrid>
                <a:gridCol w="907983">
                  <a:extLst>
                    <a:ext uri="{9D8B030D-6E8A-4147-A177-3AD203B41FA5}">
                      <a16:colId xmlns:a16="http://schemas.microsoft.com/office/drawing/2014/main" val="20000"/>
                    </a:ext>
                  </a:extLst>
                </a:gridCol>
                <a:gridCol w="264373">
                  <a:extLst>
                    <a:ext uri="{9D8B030D-6E8A-4147-A177-3AD203B41FA5}">
                      <a16:colId xmlns:a16="http://schemas.microsoft.com/office/drawing/2014/main" val="20001"/>
                    </a:ext>
                  </a:extLst>
                </a:gridCol>
                <a:gridCol w="264373">
                  <a:extLst>
                    <a:ext uri="{9D8B030D-6E8A-4147-A177-3AD203B41FA5}">
                      <a16:colId xmlns:a16="http://schemas.microsoft.com/office/drawing/2014/main" val="20002"/>
                    </a:ext>
                  </a:extLst>
                </a:gridCol>
                <a:gridCol w="264373">
                  <a:extLst>
                    <a:ext uri="{9D8B030D-6E8A-4147-A177-3AD203B41FA5}">
                      <a16:colId xmlns:a16="http://schemas.microsoft.com/office/drawing/2014/main" val="20003"/>
                    </a:ext>
                  </a:extLst>
                </a:gridCol>
                <a:gridCol w="264373">
                  <a:extLst>
                    <a:ext uri="{9D8B030D-6E8A-4147-A177-3AD203B41FA5}">
                      <a16:colId xmlns:a16="http://schemas.microsoft.com/office/drawing/2014/main" val="20004"/>
                    </a:ext>
                  </a:extLst>
                </a:gridCol>
                <a:gridCol w="264373">
                  <a:extLst>
                    <a:ext uri="{9D8B030D-6E8A-4147-A177-3AD203B41FA5}">
                      <a16:colId xmlns:a16="http://schemas.microsoft.com/office/drawing/2014/main" val="20005"/>
                    </a:ext>
                  </a:extLst>
                </a:gridCol>
                <a:gridCol w="264373">
                  <a:extLst>
                    <a:ext uri="{9D8B030D-6E8A-4147-A177-3AD203B41FA5}">
                      <a16:colId xmlns:a16="http://schemas.microsoft.com/office/drawing/2014/main" val="20006"/>
                    </a:ext>
                  </a:extLst>
                </a:gridCol>
                <a:gridCol w="264373">
                  <a:extLst>
                    <a:ext uri="{9D8B030D-6E8A-4147-A177-3AD203B41FA5}">
                      <a16:colId xmlns:a16="http://schemas.microsoft.com/office/drawing/2014/main" val="20007"/>
                    </a:ext>
                  </a:extLst>
                </a:gridCol>
                <a:gridCol w="264373">
                  <a:extLst>
                    <a:ext uri="{9D8B030D-6E8A-4147-A177-3AD203B41FA5}">
                      <a16:colId xmlns:a16="http://schemas.microsoft.com/office/drawing/2014/main" val="20008"/>
                    </a:ext>
                  </a:extLst>
                </a:gridCol>
                <a:gridCol w="264373">
                  <a:extLst>
                    <a:ext uri="{9D8B030D-6E8A-4147-A177-3AD203B41FA5}">
                      <a16:colId xmlns:a16="http://schemas.microsoft.com/office/drawing/2014/main" val="20009"/>
                    </a:ext>
                  </a:extLst>
                </a:gridCol>
                <a:gridCol w="264373">
                  <a:extLst>
                    <a:ext uri="{9D8B030D-6E8A-4147-A177-3AD203B41FA5}">
                      <a16:colId xmlns:a16="http://schemas.microsoft.com/office/drawing/2014/main" val="20010"/>
                    </a:ext>
                  </a:extLst>
                </a:gridCol>
                <a:gridCol w="264373">
                  <a:extLst>
                    <a:ext uri="{9D8B030D-6E8A-4147-A177-3AD203B41FA5}">
                      <a16:colId xmlns:a16="http://schemas.microsoft.com/office/drawing/2014/main" val="20011"/>
                    </a:ext>
                  </a:extLst>
                </a:gridCol>
                <a:gridCol w="264373">
                  <a:extLst>
                    <a:ext uri="{9D8B030D-6E8A-4147-A177-3AD203B41FA5}">
                      <a16:colId xmlns:a16="http://schemas.microsoft.com/office/drawing/2014/main" val="20012"/>
                    </a:ext>
                  </a:extLst>
                </a:gridCol>
                <a:gridCol w="264373">
                  <a:extLst>
                    <a:ext uri="{9D8B030D-6E8A-4147-A177-3AD203B41FA5}">
                      <a16:colId xmlns:a16="http://schemas.microsoft.com/office/drawing/2014/main" val="20013"/>
                    </a:ext>
                  </a:extLst>
                </a:gridCol>
                <a:gridCol w="264373">
                  <a:extLst>
                    <a:ext uri="{9D8B030D-6E8A-4147-A177-3AD203B41FA5}">
                      <a16:colId xmlns:a16="http://schemas.microsoft.com/office/drawing/2014/main" val="20014"/>
                    </a:ext>
                  </a:extLst>
                </a:gridCol>
                <a:gridCol w="264373">
                  <a:extLst>
                    <a:ext uri="{9D8B030D-6E8A-4147-A177-3AD203B41FA5}">
                      <a16:colId xmlns:a16="http://schemas.microsoft.com/office/drawing/2014/main" val="20015"/>
                    </a:ext>
                  </a:extLst>
                </a:gridCol>
                <a:gridCol w="264373">
                  <a:extLst>
                    <a:ext uri="{9D8B030D-6E8A-4147-A177-3AD203B41FA5}">
                      <a16:colId xmlns:a16="http://schemas.microsoft.com/office/drawing/2014/main" val="20016"/>
                    </a:ext>
                  </a:extLst>
                </a:gridCol>
                <a:gridCol w="264373">
                  <a:extLst>
                    <a:ext uri="{9D8B030D-6E8A-4147-A177-3AD203B41FA5}">
                      <a16:colId xmlns:a16="http://schemas.microsoft.com/office/drawing/2014/main" val="20017"/>
                    </a:ext>
                  </a:extLst>
                </a:gridCol>
                <a:gridCol w="264373">
                  <a:extLst>
                    <a:ext uri="{9D8B030D-6E8A-4147-A177-3AD203B41FA5}">
                      <a16:colId xmlns:a16="http://schemas.microsoft.com/office/drawing/2014/main" val="20018"/>
                    </a:ext>
                  </a:extLst>
                </a:gridCol>
                <a:gridCol w="264373">
                  <a:extLst>
                    <a:ext uri="{9D8B030D-6E8A-4147-A177-3AD203B41FA5}">
                      <a16:colId xmlns:a16="http://schemas.microsoft.com/office/drawing/2014/main" val="20019"/>
                    </a:ext>
                  </a:extLst>
                </a:gridCol>
                <a:gridCol w="264373">
                  <a:extLst>
                    <a:ext uri="{9D8B030D-6E8A-4147-A177-3AD203B41FA5}">
                      <a16:colId xmlns:a16="http://schemas.microsoft.com/office/drawing/2014/main" val="20020"/>
                    </a:ext>
                  </a:extLst>
                </a:gridCol>
                <a:gridCol w="264373">
                  <a:extLst>
                    <a:ext uri="{9D8B030D-6E8A-4147-A177-3AD203B41FA5}">
                      <a16:colId xmlns:a16="http://schemas.microsoft.com/office/drawing/2014/main" val="20021"/>
                    </a:ext>
                  </a:extLst>
                </a:gridCol>
                <a:gridCol w="264373">
                  <a:extLst>
                    <a:ext uri="{9D8B030D-6E8A-4147-A177-3AD203B41FA5}">
                      <a16:colId xmlns:a16="http://schemas.microsoft.com/office/drawing/2014/main" val="20022"/>
                    </a:ext>
                  </a:extLst>
                </a:gridCol>
                <a:gridCol w="264373">
                  <a:extLst>
                    <a:ext uri="{9D8B030D-6E8A-4147-A177-3AD203B41FA5}">
                      <a16:colId xmlns:a16="http://schemas.microsoft.com/office/drawing/2014/main" val="20023"/>
                    </a:ext>
                  </a:extLst>
                </a:gridCol>
                <a:gridCol w="264373">
                  <a:extLst>
                    <a:ext uri="{9D8B030D-6E8A-4147-A177-3AD203B41FA5}">
                      <a16:colId xmlns:a16="http://schemas.microsoft.com/office/drawing/2014/main" val="20024"/>
                    </a:ext>
                  </a:extLst>
                </a:gridCol>
                <a:gridCol w="264373">
                  <a:extLst>
                    <a:ext uri="{9D8B030D-6E8A-4147-A177-3AD203B41FA5}">
                      <a16:colId xmlns:a16="http://schemas.microsoft.com/office/drawing/2014/main" val="20025"/>
                    </a:ext>
                  </a:extLst>
                </a:gridCol>
                <a:gridCol w="264373">
                  <a:extLst>
                    <a:ext uri="{9D8B030D-6E8A-4147-A177-3AD203B41FA5}">
                      <a16:colId xmlns:a16="http://schemas.microsoft.com/office/drawing/2014/main" val="20026"/>
                    </a:ext>
                  </a:extLst>
                </a:gridCol>
                <a:gridCol w="264373">
                  <a:extLst>
                    <a:ext uri="{9D8B030D-6E8A-4147-A177-3AD203B41FA5}">
                      <a16:colId xmlns:a16="http://schemas.microsoft.com/office/drawing/2014/main" val="20027"/>
                    </a:ext>
                  </a:extLst>
                </a:gridCol>
                <a:gridCol w="264373">
                  <a:extLst>
                    <a:ext uri="{9D8B030D-6E8A-4147-A177-3AD203B41FA5}">
                      <a16:colId xmlns:a16="http://schemas.microsoft.com/office/drawing/2014/main" val="20028"/>
                    </a:ext>
                  </a:extLst>
                </a:gridCol>
                <a:gridCol w="264373">
                  <a:extLst>
                    <a:ext uri="{9D8B030D-6E8A-4147-A177-3AD203B41FA5}">
                      <a16:colId xmlns:a16="http://schemas.microsoft.com/office/drawing/2014/main" val="20029"/>
                    </a:ext>
                  </a:extLst>
                </a:gridCol>
                <a:gridCol w="264399">
                  <a:extLst>
                    <a:ext uri="{9D8B030D-6E8A-4147-A177-3AD203B41FA5}">
                      <a16:colId xmlns:a16="http://schemas.microsoft.com/office/drawing/2014/main" val="20030"/>
                    </a:ext>
                  </a:extLst>
                </a:gridCol>
              </a:tblGrid>
              <a:tr h="201938">
                <a:tc>
                  <a:txBody>
                    <a:bodyPr/>
                    <a:lstStyle/>
                    <a:p>
                      <a:pPr algn="ctr" rtl="0"/>
                      <a:endParaRPr lang="en-US" sz="1050" dirty="0">
                        <a:latin typeface="Arial" panose="020B0604020202020204" pitchFamily="34" charset="0"/>
                        <a:cs typeface="Arial" panose="020B0604020202020204" pitchFamily="34" charset="0"/>
                      </a:endParaRPr>
                    </a:p>
                  </a:txBody>
                  <a:tcPr marL="0" marR="0" marT="0" marB="0">
                    <a:lnL w="28575" cap="flat" cmpd="sng" algn="ctr">
                      <a:solidFill>
                        <a:srgbClr val="6292CC"/>
                      </a:solidFill>
                      <a:prstDash val="solid"/>
                      <a:round/>
                      <a:headEnd type="none" w="med" len="med"/>
                      <a:tailEnd type="none" w="med" len="med"/>
                    </a:lnL>
                    <a:lnR w="19050" cap="flat" cmpd="sng" algn="ctr">
                      <a:solidFill>
                        <a:srgbClr val="5E90C6"/>
                      </a:solidFill>
                      <a:prstDash val="solid"/>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 sz="1100">
                          <a:solidFill>
                            <a:schemeClr val="tx1"/>
                          </a:solidFill>
                          <a:latin typeface="+mn-lt"/>
                          <a:cs typeface="Arial" panose="020B0604020202020204" pitchFamily="34" charset="0"/>
                        </a:rPr>
                        <a:t>1</a:t>
                      </a:r>
                    </a:p>
                  </a:txBody>
                  <a:tcPr marL="0" marR="0" marT="0" marB="0" anchor="ctr">
                    <a:lnL w="19050" cap="flat" cmpd="sng" algn="ctr">
                      <a:solidFill>
                        <a:srgbClr val="5E90C6"/>
                      </a:solidFill>
                      <a:prstDash val="solid"/>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 sz="1100">
                          <a:solidFill>
                            <a:schemeClr val="tx1"/>
                          </a:solidFill>
                          <a:latin typeface="+mn-lt"/>
                          <a:cs typeface="Arial" panose="020B0604020202020204" pitchFamily="34" charset="0"/>
                        </a:rPr>
                        <a:t>2</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3</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4</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5</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6</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7</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8</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9</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10</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11</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12</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13</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14</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15</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16</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17</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18</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19</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20</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21</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22</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23</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24</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25</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26</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27</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28</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29</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tc>
                  <a:txBody>
                    <a:bodyPr/>
                    <a:lstStyle/>
                    <a:p>
                      <a:pPr algn="ctr" rtl="0"/>
                      <a:r>
                        <a:rPr lang="es" sz="1100">
                          <a:solidFill>
                            <a:schemeClr val="tx1"/>
                          </a:solidFill>
                          <a:latin typeface="+mn-lt"/>
                          <a:cs typeface="Arial" panose="020B0604020202020204" pitchFamily="34" charset="0"/>
                        </a:rPr>
                        <a:t>30</a:t>
                      </a:r>
                    </a:p>
                  </a:txBody>
                  <a:tcPr marL="0" marR="0" marT="0" marB="0" anchor="ctr">
                    <a:lnL w="12700" cap="flat" cmpd="sng" algn="ctr">
                      <a:solidFill>
                        <a:srgbClr val="FFFFFF"/>
                      </a:solidFill>
                      <a:prstDash val="sysDot"/>
                      <a:round/>
                      <a:headEnd type="none" w="med" len="med"/>
                      <a:tailEnd type="none" w="med" len="med"/>
                    </a:lnL>
                    <a:lnR w="28575" cap="flat" cmpd="sng" algn="ctr">
                      <a:solidFill>
                        <a:srgbClr val="6292CC"/>
                      </a:solidFill>
                      <a:prstDash val="solid"/>
                      <a:round/>
                      <a:headEnd type="none" w="med" len="med"/>
                      <a:tailEnd type="none" w="med" len="med"/>
                    </a:lnR>
                    <a:lnT w="28575" cap="flat" cmpd="sng" algn="ctr">
                      <a:solidFill>
                        <a:srgbClr val="2D6BB5"/>
                      </a:solidFill>
                      <a:prstDash val="solid"/>
                      <a:round/>
                      <a:headEnd type="none" w="med" len="med"/>
                      <a:tailEnd type="none" w="med" len="med"/>
                    </a:lnT>
                    <a:lnB w="19050" cap="flat" cmpd="sng" algn="ctr">
                      <a:solidFill>
                        <a:srgbClr val="5E90C6"/>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1"/>
                  </a:ext>
                </a:extLst>
              </a:tr>
              <a:tr h="281119">
                <a:tc>
                  <a:txBody>
                    <a:bodyPr/>
                    <a:lstStyle/>
                    <a:p>
                      <a:pPr rtl="0"/>
                      <a:r>
                        <a:rPr lang="es" sz="1050">
                          <a:solidFill>
                            <a:schemeClr val="tx1"/>
                          </a:solidFill>
                          <a:latin typeface="+mn-lt"/>
                          <a:cs typeface="Arial" panose="020B0604020202020204" pitchFamily="34" charset="0"/>
                        </a:rPr>
                        <a:t>Tarea 1</a:t>
                      </a:r>
                    </a:p>
                  </a:txBody>
                  <a:tcPr marL="85726" marR="85726" marT="42863" marB="42863">
                    <a:lnL w="28575" cap="flat" cmpd="sng" algn="ctr">
                      <a:solidFill>
                        <a:srgbClr val="6292CC"/>
                      </a:solidFill>
                      <a:prstDash val="solid"/>
                      <a:round/>
                      <a:headEnd type="none" w="med" len="med"/>
                      <a:tailEnd type="none" w="med" len="med"/>
                    </a:lnL>
                    <a:lnR w="19050" cap="flat" cmpd="sng" algn="ctr">
                      <a:solidFill>
                        <a:srgbClr val="5E90C6"/>
                      </a:solidFill>
                      <a:prstDash val="solid"/>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40000"/>
                        <a:lumOff val="60000"/>
                      </a:schemeClr>
                    </a:solidFill>
                  </a:tcPr>
                </a:tc>
                <a:tc>
                  <a:txBody>
                    <a:bodyPr/>
                    <a:lstStyle/>
                    <a:p>
                      <a:pPr rtl="0"/>
                      <a:endParaRPr lang="en-US" sz="1700" dirty="0">
                        <a:latin typeface="Arial Narrow" pitchFamily="34" charset="0"/>
                      </a:endParaRPr>
                    </a:p>
                  </a:txBody>
                  <a:tcPr marL="85726" marR="85726" marT="42863" marB="42863">
                    <a:lnL w="19050" cap="flat" cmpd="sng" algn="ctr">
                      <a:solidFill>
                        <a:srgbClr val="5E90C6"/>
                      </a:solidFill>
                      <a:prstDash val="solid"/>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tc>
                  <a:txBody>
                    <a:bodyPr/>
                    <a:lstStyle/>
                    <a:p>
                      <a:pPr marL="0" algn="r" defTabSz="914400" rtl="0" eaLnBrk="1" latinLnBrk="0" hangingPunct="1"/>
                      <a:endParaRPr lang="en-US" sz="1400" kern="1200" dirty="0">
                        <a:solidFill>
                          <a:schemeClr val="accent4"/>
                        </a:solidFill>
                        <a:latin typeface="Arial Narrow" pitchFamily="34" charset="0"/>
                        <a:ea typeface="+mn-ea"/>
                        <a:cs typeface="+mn-cs"/>
                      </a:endParaRPr>
                    </a:p>
                  </a:txBody>
                  <a:tcPr marL="85726" marR="85726" marT="42863" marB="42863">
                    <a:lnL w="12700" cap="flat" cmpd="sng" algn="ctr">
                      <a:solidFill>
                        <a:srgbClr val="FFFFFF"/>
                      </a:solidFill>
                      <a:prstDash val="sysDot"/>
                      <a:round/>
                      <a:headEnd type="none" w="med" len="med"/>
                      <a:tailEnd type="none" w="med" len="med"/>
                    </a:lnL>
                    <a:lnR w="28575" cap="flat" cmpd="sng" algn="ctr">
                      <a:solidFill>
                        <a:srgbClr val="6292CC"/>
                      </a:solidFill>
                      <a:prstDash val="solid"/>
                      <a:round/>
                      <a:headEnd type="none" w="med" len="med"/>
                      <a:tailEnd type="none" w="med" len="med"/>
                    </a:lnR>
                    <a:lnT w="19050" cap="flat" cmpd="sng" algn="ctr">
                      <a:solidFill>
                        <a:srgbClr val="5E90C6"/>
                      </a:solidFill>
                      <a:prstDash val="solid"/>
                      <a:round/>
                      <a:headEnd type="none" w="med" len="med"/>
                      <a:tailEnd type="none" w="med" len="med"/>
                    </a:lnT>
                    <a:solidFill>
                      <a:schemeClr val="accent3">
                        <a:lumMod val="20000"/>
                        <a:lumOff val="80000"/>
                      </a:schemeClr>
                    </a:solidFill>
                  </a:tcPr>
                </a:tc>
                <a:extLst>
                  <a:ext uri="{0D108BD9-81ED-4DB2-BD59-A6C34878D82A}">
                    <a16:rowId xmlns:a16="http://schemas.microsoft.com/office/drawing/2014/main" val="10002"/>
                  </a:ext>
                </a:extLst>
              </a:tr>
              <a:tr h="281119">
                <a:tc>
                  <a:txBody>
                    <a:bodyPr/>
                    <a:lstStyle/>
                    <a:p>
                      <a:pPr rtl="0"/>
                      <a:r>
                        <a:rPr lang="es" sz="1050">
                          <a:solidFill>
                            <a:schemeClr val="tx1"/>
                          </a:solidFill>
                          <a:latin typeface="+mn-lt"/>
                          <a:cs typeface="Arial" panose="020B0604020202020204" pitchFamily="34" charset="0"/>
                        </a:rPr>
                        <a:t>Tarea 2</a:t>
                      </a:r>
                    </a:p>
                  </a:txBody>
                  <a:tcPr marL="85726" marR="85726" marT="42863" marB="42863">
                    <a:lnL w="28575" cap="flat" cmpd="sng" algn="ctr">
                      <a:solidFill>
                        <a:srgbClr val="6292CC"/>
                      </a:solidFill>
                      <a:prstDash val="solid"/>
                      <a:round/>
                      <a:headEnd type="none" w="med" len="med"/>
                      <a:tailEnd type="none" w="med" len="med"/>
                    </a:lnL>
                    <a:lnR w="19050" cap="flat" cmpd="sng" algn="ctr">
                      <a:solidFill>
                        <a:srgbClr val="5E90C6"/>
                      </a:solidFill>
                      <a:prstDash val="solid"/>
                      <a:round/>
                      <a:headEnd type="none" w="med" len="med"/>
                      <a:tailEnd type="none" w="med" len="med"/>
                    </a:lnR>
                    <a:solidFill>
                      <a:schemeClr val="accent3">
                        <a:lumMod val="40000"/>
                        <a:lumOff val="60000"/>
                      </a:schemeClr>
                    </a:solidFill>
                  </a:tcPr>
                </a:tc>
                <a:tc>
                  <a:txBody>
                    <a:bodyPr/>
                    <a:lstStyle/>
                    <a:p>
                      <a:pPr rtl="0"/>
                      <a:endParaRPr lang="en-US" sz="1700" dirty="0">
                        <a:latin typeface="Arial Narrow" pitchFamily="34" charset="0"/>
                      </a:endParaRPr>
                    </a:p>
                  </a:txBody>
                  <a:tcPr marL="85726" marR="85726" marT="42863" marB="42863">
                    <a:lnL w="19050" cap="flat" cmpd="sng" algn="ctr">
                      <a:solidFill>
                        <a:srgbClr val="5E90C6"/>
                      </a:solidFill>
                      <a:prstDash val="solid"/>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marL="0" algn="r" defTabSz="914400" rtl="0" eaLnBrk="1" latinLnBrk="0" hangingPunct="1"/>
                      <a:endParaRPr lang="en-US" sz="1400" kern="1200" dirty="0">
                        <a:solidFill>
                          <a:schemeClr val="accent4"/>
                        </a:solidFill>
                        <a:latin typeface="Arial Narrow" pitchFamily="34" charset="0"/>
                        <a:ea typeface="+mn-ea"/>
                        <a:cs typeface="+mn-cs"/>
                      </a:endParaRPr>
                    </a:p>
                  </a:txBody>
                  <a:tcPr marL="85726" marR="85726" marT="42863" marB="42863">
                    <a:lnL w="12700" cap="flat" cmpd="sng" algn="ctr">
                      <a:solidFill>
                        <a:srgbClr val="FFFFFF"/>
                      </a:solidFill>
                      <a:prstDash val="sysDot"/>
                      <a:round/>
                      <a:headEnd type="none" w="med" len="med"/>
                      <a:tailEnd type="none" w="med" len="med"/>
                    </a:lnL>
                    <a:lnR w="28575" cap="flat" cmpd="sng" algn="ctr">
                      <a:solidFill>
                        <a:srgbClr val="6292CC"/>
                      </a:solidFill>
                      <a:prstDash val="solid"/>
                      <a:round/>
                      <a:headEnd type="none" w="med" len="med"/>
                      <a:tailEnd type="none" w="med" len="med"/>
                    </a:lnR>
                    <a:solidFill>
                      <a:schemeClr val="accent3">
                        <a:lumMod val="20000"/>
                        <a:lumOff val="80000"/>
                      </a:schemeClr>
                    </a:solidFill>
                  </a:tcPr>
                </a:tc>
                <a:extLst>
                  <a:ext uri="{0D108BD9-81ED-4DB2-BD59-A6C34878D82A}">
                    <a16:rowId xmlns:a16="http://schemas.microsoft.com/office/drawing/2014/main" val="10003"/>
                  </a:ext>
                </a:extLst>
              </a:tr>
              <a:tr h="281119">
                <a:tc>
                  <a:txBody>
                    <a:bodyPr/>
                    <a:lstStyle/>
                    <a:p>
                      <a:pPr marL="117475" indent="0" rtl="0"/>
                      <a:r>
                        <a:rPr lang="es" sz="1050">
                          <a:solidFill>
                            <a:schemeClr val="tx1"/>
                          </a:solidFill>
                          <a:latin typeface="+mn-lt"/>
                          <a:cs typeface="Arial" panose="020B0604020202020204" pitchFamily="34" charset="0"/>
                        </a:rPr>
                        <a:t>Subtarea A</a:t>
                      </a:r>
                    </a:p>
                  </a:txBody>
                  <a:tcPr marL="85726" marR="85726" marT="42863" marB="42863">
                    <a:lnL w="28575" cap="flat" cmpd="sng" algn="ctr">
                      <a:solidFill>
                        <a:srgbClr val="6292CC"/>
                      </a:solidFill>
                      <a:prstDash val="solid"/>
                      <a:round/>
                      <a:headEnd type="none" w="med" len="med"/>
                      <a:tailEnd type="none" w="med" len="med"/>
                    </a:lnL>
                    <a:lnR w="19050" cap="flat" cmpd="sng" algn="ctr">
                      <a:solidFill>
                        <a:srgbClr val="5E90C6"/>
                      </a:solidFill>
                      <a:prstDash val="solid"/>
                      <a:round/>
                      <a:headEnd type="none" w="med" len="med"/>
                      <a:tailEnd type="none" w="med" len="med"/>
                    </a:lnR>
                    <a:solidFill>
                      <a:schemeClr val="accent3">
                        <a:lumMod val="40000"/>
                        <a:lumOff val="60000"/>
                      </a:schemeClr>
                    </a:solidFill>
                  </a:tcPr>
                </a:tc>
                <a:tc>
                  <a:txBody>
                    <a:bodyPr/>
                    <a:lstStyle/>
                    <a:p>
                      <a:pPr rtl="0"/>
                      <a:endParaRPr lang="en-US" sz="1700" dirty="0">
                        <a:latin typeface="Arial Narrow" pitchFamily="34" charset="0"/>
                      </a:endParaRPr>
                    </a:p>
                  </a:txBody>
                  <a:tcPr marL="85726" marR="85726" marT="42863" marB="42863">
                    <a:lnL w="19050" cap="flat" cmpd="sng" algn="ctr">
                      <a:solidFill>
                        <a:srgbClr val="5E90C6"/>
                      </a:solidFill>
                      <a:prstDash val="solid"/>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marL="0" algn="r" defTabSz="914400" rtl="0" eaLnBrk="1" latinLnBrk="0" hangingPunct="1"/>
                      <a:endParaRPr lang="en-US" sz="1400" kern="1200" dirty="0">
                        <a:solidFill>
                          <a:schemeClr val="accent4"/>
                        </a:solidFill>
                        <a:latin typeface="Arial Narrow" pitchFamily="34" charset="0"/>
                        <a:ea typeface="+mn-ea"/>
                        <a:cs typeface="+mn-cs"/>
                      </a:endParaRPr>
                    </a:p>
                  </a:txBody>
                  <a:tcPr marL="85726" marR="85726" marT="42863" marB="42863">
                    <a:lnL w="12700" cap="flat" cmpd="sng" algn="ctr">
                      <a:solidFill>
                        <a:srgbClr val="FFFFFF"/>
                      </a:solidFill>
                      <a:prstDash val="sysDot"/>
                      <a:round/>
                      <a:headEnd type="none" w="med" len="med"/>
                      <a:tailEnd type="none" w="med" len="med"/>
                    </a:lnL>
                    <a:lnR w="28575" cap="flat" cmpd="sng" algn="ctr">
                      <a:solidFill>
                        <a:srgbClr val="6292CC"/>
                      </a:solidFill>
                      <a:prstDash val="solid"/>
                      <a:round/>
                      <a:headEnd type="none" w="med" len="med"/>
                      <a:tailEnd type="none" w="med" len="med"/>
                    </a:lnR>
                    <a:solidFill>
                      <a:schemeClr val="accent3">
                        <a:lumMod val="20000"/>
                        <a:lumOff val="80000"/>
                      </a:schemeClr>
                    </a:solidFill>
                  </a:tcPr>
                </a:tc>
                <a:extLst>
                  <a:ext uri="{0D108BD9-81ED-4DB2-BD59-A6C34878D82A}">
                    <a16:rowId xmlns:a16="http://schemas.microsoft.com/office/drawing/2014/main" val="10004"/>
                  </a:ext>
                </a:extLst>
              </a:tr>
              <a:tr h="281119">
                <a:tc>
                  <a:txBody>
                    <a:bodyPr/>
                    <a:lstStyle/>
                    <a:p>
                      <a:pPr marL="117475" marR="0" indent="0" algn="l" defTabSz="914400" rtl="0" eaLnBrk="1" fontAlgn="auto" latinLnBrk="0" hangingPunct="1">
                        <a:lnSpc>
                          <a:spcPct val="100000"/>
                        </a:lnSpc>
                        <a:spcBef>
                          <a:spcPts val="0"/>
                        </a:spcBef>
                        <a:spcAft>
                          <a:spcPts val="0"/>
                        </a:spcAft>
                        <a:buClrTx/>
                        <a:buSzTx/>
                        <a:buFontTx/>
                        <a:buNone/>
                        <a:tabLst/>
                        <a:defRPr/>
                      </a:pPr>
                      <a:r>
                        <a:rPr lang="es" sz="1050">
                          <a:solidFill>
                            <a:schemeClr val="tx1"/>
                          </a:solidFill>
                          <a:latin typeface="+mn-lt"/>
                          <a:cs typeface="Arial" panose="020B0604020202020204" pitchFamily="34" charset="0"/>
                        </a:rPr>
                        <a:t>Subtarea B</a:t>
                      </a:r>
                    </a:p>
                  </a:txBody>
                  <a:tcPr marL="85726" marR="85726" marT="42863" marB="42863">
                    <a:lnL w="28575" cap="flat" cmpd="sng" algn="ctr">
                      <a:solidFill>
                        <a:srgbClr val="6292CC"/>
                      </a:solidFill>
                      <a:prstDash val="solid"/>
                      <a:round/>
                      <a:headEnd type="none" w="med" len="med"/>
                      <a:tailEnd type="none" w="med" len="med"/>
                    </a:lnL>
                    <a:lnR w="19050" cap="flat" cmpd="sng" algn="ctr">
                      <a:solidFill>
                        <a:srgbClr val="5E90C6"/>
                      </a:solidFill>
                      <a:prstDash val="solid"/>
                      <a:round/>
                      <a:headEnd type="none" w="med" len="med"/>
                      <a:tailEnd type="none" w="med" len="med"/>
                    </a:lnR>
                    <a:solidFill>
                      <a:schemeClr val="accent3">
                        <a:lumMod val="40000"/>
                        <a:lumOff val="60000"/>
                      </a:schemeClr>
                    </a:solidFill>
                  </a:tcPr>
                </a:tc>
                <a:tc>
                  <a:txBody>
                    <a:bodyPr/>
                    <a:lstStyle/>
                    <a:p>
                      <a:pPr rtl="0"/>
                      <a:endParaRPr lang="en-US" sz="1700" dirty="0">
                        <a:latin typeface="Arial Narrow" pitchFamily="34" charset="0"/>
                      </a:endParaRPr>
                    </a:p>
                  </a:txBody>
                  <a:tcPr marL="85726" marR="85726" marT="42863" marB="42863">
                    <a:lnL w="19050" cap="flat" cmpd="sng" algn="ctr">
                      <a:solidFill>
                        <a:srgbClr val="5E90C6"/>
                      </a:solidFill>
                      <a:prstDash val="solid"/>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accent3">
                        <a:lumMod val="20000"/>
                        <a:lumOff val="80000"/>
                      </a:schemeClr>
                    </a:solidFill>
                  </a:tcPr>
                </a:tc>
                <a:tc>
                  <a:txBody>
                    <a:bodyPr/>
                    <a:lstStyle/>
                    <a:p>
                      <a:pPr marL="0" algn="r" defTabSz="914400" rtl="0" eaLnBrk="1" latinLnBrk="0" hangingPunct="1"/>
                      <a:endParaRPr lang="en-US" sz="1400" kern="1200" dirty="0">
                        <a:solidFill>
                          <a:schemeClr val="accent4"/>
                        </a:solidFill>
                        <a:latin typeface="Arial Narrow" pitchFamily="34" charset="0"/>
                        <a:ea typeface="+mn-ea"/>
                        <a:cs typeface="+mn-cs"/>
                      </a:endParaRPr>
                    </a:p>
                  </a:txBody>
                  <a:tcPr marL="85726" marR="85726" marT="42863" marB="42863">
                    <a:lnL w="12700" cap="flat" cmpd="sng" algn="ctr">
                      <a:solidFill>
                        <a:srgbClr val="FFFFFF"/>
                      </a:solidFill>
                      <a:prstDash val="sysDot"/>
                      <a:round/>
                      <a:headEnd type="none" w="med" len="med"/>
                      <a:tailEnd type="none" w="med" len="med"/>
                    </a:lnL>
                    <a:lnR w="28575" cap="flat" cmpd="sng" algn="ctr">
                      <a:solidFill>
                        <a:srgbClr val="6292CC"/>
                      </a:solidFill>
                      <a:prstDash val="solid"/>
                      <a:round/>
                      <a:headEnd type="none" w="med" len="med"/>
                      <a:tailEnd type="none" w="med" len="med"/>
                    </a:lnR>
                    <a:solidFill>
                      <a:schemeClr val="accent3">
                        <a:lumMod val="20000"/>
                        <a:lumOff val="80000"/>
                      </a:schemeClr>
                    </a:solidFill>
                  </a:tcPr>
                </a:tc>
                <a:extLst>
                  <a:ext uri="{0D108BD9-81ED-4DB2-BD59-A6C34878D82A}">
                    <a16:rowId xmlns:a16="http://schemas.microsoft.com/office/drawing/2014/main" val="10005"/>
                  </a:ext>
                </a:extLst>
              </a:tr>
              <a:tr h="281119">
                <a:tc>
                  <a:txBody>
                    <a:bodyPr/>
                    <a:lstStyle/>
                    <a:p>
                      <a:pPr marL="117475" marR="0" indent="0" algn="l" defTabSz="914400" rtl="0" eaLnBrk="1" fontAlgn="auto" latinLnBrk="0" hangingPunct="1">
                        <a:lnSpc>
                          <a:spcPct val="100000"/>
                        </a:lnSpc>
                        <a:spcBef>
                          <a:spcPts val="0"/>
                        </a:spcBef>
                        <a:spcAft>
                          <a:spcPts val="0"/>
                        </a:spcAft>
                        <a:buClrTx/>
                        <a:buSzTx/>
                        <a:buFontTx/>
                        <a:buNone/>
                        <a:tabLst/>
                        <a:defRPr/>
                      </a:pPr>
                      <a:r>
                        <a:rPr lang="es" sz="1050">
                          <a:solidFill>
                            <a:schemeClr val="tx1"/>
                          </a:solidFill>
                          <a:latin typeface="+mn-lt"/>
                          <a:cs typeface="Arial" panose="020B0604020202020204" pitchFamily="34" charset="0"/>
                        </a:rPr>
                        <a:t>Subtarea C</a:t>
                      </a:r>
                    </a:p>
                  </a:txBody>
                  <a:tcPr marL="85726" marR="85726" marT="42863" marB="42863">
                    <a:lnL w="28575" cap="flat" cmpd="sng" algn="ctr">
                      <a:solidFill>
                        <a:srgbClr val="6292CC"/>
                      </a:solidFill>
                      <a:prstDash val="solid"/>
                      <a:round/>
                      <a:headEnd type="none" w="med" len="med"/>
                      <a:tailEnd type="none" w="med" len="med"/>
                    </a:lnL>
                    <a:lnR w="19050" cap="flat" cmpd="sng" algn="ctr">
                      <a:solidFill>
                        <a:srgbClr val="5E90C6"/>
                      </a:solidFill>
                      <a:prstDash val="solid"/>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40000"/>
                        <a:lumOff val="60000"/>
                      </a:schemeClr>
                    </a:solidFill>
                  </a:tcPr>
                </a:tc>
                <a:tc>
                  <a:txBody>
                    <a:bodyPr/>
                    <a:lstStyle/>
                    <a:p>
                      <a:pPr rtl="0"/>
                      <a:endParaRPr lang="en-US" sz="1700" dirty="0">
                        <a:latin typeface="Arial Narrow" pitchFamily="34" charset="0"/>
                      </a:endParaRPr>
                    </a:p>
                  </a:txBody>
                  <a:tcPr marL="85726" marR="85726" marT="42863" marB="42863">
                    <a:lnL w="19050" cap="flat" cmpd="sng" algn="ctr">
                      <a:solidFill>
                        <a:srgbClr val="5E90C6"/>
                      </a:solidFill>
                      <a:prstDash val="solid"/>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rtl="0"/>
                      <a:endParaRPr lang="en-US" sz="1700" dirty="0">
                        <a:latin typeface="Arial Narrow" pitchFamily="34" charset="0"/>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tc>
                  <a:txBody>
                    <a:bodyPr/>
                    <a:lstStyle/>
                    <a:p>
                      <a:pPr marL="0" algn="r" defTabSz="914400" rtl="0" eaLnBrk="1" latinLnBrk="0" hangingPunct="1"/>
                      <a:endParaRPr lang="en-US" sz="1400" kern="1200" dirty="0">
                        <a:solidFill>
                          <a:schemeClr val="accent4"/>
                        </a:solidFill>
                        <a:latin typeface="Arial Narrow" pitchFamily="34" charset="0"/>
                        <a:ea typeface="+mn-ea"/>
                        <a:cs typeface="+mn-cs"/>
                      </a:endParaRPr>
                    </a:p>
                  </a:txBody>
                  <a:tcPr marL="85726" marR="85726" marT="42863" marB="42863">
                    <a:lnL w="12700" cap="flat" cmpd="sng" algn="ctr">
                      <a:solidFill>
                        <a:srgbClr val="FFFFFF"/>
                      </a:solidFill>
                      <a:prstDash val="sysDot"/>
                      <a:round/>
                      <a:headEnd type="none" w="med" len="med"/>
                      <a:tailEnd type="none" w="med" len="med"/>
                    </a:lnL>
                    <a:lnR w="28575" cap="flat" cmpd="sng" algn="ctr">
                      <a:solidFill>
                        <a:srgbClr val="6292CC"/>
                      </a:solidFill>
                      <a:prstDash val="solid"/>
                      <a:round/>
                      <a:headEnd type="none" w="med" len="med"/>
                      <a:tailEnd type="none" w="med" len="med"/>
                    </a:lnR>
                    <a:lnB w="28575" cap="flat" cmpd="sng" algn="ctr">
                      <a:solidFill>
                        <a:srgbClr val="6292CC"/>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6"/>
                  </a:ext>
                </a:extLst>
              </a:tr>
            </a:tbl>
          </a:graphicData>
        </a:graphic>
      </p:graphicFrame>
      <p:graphicFrame>
        <p:nvGraphicFramePr>
          <p:cNvPr id="19" name="Tabla 18">
            <a:extLst>
              <a:ext uri="{FF2B5EF4-FFF2-40B4-BE49-F238E27FC236}">
                <a16:creationId xmlns:a16="http://schemas.microsoft.com/office/drawing/2014/main" id="{D56F0D40-8095-48A9-903A-FF0F8C903BCB}"/>
              </a:ext>
            </a:extLst>
          </p:cNvPr>
          <p:cNvGraphicFramePr>
            <a:graphicFrameLocks noGrp="1"/>
          </p:cNvGraphicFramePr>
          <p:nvPr>
            <p:extLst>
              <p:ext uri="{D42A27DB-BD31-4B8C-83A1-F6EECF244321}">
                <p14:modId xmlns:p14="http://schemas.microsoft.com/office/powerpoint/2010/main" val="3751154699"/>
              </p:ext>
            </p:extLst>
          </p:nvPr>
        </p:nvGraphicFramePr>
        <p:xfrm>
          <a:off x="1663701" y="1363973"/>
          <a:ext cx="8839199" cy="299086"/>
        </p:xfrm>
        <a:graphic>
          <a:graphicData uri="http://schemas.openxmlformats.org/drawingml/2006/table">
            <a:tbl>
              <a:tblPr firstRow="1" bandRow="1">
                <a:effectLst>
                  <a:outerShdw blurRad="114300" dist="38100" dir="2700000" algn="tl" rotWithShape="0">
                    <a:prstClr val="black">
                      <a:alpha val="20000"/>
                    </a:prstClr>
                  </a:outerShdw>
                </a:effectLst>
                <a:tableStyleId>{5C22544A-7EE6-4342-B048-85BDC9FD1C3A}</a:tableStyleId>
              </a:tblPr>
              <a:tblGrid>
                <a:gridCol w="907983">
                  <a:extLst>
                    <a:ext uri="{9D8B030D-6E8A-4147-A177-3AD203B41FA5}">
                      <a16:colId xmlns:a16="http://schemas.microsoft.com/office/drawing/2014/main" val="20000"/>
                    </a:ext>
                  </a:extLst>
                </a:gridCol>
                <a:gridCol w="7931216">
                  <a:extLst>
                    <a:ext uri="{9D8B030D-6E8A-4147-A177-3AD203B41FA5}">
                      <a16:colId xmlns:a16="http://schemas.microsoft.com/office/drawing/2014/main" val="20001"/>
                    </a:ext>
                  </a:extLst>
                </a:gridCol>
              </a:tblGrid>
              <a:tr h="228600">
                <a:tc>
                  <a:txBody>
                    <a:bodyPr/>
                    <a:lstStyle/>
                    <a:p>
                      <a:pPr algn="ctr" rtl="0"/>
                      <a:r>
                        <a:rPr lang="es" sz="1400" b="1">
                          <a:effectLst>
                            <a:outerShdw blurRad="38100" dist="38100" dir="2700000" algn="tl">
                              <a:srgbClr val="000000">
                                <a:alpha val="43137"/>
                              </a:srgbClr>
                            </a:outerShdw>
                          </a:effectLst>
                          <a:latin typeface="+mj-lt"/>
                          <a:cs typeface="Arial" panose="020B0604020202020204" pitchFamily="34" charset="0"/>
                        </a:rPr>
                        <a:t>Tareas</a:t>
                      </a:r>
                    </a:p>
                  </a:txBody>
                  <a:tcPr marL="85726" marR="85726" marT="42863" marB="42863">
                    <a:lnL w="28575" cap="flat" cmpd="sng" algn="ctr">
                      <a:solidFill>
                        <a:srgbClr val="6292CC"/>
                      </a:solidFill>
                      <a:prstDash val="solid"/>
                      <a:round/>
                      <a:headEnd type="none" w="med" len="med"/>
                      <a:tailEnd type="none" w="med" len="med"/>
                    </a:lnL>
                    <a:lnT w="28575" cap="flat" cmpd="sng" algn="ctr">
                      <a:solidFill>
                        <a:srgbClr val="6292CC"/>
                      </a:solidFill>
                      <a:prstDash val="solid"/>
                      <a:round/>
                      <a:headEnd type="none" w="med" len="med"/>
                      <a:tailEnd type="none" w="med" len="med"/>
                    </a:lnT>
                    <a:lnB w="28575" cap="flat" cmpd="sng" algn="ctr">
                      <a:solidFill>
                        <a:srgbClr val="2D6BB5"/>
                      </a:solidFill>
                      <a:prstDash val="solid"/>
                      <a:round/>
                      <a:headEnd type="none" w="med" len="med"/>
                      <a:tailEnd type="none" w="med" len="med"/>
                    </a:lnB>
                    <a:solidFill>
                      <a:schemeClr val="accent3">
                        <a:lumMod val="75000"/>
                      </a:schemeClr>
                    </a:solidFill>
                  </a:tcPr>
                </a:tc>
                <a:tc>
                  <a:txBody>
                    <a:bodyPr/>
                    <a:lstStyle/>
                    <a:p>
                      <a:pPr algn="ctr" rtl="0"/>
                      <a:r>
                        <a:rPr lang="es" sz="1400" b="1">
                          <a:effectLst>
                            <a:outerShdw blurRad="38100" dist="38100" dir="2700000" algn="tl">
                              <a:srgbClr val="000000">
                                <a:alpha val="43137"/>
                              </a:srgbClr>
                            </a:outerShdw>
                          </a:effectLst>
                          <a:latin typeface="+mj-lt"/>
                          <a:cs typeface="Arial" panose="020B0604020202020204" pitchFamily="34" charset="0"/>
                        </a:rPr>
                        <a:t>Mes 1</a:t>
                      </a:r>
                    </a:p>
                  </a:txBody>
                  <a:tcPr marL="85726" marR="85726" marT="42863" marB="42863">
                    <a:lnR w="28575" cap="flat" cmpd="sng" algn="ctr">
                      <a:solidFill>
                        <a:srgbClr val="6292CC"/>
                      </a:solidFill>
                      <a:prstDash val="solid"/>
                      <a:round/>
                      <a:headEnd type="none" w="med" len="med"/>
                      <a:tailEnd type="none" w="med" len="med"/>
                    </a:lnR>
                    <a:lnT w="28575" cap="flat" cmpd="sng" algn="ctr">
                      <a:solidFill>
                        <a:srgbClr val="6292CC"/>
                      </a:solidFill>
                      <a:prstDash val="solid"/>
                      <a:round/>
                      <a:headEnd type="none" w="med" len="med"/>
                      <a:tailEnd type="none" w="med" len="med"/>
                    </a:lnT>
                    <a:lnB w="28575" cap="flat" cmpd="sng" algn="ctr">
                      <a:solidFill>
                        <a:srgbClr val="2D6BB5"/>
                      </a:solidFill>
                      <a:prstDash val="solid"/>
                      <a:round/>
                      <a:headEnd type="none" w="med" len="med"/>
                      <a:tailEnd type="none" w="med" len="med"/>
                    </a:lnB>
                    <a:solidFill>
                      <a:schemeClr val="accent3">
                        <a:lumMod val="75000"/>
                      </a:schemeClr>
                    </a:solidFill>
                  </a:tcPr>
                </a:tc>
                <a:extLst>
                  <a:ext uri="{0D108BD9-81ED-4DB2-BD59-A6C34878D82A}">
                    <a16:rowId xmlns:a16="http://schemas.microsoft.com/office/drawing/2014/main" val="10000"/>
                  </a:ext>
                </a:extLst>
              </a:tr>
            </a:tbl>
          </a:graphicData>
        </a:graphic>
      </p:graphicFrame>
      <p:grpSp>
        <p:nvGrpSpPr>
          <p:cNvPr id="20" name="Grupo 24">
            <a:extLst>
              <a:ext uri="{FF2B5EF4-FFF2-40B4-BE49-F238E27FC236}">
                <a16:creationId xmlns:a16="http://schemas.microsoft.com/office/drawing/2014/main" id="{9C085AA9-AD62-45CF-9D74-D4E784992708}"/>
              </a:ext>
            </a:extLst>
          </p:cNvPr>
          <p:cNvGrpSpPr/>
          <p:nvPr/>
        </p:nvGrpSpPr>
        <p:grpSpPr>
          <a:xfrm>
            <a:off x="8305800" y="3308525"/>
            <a:ext cx="1737360" cy="228600"/>
            <a:chOff x="2159726" y="2577737"/>
            <a:chExt cx="1737360" cy="228600"/>
          </a:xfrm>
        </p:grpSpPr>
        <p:sp>
          <p:nvSpPr>
            <p:cNvPr id="21" name="Rectángulo redondeado 51">
              <a:extLst>
                <a:ext uri="{FF2B5EF4-FFF2-40B4-BE49-F238E27FC236}">
                  <a16:creationId xmlns:a16="http://schemas.microsoft.com/office/drawing/2014/main" id="{238961F1-D6D1-49B0-AB1A-60F29E69B44F}"/>
                </a:ext>
              </a:extLst>
            </p:cNvPr>
            <p:cNvSpPr/>
            <p:nvPr/>
          </p:nvSpPr>
          <p:spPr>
            <a:xfrm>
              <a:off x="2159726" y="2577737"/>
              <a:ext cx="1737360" cy="228600"/>
            </a:xfrm>
            <a:prstGeom prst="roundRect">
              <a:avLst>
                <a:gd name="adj" fmla="val 48717"/>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lIns="18288" tIns="18288" rIns="18288" bIns="18288" rtlCol="0" anchor="ctr" anchorCtr="1"/>
            <a:lstStyle/>
            <a:p>
              <a:pPr algn="ctr" rtl="0">
                <a:lnSpc>
                  <a:spcPct val="85000"/>
                </a:lnSpc>
                <a:spcBef>
                  <a:spcPct val="20000"/>
                </a:spcBef>
              </a:pPr>
              <a:endParaRPr lang="es-ES" sz="1600" b="1" dirty="0">
                <a:latin typeface="Arial Narrow" pitchFamily="112" charset="0"/>
              </a:endParaRPr>
            </a:p>
          </p:txBody>
        </p:sp>
        <p:sp>
          <p:nvSpPr>
            <p:cNvPr id="22" name="Rectángulo redondeado 52">
              <a:extLst>
                <a:ext uri="{FF2B5EF4-FFF2-40B4-BE49-F238E27FC236}">
                  <a16:creationId xmlns:a16="http://schemas.microsoft.com/office/drawing/2014/main" id="{9ED77395-108C-4299-A6C4-67F9C9BD46C3}"/>
                </a:ext>
              </a:extLst>
            </p:cNvPr>
            <p:cNvSpPr/>
            <p:nvPr/>
          </p:nvSpPr>
          <p:spPr>
            <a:xfrm>
              <a:off x="2209800" y="2603863"/>
              <a:ext cx="1645920" cy="152400"/>
            </a:xfrm>
            <a:prstGeom prst="roundRect">
              <a:avLst>
                <a:gd name="adj" fmla="val 48717"/>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lnSpc>
                  <a:spcPct val="85000"/>
                </a:lnSpc>
                <a:spcBef>
                  <a:spcPct val="20000"/>
                </a:spcBef>
              </a:pPr>
              <a:endParaRPr lang="es-ES" dirty="0"/>
            </a:p>
          </p:txBody>
        </p:sp>
      </p:grpSp>
      <p:grpSp>
        <p:nvGrpSpPr>
          <p:cNvPr id="23" name="Grupo 21">
            <a:extLst>
              <a:ext uri="{FF2B5EF4-FFF2-40B4-BE49-F238E27FC236}">
                <a16:creationId xmlns:a16="http://schemas.microsoft.com/office/drawing/2014/main" id="{4AC38DD8-F0EB-45A6-A266-21FD9115D11A}"/>
              </a:ext>
            </a:extLst>
          </p:cNvPr>
          <p:cNvGrpSpPr/>
          <p:nvPr/>
        </p:nvGrpSpPr>
        <p:grpSpPr>
          <a:xfrm>
            <a:off x="7162800" y="2966351"/>
            <a:ext cx="1737360" cy="228600"/>
            <a:chOff x="2159726" y="2577737"/>
            <a:chExt cx="1737360" cy="228600"/>
          </a:xfrm>
        </p:grpSpPr>
        <p:sp>
          <p:nvSpPr>
            <p:cNvPr id="24" name="Rectángulo redondeado 48">
              <a:extLst>
                <a:ext uri="{FF2B5EF4-FFF2-40B4-BE49-F238E27FC236}">
                  <a16:creationId xmlns:a16="http://schemas.microsoft.com/office/drawing/2014/main" id="{C1676257-0F9C-439E-90BD-ED3850A486B7}"/>
                </a:ext>
              </a:extLst>
            </p:cNvPr>
            <p:cNvSpPr/>
            <p:nvPr/>
          </p:nvSpPr>
          <p:spPr>
            <a:xfrm>
              <a:off x="2159726" y="2577737"/>
              <a:ext cx="1737360" cy="228600"/>
            </a:xfrm>
            <a:prstGeom prst="roundRect">
              <a:avLst>
                <a:gd name="adj" fmla="val 48717"/>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lIns="18288" tIns="18288" rIns="18288" bIns="18288" rtlCol="0" anchor="ctr" anchorCtr="1"/>
            <a:lstStyle/>
            <a:p>
              <a:pPr algn="ctr" rtl="0">
                <a:lnSpc>
                  <a:spcPct val="85000"/>
                </a:lnSpc>
                <a:spcBef>
                  <a:spcPct val="20000"/>
                </a:spcBef>
              </a:pPr>
              <a:endParaRPr lang="es-ES" sz="1600" b="1" dirty="0">
                <a:latin typeface="Arial Narrow" pitchFamily="112" charset="0"/>
              </a:endParaRPr>
            </a:p>
          </p:txBody>
        </p:sp>
        <p:sp>
          <p:nvSpPr>
            <p:cNvPr id="25" name="Rectángulo redondeado 49">
              <a:extLst>
                <a:ext uri="{FF2B5EF4-FFF2-40B4-BE49-F238E27FC236}">
                  <a16:creationId xmlns:a16="http://schemas.microsoft.com/office/drawing/2014/main" id="{F1E5E3F0-7F20-4FF4-AC6C-E5DFCC74217A}"/>
                </a:ext>
              </a:extLst>
            </p:cNvPr>
            <p:cNvSpPr/>
            <p:nvPr/>
          </p:nvSpPr>
          <p:spPr>
            <a:xfrm>
              <a:off x="2209800" y="2603863"/>
              <a:ext cx="1645920" cy="152400"/>
            </a:xfrm>
            <a:prstGeom prst="roundRect">
              <a:avLst>
                <a:gd name="adj" fmla="val 48717"/>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lnSpc>
                  <a:spcPct val="85000"/>
                </a:lnSpc>
                <a:spcBef>
                  <a:spcPct val="20000"/>
                </a:spcBef>
              </a:pPr>
              <a:endParaRPr lang="es-ES" dirty="0"/>
            </a:p>
          </p:txBody>
        </p:sp>
      </p:grpSp>
      <p:grpSp>
        <p:nvGrpSpPr>
          <p:cNvPr id="26" name="Grupo 20">
            <a:extLst>
              <a:ext uri="{FF2B5EF4-FFF2-40B4-BE49-F238E27FC236}">
                <a16:creationId xmlns:a16="http://schemas.microsoft.com/office/drawing/2014/main" id="{1701BF03-6220-438B-81EA-4B773604B48E}"/>
              </a:ext>
            </a:extLst>
          </p:cNvPr>
          <p:cNvGrpSpPr/>
          <p:nvPr/>
        </p:nvGrpSpPr>
        <p:grpSpPr>
          <a:xfrm>
            <a:off x="6096000" y="2616012"/>
            <a:ext cx="1737360" cy="228600"/>
            <a:chOff x="2159726" y="2577737"/>
            <a:chExt cx="1737360" cy="228600"/>
          </a:xfrm>
        </p:grpSpPr>
        <p:sp>
          <p:nvSpPr>
            <p:cNvPr id="27" name="Rectángulo redondeado 45">
              <a:extLst>
                <a:ext uri="{FF2B5EF4-FFF2-40B4-BE49-F238E27FC236}">
                  <a16:creationId xmlns:a16="http://schemas.microsoft.com/office/drawing/2014/main" id="{12EB6083-FBCE-4C6E-8FAA-C8518721F61A}"/>
                </a:ext>
              </a:extLst>
            </p:cNvPr>
            <p:cNvSpPr/>
            <p:nvPr/>
          </p:nvSpPr>
          <p:spPr>
            <a:xfrm>
              <a:off x="2159726" y="2577737"/>
              <a:ext cx="1737360" cy="228600"/>
            </a:xfrm>
            <a:prstGeom prst="roundRect">
              <a:avLst>
                <a:gd name="adj" fmla="val 48717"/>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lIns="18288" tIns="18288" rIns="18288" bIns="18288" rtlCol="0" anchor="ctr" anchorCtr="1"/>
            <a:lstStyle/>
            <a:p>
              <a:pPr algn="ctr" rtl="0">
                <a:lnSpc>
                  <a:spcPct val="85000"/>
                </a:lnSpc>
                <a:spcBef>
                  <a:spcPct val="20000"/>
                </a:spcBef>
              </a:pPr>
              <a:endParaRPr lang="es-ES" sz="1600" b="1" dirty="0">
                <a:latin typeface="Arial Narrow" pitchFamily="112" charset="0"/>
              </a:endParaRPr>
            </a:p>
          </p:txBody>
        </p:sp>
        <p:sp>
          <p:nvSpPr>
            <p:cNvPr id="28" name="Rectángulo redondeado 46">
              <a:extLst>
                <a:ext uri="{FF2B5EF4-FFF2-40B4-BE49-F238E27FC236}">
                  <a16:creationId xmlns:a16="http://schemas.microsoft.com/office/drawing/2014/main" id="{38E136C4-E2FE-4D44-8398-31FB3174D14D}"/>
                </a:ext>
              </a:extLst>
            </p:cNvPr>
            <p:cNvSpPr/>
            <p:nvPr/>
          </p:nvSpPr>
          <p:spPr>
            <a:xfrm>
              <a:off x="2209800" y="2603863"/>
              <a:ext cx="1645920" cy="152400"/>
            </a:xfrm>
            <a:prstGeom prst="roundRect">
              <a:avLst>
                <a:gd name="adj" fmla="val 48717"/>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lnSpc>
                  <a:spcPct val="85000"/>
                </a:lnSpc>
                <a:spcBef>
                  <a:spcPct val="20000"/>
                </a:spcBef>
              </a:pPr>
              <a:endParaRPr lang="es-ES" dirty="0"/>
            </a:p>
          </p:txBody>
        </p:sp>
      </p:grpSp>
      <p:grpSp>
        <p:nvGrpSpPr>
          <p:cNvPr id="29" name="Grupo 15">
            <a:extLst>
              <a:ext uri="{FF2B5EF4-FFF2-40B4-BE49-F238E27FC236}">
                <a16:creationId xmlns:a16="http://schemas.microsoft.com/office/drawing/2014/main" id="{C490E05B-79F6-4B7F-BEC0-A408A7216729}"/>
              </a:ext>
            </a:extLst>
          </p:cNvPr>
          <p:cNvGrpSpPr/>
          <p:nvPr/>
        </p:nvGrpSpPr>
        <p:grpSpPr>
          <a:xfrm>
            <a:off x="5715000" y="2278373"/>
            <a:ext cx="4572000" cy="204652"/>
            <a:chOff x="2157548" y="2233748"/>
            <a:chExt cx="3709852" cy="204652"/>
          </a:xfrm>
        </p:grpSpPr>
        <p:sp>
          <p:nvSpPr>
            <p:cNvPr id="30" name="Rectángulo redondeado 42">
              <a:extLst>
                <a:ext uri="{FF2B5EF4-FFF2-40B4-BE49-F238E27FC236}">
                  <a16:creationId xmlns:a16="http://schemas.microsoft.com/office/drawing/2014/main" id="{A1992172-DDC2-4B24-98E7-A5C924113491}"/>
                </a:ext>
              </a:extLst>
            </p:cNvPr>
            <p:cNvSpPr/>
            <p:nvPr/>
          </p:nvSpPr>
          <p:spPr>
            <a:xfrm>
              <a:off x="2157548" y="2233748"/>
              <a:ext cx="3709852" cy="204652"/>
            </a:xfrm>
            <a:prstGeom prst="roundRect">
              <a:avLst>
                <a:gd name="adj" fmla="val 48717"/>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lIns="18288" tIns="18288" rIns="18288" bIns="18288" rtlCol="0" anchor="ctr" anchorCtr="1"/>
            <a:lstStyle/>
            <a:p>
              <a:pPr algn="ctr" rtl="0">
                <a:lnSpc>
                  <a:spcPct val="85000"/>
                </a:lnSpc>
                <a:spcBef>
                  <a:spcPct val="20000"/>
                </a:spcBef>
              </a:pPr>
              <a:endParaRPr lang="es-ES" sz="1600" b="1" dirty="0">
                <a:solidFill>
                  <a:schemeClr val="bg1"/>
                </a:solidFill>
                <a:latin typeface="Arial Narrow" pitchFamily="112" charset="0"/>
              </a:endParaRPr>
            </a:p>
          </p:txBody>
        </p:sp>
        <p:sp>
          <p:nvSpPr>
            <p:cNvPr id="31" name="Rectángulo redondeado 43">
              <a:extLst>
                <a:ext uri="{FF2B5EF4-FFF2-40B4-BE49-F238E27FC236}">
                  <a16:creationId xmlns:a16="http://schemas.microsoft.com/office/drawing/2014/main" id="{18355F61-94CA-46E8-8602-92C304904C95}"/>
                </a:ext>
              </a:extLst>
            </p:cNvPr>
            <p:cNvSpPr/>
            <p:nvPr/>
          </p:nvSpPr>
          <p:spPr>
            <a:xfrm>
              <a:off x="2207622" y="2259874"/>
              <a:ext cx="3630168" cy="152400"/>
            </a:xfrm>
            <a:prstGeom prst="roundRect">
              <a:avLst>
                <a:gd name="adj" fmla="val 48717"/>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lnSpc>
                  <a:spcPct val="85000"/>
                </a:lnSpc>
                <a:spcBef>
                  <a:spcPct val="20000"/>
                </a:spcBef>
              </a:pPr>
              <a:endParaRPr lang="es-ES" dirty="0"/>
            </a:p>
          </p:txBody>
        </p:sp>
      </p:grpSp>
      <p:grpSp>
        <p:nvGrpSpPr>
          <p:cNvPr id="32" name="Grupo 11">
            <a:extLst>
              <a:ext uri="{FF2B5EF4-FFF2-40B4-BE49-F238E27FC236}">
                <a16:creationId xmlns:a16="http://schemas.microsoft.com/office/drawing/2014/main" id="{9F71C94E-B9BB-47FF-BA62-DAE4B49DA30B}"/>
              </a:ext>
            </a:extLst>
          </p:cNvPr>
          <p:cNvGrpSpPr/>
          <p:nvPr/>
        </p:nvGrpSpPr>
        <p:grpSpPr>
          <a:xfrm>
            <a:off x="2616200" y="1936925"/>
            <a:ext cx="2971800" cy="228600"/>
            <a:chOff x="1371600" y="1905000"/>
            <a:chExt cx="2667000" cy="228600"/>
          </a:xfrm>
        </p:grpSpPr>
        <p:sp>
          <p:nvSpPr>
            <p:cNvPr id="33" name="Rectángulo redondeado 38">
              <a:extLst>
                <a:ext uri="{FF2B5EF4-FFF2-40B4-BE49-F238E27FC236}">
                  <a16:creationId xmlns:a16="http://schemas.microsoft.com/office/drawing/2014/main" id="{4DDF9A22-BAA9-4A57-987B-FDE95283B506}"/>
                </a:ext>
              </a:extLst>
            </p:cNvPr>
            <p:cNvSpPr/>
            <p:nvPr/>
          </p:nvSpPr>
          <p:spPr>
            <a:xfrm>
              <a:off x="1371600" y="1905000"/>
              <a:ext cx="2667000" cy="228600"/>
            </a:xfrm>
            <a:prstGeom prst="roundRect">
              <a:avLst>
                <a:gd name="adj" fmla="val 48717"/>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lIns="18288" tIns="18288" rIns="18288" bIns="18288" rtlCol="0" anchor="ctr" anchorCtr="1"/>
            <a:lstStyle/>
            <a:p>
              <a:pPr algn="ctr" rtl="0">
                <a:lnSpc>
                  <a:spcPct val="85000"/>
                </a:lnSpc>
                <a:spcBef>
                  <a:spcPct val="20000"/>
                </a:spcBef>
              </a:pPr>
              <a:endParaRPr lang="es-ES" sz="1600" b="1" dirty="0">
                <a:solidFill>
                  <a:schemeClr val="bg1"/>
                </a:solidFill>
                <a:latin typeface="Arial Narrow" pitchFamily="112" charset="0"/>
              </a:endParaRPr>
            </a:p>
          </p:txBody>
        </p:sp>
        <p:sp>
          <p:nvSpPr>
            <p:cNvPr id="34" name="Rectángulo redondeado 40">
              <a:extLst>
                <a:ext uri="{FF2B5EF4-FFF2-40B4-BE49-F238E27FC236}">
                  <a16:creationId xmlns:a16="http://schemas.microsoft.com/office/drawing/2014/main" id="{C07CD5DF-31D7-4895-A7FD-FD9757F2D881}"/>
                </a:ext>
              </a:extLst>
            </p:cNvPr>
            <p:cNvSpPr/>
            <p:nvPr/>
          </p:nvSpPr>
          <p:spPr>
            <a:xfrm>
              <a:off x="1421674" y="1931126"/>
              <a:ext cx="2590800" cy="152400"/>
            </a:xfrm>
            <a:prstGeom prst="roundRect">
              <a:avLst>
                <a:gd name="adj" fmla="val 48717"/>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lnSpc>
                  <a:spcPct val="85000"/>
                </a:lnSpc>
                <a:spcBef>
                  <a:spcPct val="20000"/>
                </a:spcBef>
              </a:pPr>
              <a:endParaRPr lang="es-ES" dirty="0"/>
            </a:p>
          </p:txBody>
        </p:sp>
      </p:grpSp>
    </p:spTree>
    <p:extLst>
      <p:ext uri="{BB962C8B-B14F-4D97-AF65-F5344CB8AC3E}">
        <p14:creationId xmlns:p14="http://schemas.microsoft.com/office/powerpoint/2010/main" val="2004897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ítulo 1">
            <a:extLst>
              <a:ext uri="{FF2B5EF4-FFF2-40B4-BE49-F238E27FC236}">
                <a16:creationId xmlns:a16="http://schemas.microsoft.com/office/drawing/2014/main" id="{147EB1D0-C696-4AED-AD54-EEF40E60C6C8}"/>
              </a:ext>
            </a:extLst>
          </p:cNvPr>
          <p:cNvSpPr>
            <a:spLocks noGrp="1"/>
          </p:cNvSpPr>
          <p:nvPr>
            <p:ph type="subTitle" idx="1"/>
          </p:nvPr>
        </p:nvSpPr>
        <p:spPr/>
        <p:txBody>
          <a:bodyPr/>
          <a:lstStyle/>
          <a:p>
            <a:endParaRPr lang="es-PE" dirty="0"/>
          </a:p>
        </p:txBody>
      </p:sp>
      <p:sp>
        <p:nvSpPr>
          <p:cNvPr id="3" name="Título 2">
            <a:extLst>
              <a:ext uri="{FF2B5EF4-FFF2-40B4-BE49-F238E27FC236}">
                <a16:creationId xmlns:a16="http://schemas.microsoft.com/office/drawing/2014/main" id="{967D7C61-1DFF-4DD2-83A5-BE377EA6003B}"/>
              </a:ext>
            </a:extLst>
          </p:cNvPr>
          <p:cNvSpPr>
            <a:spLocks noGrp="1"/>
          </p:cNvSpPr>
          <p:nvPr>
            <p:ph type="title"/>
          </p:nvPr>
        </p:nvSpPr>
        <p:spPr/>
        <p:txBody>
          <a:bodyPr/>
          <a:lstStyle/>
          <a:p>
            <a:endParaRPr lang="es-PE" dirty="0"/>
          </a:p>
        </p:txBody>
      </p:sp>
      <p:sp>
        <p:nvSpPr>
          <p:cNvPr id="4" name="Marcador de número de diapositiva 3">
            <a:extLst>
              <a:ext uri="{FF2B5EF4-FFF2-40B4-BE49-F238E27FC236}">
                <a16:creationId xmlns:a16="http://schemas.microsoft.com/office/drawing/2014/main" id="{9D66C76C-6724-4D8C-BB41-0674FC3CE30F}"/>
              </a:ext>
            </a:extLst>
          </p:cNvPr>
          <p:cNvSpPr>
            <a:spLocks noGrp="1"/>
          </p:cNvSpPr>
          <p:nvPr>
            <p:ph type="sldNum" sz="quarter" idx="12"/>
          </p:nvPr>
        </p:nvSpPr>
        <p:spPr/>
        <p:txBody>
          <a:bodyPr/>
          <a:lstStyle/>
          <a:p>
            <a:fld id="{F68327C5-B821-4FE9-A59A-A60D9EB59A9A}" type="slidenum">
              <a:rPr lang="en-US" smtClean="0"/>
              <a:pPr/>
              <a:t>6</a:t>
            </a:fld>
            <a:endParaRPr lang="en-US" dirty="0"/>
          </a:p>
        </p:txBody>
      </p:sp>
      <p:graphicFrame>
        <p:nvGraphicFramePr>
          <p:cNvPr id="5" name="Table 2">
            <a:extLst>
              <a:ext uri="{FF2B5EF4-FFF2-40B4-BE49-F238E27FC236}">
                <a16:creationId xmlns:a16="http://schemas.microsoft.com/office/drawing/2014/main" id="{64D8615C-78C8-4B06-975B-CC1023EEC895}"/>
              </a:ext>
            </a:extLst>
          </p:cNvPr>
          <p:cNvGraphicFramePr>
            <a:graphicFrameLocks noGrp="1"/>
          </p:cNvGraphicFramePr>
          <p:nvPr>
            <p:extLst>
              <p:ext uri="{D42A27DB-BD31-4B8C-83A1-F6EECF244321}">
                <p14:modId xmlns:p14="http://schemas.microsoft.com/office/powerpoint/2010/main" val="2306149356"/>
              </p:ext>
            </p:extLst>
          </p:nvPr>
        </p:nvGraphicFramePr>
        <p:xfrm>
          <a:off x="296904" y="908720"/>
          <a:ext cx="11598191" cy="4861672"/>
        </p:xfrm>
        <a:graphic>
          <a:graphicData uri="http://schemas.openxmlformats.org/drawingml/2006/table">
            <a:tbl>
              <a:tblPr firstRow="1" bandRow="1">
                <a:tableStyleId>{5C22544A-7EE6-4342-B048-85BDC9FD1C3A}</a:tableStyleId>
              </a:tblPr>
              <a:tblGrid>
                <a:gridCol w="2315495">
                  <a:extLst>
                    <a:ext uri="{9D8B030D-6E8A-4147-A177-3AD203B41FA5}">
                      <a16:colId xmlns:a16="http://schemas.microsoft.com/office/drawing/2014/main" val="602210714"/>
                    </a:ext>
                  </a:extLst>
                </a:gridCol>
                <a:gridCol w="608676">
                  <a:extLst>
                    <a:ext uri="{9D8B030D-6E8A-4147-A177-3AD203B41FA5}">
                      <a16:colId xmlns:a16="http://schemas.microsoft.com/office/drawing/2014/main" val="4079889448"/>
                    </a:ext>
                  </a:extLst>
                </a:gridCol>
                <a:gridCol w="608676">
                  <a:extLst>
                    <a:ext uri="{9D8B030D-6E8A-4147-A177-3AD203B41FA5}">
                      <a16:colId xmlns:a16="http://schemas.microsoft.com/office/drawing/2014/main" val="1024581539"/>
                    </a:ext>
                  </a:extLst>
                </a:gridCol>
                <a:gridCol w="474432">
                  <a:extLst>
                    <a:ext uri="{9D8B030D-6E8A-4147-A177-3AD203B41FA5}">
                      <a16:colId xmlns:a16="http://schemas.microsoft.com/office/drawing/2014/main" val="745651107"/>
                    </a:ext>
                  </a:extLst>
                </a:gridCol>
                <a:gridCol w="474432">
                  <a:extLst>
                    <a:ext uri="{9D8B030D-6E8A-4147-A177-3AD203B41FA5}">
                      <a16:colId xmlns:a16="http://schemas.microsoft.com/office/drawing/2014/main" val="1097246846"/>
                    </a:ext>
                  </a:extLst>
                </a:gridCol>
                <a:gridCol w="474432">
                  <a:extLst>
                    <a:ext uri="{9D8B030D-6E8A-4147-A177-3AD203B41FA5}">
                      <a16:colId xmlns:a16="http://schemas.microsoft.com/office/drawing/2014/main" val="4157423637"/>
                    </a:ext>
                  </a:extLst>
                </a:gridCol>
                <a:gridCol w="474432">
                  <a:extLst>
                    <a:ext uri="{9D8B030D-6E8A-4147-A177-3AD203B41FA5}">
                      <a16:colId xmlns:a16="http://schemas.microsoft.com/office/drawing/2014/main" val="804910827"/>
                    </a:ext>
                  </a:extLst>
                </a:gridCol>
                <a:gridCol w="474432">
                  <a:extLst>
                    <a:ext uri="{9D8B030D-6E8A-4147-A177-3AD203B41FA5}">
                      <a16:colId xmlns:a16="http://schemas.microsoft.com/office/drawing/2014/main" val="178224368"/>
                    </a:ext>
                  </a:extLst>
                </a:gridCol>
                <a:gridCol w="474432">
                  <a:extLst>
                    <a:ext uri="{9D8B030D-6E8A-4147-A177-3AD203B41FA5}">
                      <a16:colId xmlns:a16="http://schemas.microsoft.com/office/drawing/2014/main" val="889277546"/>
                    </a:ext>
                  </a:extLst>
                </a:gridCol>
                <a:gridCol w="474432">
                  <a:extLst>
                    <a:ext uri="{9D8B030D-6E8A-4147-A177-3AD203B41FA5}">
                      <a16:colId xmlns:a16="http://schemas.microsoft.com/office/drawing/2014/main" val="2497743555"/>
                    </a:ext>
                  </a:extLst>
                </a:gridCol>
                <a:gridCol w="474432">
                  <a:extLst>
                    <a:ext uri="{9D8B030D-6E8A-4147-A177-3AD203B41FA5}">
                      <a16:colId xmlns:a16="http://schemas.microsoft.com/office/drawing/2014/main" val="2227743978"/>
                    </a:ext>
                  </a:extLst>
                </a:gridCol>
                <a:gridCol w="474432">
                  <a:extLst>
                    <a:ext uri="{9D8B030D-6E8A-4147-A177-3AD203B41FA5}">
                      <a16:colId xmlns:a16="http://schemas.microsoft.com/office/drawing/2014/main" val="740546921"/>
                    </a:ext>
                  </a:extLst>
                </a:gridCol>
                <a:gridCol w="474432">
                  <a:extLst>
                    <a:ext uri="{9D8B030D-6E8A-4147-A177-3AD203B41FA5}">
                      <a16:colId xmlns:a16="http://schemas.microsoft.com/office/drawing/2014/main" val="3234390225"/>
                    </a:ext>
                  </a:extLst>
                </a:gridCol>
                <a:gridCol w="474432">
                  <a:extLst>
                    <a:ext uri="{9D8B030D-6E8A-4147-A177-3AD203B41FA5}">
                      <a16:colId xmlns:a16="http://schemas.microsoft.com/office/drawing/2014/main" val="3610837594"/>
                    </a:ext>
                  </a:extLst>
                </a:gridCol>
                <a:gridCol w="474432">
                  <a:extLst>
                    <a:ext uri="{9D8B030D-6E8A-4147-A177-3AD203B41FA5}">
                      <a16:colId xmlns:a16="http://schemas.microsoft.com/office/drawing/2014/main" val="3839570682"/>
                    </a:ext>
                  </a:extLst>
                </a:gridCol>
                <a:gridCol w="474432">
                  <a:extLst>
                    <a:ext uri="{9D8B030D-6E8A-4147-A177-3AD203B41FA5}">
                      <a16:colId xmlns:a16="http://schemas.microsoft.com/office/drawing/2014/main" val="2755832980"/>
                    </a:ext>
                  </a:extLst>
                </a:gridCol>
                <a:gridCol w="474432">
                  <a:extLst>
                    <a:ext uri="{9D8B030D-6E8A-4147-A177-3AD203B41FA5}">
                      <a16:colId xmlns:a16="http://schemas.microsoft.com/office/drawing/2014/main" val="767734665"/>
                    </a:ext>
                  </a:extLst>
                </a:gridCol>
                <a:gridCol w="474432">
                  <a:extLst>
                    <a:ext uri="{9D8B030D-6E8A-4147-A177-3AD203B41FA5}">
                      <a16:colId xmlns:a16="http://schemas.microsoft.com/office/drawing/2014/main" val="3068810418"/>
                    </a:ext>
                  </a:extLst>
                </a:gridCol>
                <a:gridCol w="474432">
                  <a:extLst>
                    <a:ext uri="{9D8B030D-6E8A-4147-A177-3AD203B41FA5}">
                      <a16:colId xmlns:a16="http://schemas.microsoft.com/office/drawing/2014/main" val="2650442724"/>
                    </a:ext>
                  </a:extLst>
                </a:gridCol>
                <a:gridCol w="474432">
                  <a:extLst>
                    <a:ext uri="{9D8B030D-6E8A-4147-A177-3AD203B41FA5}">
                      <a16:colId xmlns:a16="http://schemas.microsoft.com/office/drawing/2014/main" val="4191612717"/>
                    </a:ext>
                  </a:extLst>
                </a:gridCol>
              </a:tblGrid>
              <a:tr h="228515">
                <a:tc>
                  <a:txBody>
                    <a:bodyPr/>
                    <a:lstStyle/>
                    <a:p>
                      <a:r>
                        <a:rPr lang="en-US" sz="900" dirty="0">
                          <a:solidFill>
                            <a:schemeClr val="tx1"/>
                          </a:solidFill>
                          <a:latin typeface="Century Gothic" panose="020B0502020202020204" pitchFamily="34" charset="0"/>
                        </a:rPr>
                        <a:t>ACTIVITIES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dirty="0">
                          <a:solidFill>
                            <a:schemeClr val="tx1"/>
                          </a:solidFill>
                          <a:latin typeface="Century Gothic" panose="020B0502020202020204" pitchFamily="34" charset="0"/>
                        </a:rPr>
                        <a:t>START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dirty="0">
                          <a:solidFill>
                            <a:schemeClr val="tx1"/>
                          </a:solidFill>
                          <a:latin typeface="Century Gothic" panose="020B0502020202020204" pitchFamily="34" charset="0"/>
                        </a:rPr>
                        <a:t>END</a:t>
                      </a:r>
                    </a:p>
                  </a:txBody>
                  <a:tcPr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a:lnSpc>
                          <a:spcPct val="100000"/>
                        </a:lnSpc>
                      </a:pPr>
                      <a:r>
                        <a:rPr lang="en-US" sz="1000" b="0" dirty="0">
                          <a:solidFill>
                            <a:schemeClr val="tx1"/>
                          </a:solidFill>
                          <a:latin typeface="Century Gothic" panose="020B0502020202020204" pitchFamily="34" charset="0"/>
                        </a:rPr>
                        <a:t>7</a:t>
                      </a:r>
                      <a:r>
                        <a:rPr lang="en-US" sz="700" b="0" dirty="0">
                          <a:solidFill>
                            <a:schemeClr val="tx1"/>
                          </a:solidFill>
                          <a:latin typeface="Century Gothic" panose="020B0502020202020204" pitchFamily="34" charset="0"/>
                        </a:rPr>
                        <a:t>AM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8</a:t>
                      </a:r>
                      <a:r>
                        <a:rPr lang="en-US" sz="700" b="0" dirty="0">
                          <a:solidFill>
                            <a:schemeClr val="tx1"/>
                          </a:solidFill>
                          <a:latin typeface="Century Gothic" panose="020B0502020202020204" pitchFamily="34" charset="0"/>
                        </a:rPr>
                        <a:t>AM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9</a:t>
                      </a:r>
                      <a:r>
                        <a:rPr lang="en-US" sz="700" b="0" dirty="0">
                          <a:solidFill>
                            <a:schemeClr val="tx1"/>
                          </a:solidFill>
                          <a:latin typeface="Century Gothic" panose="020B0502020202020204" pitchFamily="34" charset="0"/>
                        </a:rPr>
                        <a:t>AM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10</a:t>
                      </a:r>
                      <a:r>
                        <a:rPr lang="en-US" sz="700" b="0" dirty="0">
                          <a:solidFill>
                            <a:schemeClr val="tx1"/>
                          </a:solidFill>
                          <a:latin typeface="Century Gothic" panose="020B0502020202020204" pitchFamily="34" charset="0"/>
                        </a:rPr>
                        <a:t>AM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11</a:t>
                      </a:r>
                      <a:r>
                        <a:rPr lang="en-US" sz="700" b="0" dirty="0">
                          <a:solidFill>
                            <a:schemeClr val="tx1"/>
                          </a:solidFill>
                          <a:latin typeface="Century Gothic" panose="020B0502020202020204" pitchFamily="34" charset="0"/>
                        </a:rPr>
                        <a:t>AM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12</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1</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2</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3</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4</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5</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6</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7</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8</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9</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a:lnSpc>
                          <a:spcPct val="100000"/>
                        </a:lnSpc>
                      </a:pPr>
                      <a:r>
                        <a:rPr lang="en-US" sz="1000" b="0" dirty="0">
                          <a:solidFill>
                            <a:schemeClr val="tx1"/>
                          </a:solidFill>
                          <a:latin typeface="Century Gothic" panose="020B0502020202020204" pitchFamily="34" charset="0"/>
                        </a:rPr>
                        <a:t>10</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latin typeface="Century Gothic" panose="020B0502020202020204" pitchFamily="34" charset="0"/>
                        </a:rPr>
                        <a:t>11</a:t>
                      </a:r>
                      <a:r>
                        <a:rPr lang="en-US" sz="700" b="0" dirty="0">
                          <a:solidFill>
                            <a:schemeClr val="tx1"/>
                          </a:solidFill>
                          <a:latin typeface="Century Gothic" panose="020B0502020202020204" pitchFamily="34" charset="0"/>
                        </a:rPr>
                        <a:t>PM</a:t>
                      </a:r>
                      <a:endParaRPr lang="en-US" sz="1000" b="0" dirty="0">
                        <a:solidFill>
                          <a:schemeClr val="tx1"/>
                        </a:solidFill>
                        <a:latin typeface="Century Gothic" panose="020B0502020202020204" pitchFamily="34" charset="0"/>
                      </a:endParaRP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extLst>
                  <a:ext uri="{0D108BD9-81ED-4DB2-BD59-A6C34878D82A}">
                    <a16:rowId xmlns:a16="http://schemas.microsoft.com/office/drawing/2014/main" val="3619611726"/>
                  </a:ext>
                </a:extLst>
              </a:tr>
              <a:tr h="289567">
                <a:tc>
                  <a:txBody>
                    <a:bodyPr/>
                    <a:lstStyle/>
                    <a:p>
                      <a:pPr>
                        <a:lnSpc>
                          <a:spcPct val="100000"/>
                        </a:lnSpc>
                      </a:pPr>
                      <a:r>
                        <a:rPr lang="en-US" sz="1000" b="0" dirty="0">
                          <a:solidFill>
                            <a:schemeClr val="tx1"/>
                          </a:solidFill>
                          <a:latin typeface="Century Gothic" panose="020B0502020202020204" pitchFamily="34" charset="0"/>
                        </a:rPr>
                        <a:t>Activity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r>
                        <a:rPr lang="en-US" sz="900" b="0" dirty="0">
                          <a:solidFill>
                            <a:schemeClr val="tx1"/>
                          </a:solidFill>
                          <a:latin typeface="Century Gothic" panose="020B0502020202020204" pitchFamily="34" charset="0"/>
                        </a:rPr>
                        <a:t>8:00am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r>
                        <a:rPr lang="en-US" sz="900" b="0" dirty="0">
                          <a:solidFill>
                            <a:schemeClr val="tx1"/>
                          </a:solidFill>
                          <a:latin typeface="Century Gothic" panose="020B0502020202020204" pitchFamily="34" charset="0"/>
                        </a:rPr>
                        <a:t>9:15am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65858687"/>
                  </a:ext>
                </a:extLst>
              </a:tr>
              <a:tr h="289567">
                <a:tc>
                  <a:txBody>
                    <a:bodyPr/>
                    <a:lstStyle/>
                    <a:p>
                      <a:pPr>
                        <a:lnSpc>
                          <a:spcPct val="100000"/>
                        </a:lnSpc>
                      </a:pPr>
                      <a:r>
                        <a:rPr lang="en-US" sz="1000" b="0" dirty="0">
                          <a:solidFill>
                            <a:schemeClr val="tx1"/>
                          </a:solidFill>
                          <a:latin typeface="Century Gothic" panose="020B0502020202020204" pitchFamily="34" charset="0"/>
                        </a:rPr>
                        <a:t>Activity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r>
                        <a:rPr lang="en-US" sz="900" b="0" dirty="0">
                          <a:solidFill>
                            <a:schemeClr val="tx1"/>
                          </a:solidFill>
                          <a:latin typeface="Century Gothic" panose="020B0502020202020204" pitchFamily="34" charset="0"/>
                        </a:rPr>
                        <a:t>9:00am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r>
                        <a:rPr lang="en-US" sz="900" b="0" dirty="0">
                          <a:solidFill>
                            <a:schemeClr val="tx1"/>
                          </a:solidFill>
                          <a:latin typeface="Century Gothic" panose="020B0502020202020204" pitchFamily="34" charset="0"/>
                        </a:rPr>
                        <a:t>2:30pm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00816345"/>
                  </a:ext>
                </a:extLst>
              </a:tr>
              <a:tr h="289567">
                <a:tc>
                  <a:txBody>
                    <a:bodyPr/>
                    <a:lstStyle/>
                    <a:p>
                      <a:pPr>
                        <a:lnSpc>
                          <a:spcPct val="100000"/>
                        </a:lnSpc>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Activity 3</a:t>
                      </a: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r>
                        <a:rPr lang="en-US" sz="900" b="0" dirty="0">
                          <a:solidFill>
                            <a:schemeClr val="tx1"/>
                          </a:solidFill>
                          <a:latin typeface="Century Gothic" panose="020B0502020202020204" pitchFamily="34" charset="0"/>
                        </a:rPr>
                        <a:t>9:00am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r>
                        <a:rPr lang="en-US" sz="900" b="0" dirty="0">
                          <a:solidFill>
                            <a:schemeClr val="tx1"/>
                          </a:solidFill>
                          <a:latin typeface="Century Gothic" panose="020B0502020202020204" pitchFamily="34" charset="0"/>
                        </a:rPr>
                        <a:t>12:30pm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92502013"/>
                  </a:ext>
                </a:extLst>
              </a:tr>
              <a:tr h="289567">
                <a:tc>
                  <a:txBody>
                    <a:bodyPr/>
                    <a:lstStyle/>
                    <a:p>
                      <a:pPr>
                        <a:lnSpc>
                          <a:spcPct val="100000"/>
                        </a:lnSpc>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Activity 4</a:t>
                      </a: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r>
                        <a:rPr lang="en-US" sz="900" b="0" dirty="0">
                          <a:solidFill>
                            <a:schemeClr val="tx1"/>
                          </a:solidFill>
                          <a:latin typeface="Century Gothic" panose="020B0502020202020204" pitchFamily="34" charset="0"/>
                        </a:rPr>
                        <a:t>11:00am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r>
                        <a:rPr lang="en-US" sz="900" b="0" dirty="0">
                          <a:solidFill>
                            <a:schemeClr val="tx1"/>
                          </a:solidFill>
                          <a:latin typeface="Century Gothic" panose="020B0502020202020204" pitchFamily="34" charset="0"/>
                        </a:rPr>
                        <a:t>12:00pm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699537522"/>
                  </a:ext>
                </a:extLst>
              </a:tr>
              <a:tr h="289567">
                <a:tc>
                  <a:txBody>
                    <a:bodyPr/>
                    <a:lstStyle/>
                    <a:p>
                      <a:pPr>
                        <a:lnSpc>
                          <a:spcPct val="100000"/>
                        </a:lnSpc>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Activity 5</a:t>
                      </a: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r>
                        <a:rPr lang="en-US" sz="900" b="0" dirty="0">
                          <a:solidFill>
                            <a:schemeClr val="tx1"/>
                          </a:solidFill>
                          <a:latin typeface="Century Gothic" panose="020B0502020202020204" pitchFamily="34" charset="0"/>
                        </a:rPr>
                        <a:t>1:00pm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r>
                        <a:rPr lang="en-US" sz="900" b="0" dirty="0">
                          <a:solidFill>
                            <a:schemeClr val="tx1"/>
                          </a:solidFill>
                          <a:latin typeface="Century Gothic" panose="020B0502020202020204" pitchFamily="34" charset="0"/>
                        </a:rPr>
                        <a:t>1:20pm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19141191"/>
                  </a:ext>
                </a:extLst>
              </a:tr>
              <a:tr h="289567">
                <a:tc>
                  <a:txBody>
                    <a:bodyPr/>
                    <a:lstStyle/>
                    <a:p>
                      <a:pPr>
                        <a:lnSpc>
                          <a:spcPct val="100000"/>
                        </a:lnSpc>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Activity 6</a:t>
                      </a: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r>
                        <a:rPr lang="en-US" sz="900" b="0" dirty="0">
                          <a:solidFill>
                            <a:schemeClr val="tx1"/>
                          </a:solidFill>
                          <a:latin typeface="Century Gothic" panose="020B0502020202020204" pitchFamily="34" charset="0"/>
                        </a:rPr>
                        <a:t>11:45am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r>
                        <a:rPr lang="en-US" sz="900" b="0" dirty="0">
                          <a:solidFill>
                            <a:schemeClr val="tx1"/>
                          </a:solidFill>
                          <a:latin typeface="Century Gothic" panose="020B0502020202020204" pitchFamily="34" charset="0"/>
                        </a:rPr>
                        <a:t>1:30pm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11561401"/>
                  </a:ext>
                </a:extLst>
              </a:tr>
              <a:tr h="289567">
                <a:tc>
                  <a:txBody>
                    <a:bodyPr/>
                    <a:lstStyle/>
                    <a:p>
                      <a:pPr>
                        <a:lnSpc>
                          <a:spcPct val="100000"/>
                        </a:lnSpc>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Activity 7</a:t>
                      </a: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r>
                        <a:rPr lang="en-US" sz="900" b="0" dirty="0">
                          <a:solidFill>
                            <a:schemeClr val="tx1"/>
                          </a:solidFill>
                          <a:latin typeface="Century Gothic" panose="020B0502020202020204" pitchFamily="34" charset="0"/>
                        </a:rPr>
                        <a:t>12:20pm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r>
                        <a:rPr lang="en-US" sz="900" b="0" dirty="0">
                          <a:solidFill>
                            <a:schemeClr val="tx1"/>
                          </a:solidFill>
                          <a:latin typeface="Century Gothic" panose="020B0502020202020204" pitchFamily="34" charset="0"/>
                        </a:rPr>
                        <a:t>2:20pm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94209273"/>
                  </a:ext>
                </a:extLst>
              </a:tr>
              <a:tr h="289567">
                <a:tc>
                  <a:txBody>
                    <a:bodyPr/>
                    <a:lstStyle/>
                    <a:p>
                      <a:pPr>
                        <a:lnSpc>
                          <a:spcPct val="100000"/>
                        </a:lnSpc>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Activity 8</a:t>
                      </a: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r>
                        <a:rPr lang="en-US" sz="900" b="0" dirty="0">
                          <a:solidFill>
                            <a:schemeClr val="tx1"/>
                          </a:solidFill>
                          <a:latin typeface="Century Gothic" panose="020B0502020202020204" pitchFamily="34" charset="0"/>
                        </a:rPr>
                        <a:t>2:00pm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r>
                        <a:rPr lang="en-US" sz="900" b="0" dirty="0">
                          <a:solidFill>
                            <a:schemeClr val="tx1"/>
                          </a:solidFill>
                          <a:latin typeface="Century Gothic" panose="020B0502020202020204" pitchFamily="34" charset="0"/>
                        </a:rPr>
                        <a:t>3:10pm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390668724"/>
                  </a:ext>
                </a:extLst>
              </a:tr>
              <a:tr h="289567">
                <a:tc>
                  <a:txBody>
                    <a:bodyPr/>
                    <a:lstStyle/>
                    <a:p>
                      <a:pPr>
                        <a:lnSpc>
                          <a:spcPct val="100000"/>
                        </a:lnSpc>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Activity 9</a:t>
                      </a: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r>
                        <a:rPr lang="en-US" sz="900" b="0" dirty="0">
                          <a:solidFill>
                            <a:schemeClr val="tx1"/>
                          </a:solidFill>
                          <a:latin typeface="Century Gothic" panose="020B0502020202020204" pitchFamily="34" charset="0"/>
                        </a:rPr>
                        <a:t>3:30pm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r>
                        <a:rPr lang="en-US" sz="900" b="0" dirty="0">
                          <a:solidFill>
                            <a:schemeClr val="tx1"/>
                          </a:solidFill>
                          <a:latin typeface="Century Gothic" panose="020B0502020202020204" pitchFamily="34" charset="0"/>
                        </a:rPr>
                        <a:t>8:00pm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99392616"/>
                  </a:ext>
                </a:extLst>
              </a:tr>
              <a:tr h="289567">
                <a:tc>
                  <a:txBody>
                    <a:bodyPr/>
                    <a:lstStyle/>
                    <a:p>
                      <a:pPr>
                        <a:lnSpc>
                          <a:spcPct val="100000"/>
                        </a:lnSpc>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Activity 10</a:t>
                      </a: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r>
                        <a:rPr lang="en-US" sz="900" b="0" dirty="0">
                          <a:solidFill>
                            <a:schemeClr val="tx1"/>
                          </a:solidFill>
                          <a:latin typeface="Century Gothic" panose="020B0502020202020204" pitchFamily="34" charset="0"/>
                        </a:rPr>
                        <a:t>3:45pm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r>
                        <a:rPr lang="en-US" sz="900" b="0" dirty="0">
                          <a:solidFill>
                            <a:schemeClr val="tx1"/>
                          </a:solidFill>
                          <a:latin typeface="Century Gothic" panose="020B0502020202020204" pitchFamily="34" charset="0"/>
                        </a:rPr>
                        <a:t>6:30pm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102260576"/>
                  </a:ext>
                </a:extLst>
              </a:tr>
              <a:tr h="289567">
                <a:tc>
                  <a:txBody>
                    <a:bodyPr/>
                    <a:lstStyle/>
                    <a:p>
                      <a:pPr>
                        <a:lnSpc>
                          <a:spcPct val="100000"/>
                        </a:lnSpc>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Activity 11</a:t>
                      </a: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r>
                        <a:rPr lang="en-US" sz="900" b="0" dirty="0">
                          <a:solidFill>
                            <a:schemeClr val="tx1"/>
                          </a:solidFill>
                          <a:latin typeface="Century Gothic" panose="020B0502020202020204" pitchFamily="34" charset="0"/>
                        </a:rPr>
                        <a:t>4:15pm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r>
                        <a:rPr lang="en-US" sz="900" b="0" dirty="0">
                          <a:solidFill>
                            <a:schemeClr val="tx1"/>
                          </a:solidFill>
                          <a:latin typeface="Century Gothic" panose="020B0502020202020204" pitchFamily="34" charset="0"/>
                        </a:rPr>
                        <a:t>5:30pm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885946280"/>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Activity 12</a:t>
                      </a: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r>
                        <a:rPr lang="en-US" sz="900" b="0" dirty="0">
                          <a:solidFill>
                            <a:schemeClr val="tx1"/>
                          </a:solidFill>
                          <a:latin typeface="Century Gothic" panose="020B0502020202020204" pitchFamily="34" charset="0"/>
                        </a:rPr>
                        <a:t>5:00pm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r>
                        <a:rPr lang="en-US" sz="900" b="0" dirty="0">
                          <a:solidFill>
                            <a:schemeClr val="tx1"/>
                          </a:solidFill>
                          <a:latin typeface="Century Gothic" panose="020B0502020202020204" pitchFamily="34" charset="0"/>
                        </a:rPr>
                        <a:t>6:15pm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77369785"/>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Activity 13</a:t>
                      </a: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900" b="0" dirty="0">
                          <a:solidFill>
                            <a:schemeClr val="tx1"/>
                          </a:solidFill>
                          <a:latin typeface="Century Gothic" panose="020B0502020202020204" pitchFamily="34" charset="0"/>
                        </a:rPr>
                        <a:t>5:45pm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900" b="0" dirty="0">
                          <a:solidFill>
                            <a:schemeClr val="tx1"/>
                          </a:solidFill>
                          <a:latin typeface="Century Gothic" panose="020B0502020202020204" pitchFamily="34" charset="0"/>
                        </a:rPr>
                        <a:t>7:45pm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89984988"/>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Activity 14</a:t>
                      </a: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900" b="0" dirty="0">
                          <a:solidFill>
                            <a:schemeClr val="tx1"/>
                          </a:solidFill>
                          <a:latin typeface="Century Gothic" panose="020B0502020202020204" pitchFamily="34" charset="0"/>
                        </a:rPr>
                        <a:t>7:20pm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900" b="0" dirty="0">
                          <a:solidFill>
                            <a:schemeClr val="tx1"/>
                          </a:solidFill>
                          <a:latin typeface="Century Gothic" panose="020B0502020202020204" pitchFamily="34" charset="0"/>
                        </a:rPr>
                        <a:t>8:50pm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53128129"/>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Activity 15</a:t>
                      </a: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900" b="0" dirty="0">
                          <a:solidFill>
                            <a:schemeClr val="tx1"/>
                          </a:solidFill>
                          <a:latin typeface="Century Gothic" panose="020B0502020202020204" pitchFamily="34" charset="0"/>
                        </a:rPr>
                        <a:t>8:30pm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900" b="0" dirty="0">
                          <a:solidFill>
                            <a:schemeClr val="tx1"/>
                          </a:solidFill>
                          <a:latin typeface="Century Gothic" panose="020B0502020202020204" pitchFamily="34" charset="0"/>
                        </a:rPr>
                        <a:t>10:00pm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66339753"/>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Activity 16</a:t>
                      </a: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900" b="0" dirty="0">
                          <a:solidFill>
                            <a:schemeClr val="tx1"/>
                          </a:solidFill>
                          <a:latin typeface="Century Gothic" panose="020B0502020202020204" pitchFamily="34" charset="0"/>
                        </a:rPr>
                        <a:t>9:30pm</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900" b="0" dirty="0">
                          <a:solidFill>
                            <a:schemeClr val="tx1"/>
                          </a:solidFill>
                          <a:latin typeface="Century Gothic" panose="020B0502020202020204" pitchFamily="34" charset="0"/>
                        </a:rPr>
                        <a:t>10:45pm</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32735880"/>
                  </a:ext>
                </a:extLst>
              </a:tr>
            </a:tbl>
          </a:graphicData>
        </a:graphic>
      </p:graphicFrame>
      <p:sp>
        <p:nvSpPr>
          <p:cNvPr id="6" name="Rectangle 4">
            <a:extLst>
              <a:ext uri="{FF2B5EF4-FFF2-40B4-BE49-F238E27FC236}">
                <a16:creationId xmlns:a16="http://schemas.microsoft.com/office/drawing/2014/main" id="{EE30602C-CA08-4E9F-A351-7E57D3594E6F}"/>
              </a:ext>
            </a:extLst>
          </p:cNvPr>
          <p:cNvSpPr/>
          <p:nvPr/>
        </p:nvSpPr>
        <p:spPr>
          <a:xfrm>
            <a:off x="4784819" y="1485539"/>
            <a:ext cx="1417320" cy="18288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7" name="Rectangle 5">
            <a:extLst>
              <a:ext uri="{FF2B5EF4-FFF2-40B4-BE49-F238E27FC236}">
                <a16:creationId xmlns:a16="http://schemas.microsoft.com/office/drawing/2014/main" id="{2EE403A0-A6D4-43BF-89B0-8E5AA5966F2E}"/>
              </a:ext>
            </a:extLst>
          </p:cNvPr>
          <p:cNvSpPr/>
          <p:nvPr/>
        </p:nvSpPr>
        <p:spPr>
          <a:xfrm>
            <a:off x="7140407" y="3215903"/>
            <a:ext cx="548640" cy="18288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8" name="Rectangle 11">
            <a:extLst>
              <a:ext uri="{FF2B5EF4-FFF2-40B4-BE49-F238E27FC236}">
                <a16:creationId xmlns:a16="http://schemas.microsoft.com/office/drawing/2014/main" id="{F05996C6-B63D-448E-B421-D780A31C874F}"/>
              </a:ext>
            </a:extLst>
          </p:cNvPr>
          <p:cNvSpPr/>
          <p:nvPr/>
        </p:nvSpPr>
        <p:spPr>
          <a:xfrm>
            <a:off x="6385377" y="2926168"/>
            <a:ext cx="927694" cy="18288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9" name="Rectangle 40">
            <a:extLst>
              <a:ext uri="{FF2B5EF4-FFF2-40B4-BE49-F238E27FC236}">
                <a16:creationId xmlns:a16="http://schemas.microsoft.com/office/drawing/2014/main" id="{28BACCD1-34E4-479E-8B80-2B0703293DCE}"/>
              </a:ext>
            </a:extLst>
          </p:cNvPr>
          <p:cNvSpPr/>
          <p:nvPr/>
        </p:nvSpPr>
        <p:spPr>
          <a:xfrm>
            <a:off x="4784819" y="1767228"/>
            <a:ext cx="1645920" cy="18288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0" name="Rectangle 42">
            <a:extLst>
              <a:ext uri="{FF2B5EF4-FFF2-40B4-BE49-F238E27FC236}">
                <a16:creationId xmlns:a16="http://schemas.microsoft.com/office/drawing/2014/main" id="{0E59DBF8-9FF7-454D-A64C-AD42E233769C}"/>
              </a:ext>
            </a:extLst>
          </p:cNvPr>
          <p:cNvSpPr/>
          <p:nvPr/>
        </p:nvSpPr>
        <p:spPr>
          <a:xfrm>
            <a:off x="8584638" y="4374843"/>
            <a:ext cx="548640" cy="18288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1" name="Rectangle 43">
            <a:extLst>
              <a:ext uri="{FF2B5EF4-FFF2-40B4-BE49-F238E27FC236}">
                <a16:creationId xmlns:a16="http://schemas.microsoft.com/office/drawing/2014/main" id="{67F8D821-BD57-4A7A-BD15-0EB14CA70895}"/>
              </a:ext>
            </a:extLst>
          </p:cNvPr>
          <p:cNvSpPr/>
          <p:nvPr/>
        </p:nvSpPr>
        <p:spPr>
          <a:xfrm>
            <a:off x="6677265" y="2346698"/>
            <a:ext cx="182880" cy="182880"/>
          </a:xfrm>
          <a:prstGeom prst="rect">
            <a:avLst/>
          </a:prstGeom>
          <a:solidFill>
            <a:srgbClr val="DE42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2" name="Rectangle 44">
            <a:extLst>
              <a:ext uri="{FF2B5EF4-FFF2-40B4-BE49-F238E27FC236}">
                <a16:creationId xmlns:a16="http://schemas.microsoft.com/office/drawing/2014/main" id="{15DCB1F1-D929-4BE2-8FF7-552D8533A113}"/>
              </a:ext>
            </a:extLst>
          </p:cNvPr>
          <p:cNvSpPr/>
          <p:nvPr/>
        </p:nvSpPr>
        <p:spPr>
          <a:xfrm>
            <a:off x="6077415" y="2636433"/>
            <a:ext cx="850392" cy="18288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3" name="Diamond 46">
            <a:extLst>
              <a:ext uri="{FF2B5EF4-FFF2-40B4-BE49-F238E27FC236}">
                <a16:creationId xmlns:a16="http://schemas.microsoft.com/office/drawing/2014/main" id="{4D0A8AF1-6197-4F44-B9D7-45F18C4C00D0}"/>
              </a:ext>
            </a:extLst>
          </p:cNvPr>
          <p:cNvSpPr>
            <a:spLocks/>
          </p:cNvSpPr>
          <p:nvPr/>
        </p:nvSpPr>
        <p:spPr>
          <a:xfrm>
            <a:off x="9087395" y="1470772"/>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53">
            <a:extLst>
              <a:ext uri="{FF2B5EF4-FFF2-40B4-BE49-F238E27FC236}">
                <a16:creationId xmlns:a16="http://schemas.microsoft.com/office/drawing/2014/main" id="{4A260FB8-2DBE-4320-BC22-B0969768DF05}"/>
              </a:ext>
            </a:extLst>
          </p:cNvPr>
          <p:cNvSpPr/>
          <p:nvPr/>
        </p:nvSpPr>
        <p:spPr>
          <a:xfrm>
            <a:off x="8224649" y="4085108"/>
            <a:ext cx="548640"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5" name="Rectangle 54">
            <a:extLst>
              <a:ext uri="{FF2B5EF4-FFF2-40B4-BE49-F238E27FC236}">
                <a16:creationId xmlns:a16="http://schemas.microsoft.com/office/drawing/2014/main" id="{5224EC07-4B45-40D5-8180-002DEB11B4CC}"/>
              </a:ext>
            </a:extLst>
          </p:cNvPr>
          <p:cNvSpPr/>
          <p:nvPr/>
        </p:nvSpPr>
        <p:spPr>
          <a:xfrm>
            <a:off x="7953739" y="3795373"/>
            <a:ext cx="1371600" cy="182880"/>
          </a:xfrm>
          <a:prstGeom prst="rect">
            <a:avLst/>
          </a:prstGeom>
          <a:solidFill>
            <a:srgbClr val="FC71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6" name="Rectangle 56">
            <a:extLst>
              <a:ext uri="{FF2B5EF4-FFF2-40B4-BE49-F238E27FC236}">
                <a16:creationId xmlns:a16="http://schemas.microsoft.com/office/drawing/2014/main" id="{217D45AA-293F-49BD-9FFE-CB5B57160B3A}"/>
              </a:ext>
            </a:extLst>
          </p:cNvPr>
          <p:cNvSpPr/>
          <p:nvPr/>
        </p:nvSpPr>
        <p:spPr>
          <a:xfrm>
            <a:off x="7853418" y="3512478"/>
            <a:ext cx="731520" cy="18288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7" name="Rectangle 58">
            <a:extLst>
              <a:ext uri="{FF2B5EF4-FFF2-40B4-BE49-F238E27FC236}">
                <a16:creationId xmlns:a16="http://schemas.microsoft.com/office/drawing/2014/main" id="{A73D53D0-4470-4CE2-842A-F1574C34F9A9}"/>
              </a:ext>
            </a:extLst>
          </p:cNvPr>
          <p:cNvSpPr/>
          <p:nvPr/>
        </p:nvSpPr>
        <p:spPr>
          <a:xfrm>
            <a:off x="8944151" y="4664578"/>
            <a:ext cx="914400" cy="18288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8" name="Rectangle 66">
            <a:extLst>
              <a:ext uri="{FF2B5EF4-FFF2-40B4-BE49-F238E27FC236}">
                <a16:creationId xmlns:a16="http://schemas.microsoft.com/office/drawing/2014/main" id="{B216C002-2546-4FDE-B477-CBF4BE877FA8}"/>
              </a:ext>
            </a:extLst>
          </p:cNvPr>
          <p:cNvSpPr/>
          <p:nvPr/>
        </p:nvSpPr>
        <p:spPr>
          <a:xfrm>
            <a:off x="10745355" y="5538865"/>
            <a:ext cx="548640" cy="18288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9" name="Rectangle 68">
            <a:extLst>
              <a:ext uri="{FF2B5EF4-FFF2-40B4-BE49-F238E27FC236}">
                <a16:creationId xmlns:a16="http://schemas.microsoft.com/office/drawing/2014/main" id="{9B4B26F1-273A-46CD-B47C-C65D7F5651EB}"/>
              </a:ext>
            </a:extLst>
          </p:cNvPr>
          <p:cNvSpPr/>
          <p:nvPr/>
        </p:nvSpPr>
        <p:spPr>
          <a:xfrm>
            <a:off x="10212628" y="5244048"/>
            <a:ext cx="731520" cy="18288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20" name="Rectangle 69">
            <a:extLst>
              <a:ext uri="{FF2B5EF4-FFF2-40B4-BE49-F238E27FC236}">
                <a16:creationId xmlns:a16="http://schemas.microsoft.com/office/drawing/2014/main" id="{979880FC-0ECE-44F0-9311-BC3228001DE5}"/>
              </a:ext>
            </a:extLst>
          </p:cNvPr>
          <p:cNvSpPr/>
          <p:nvPr/>
        </p:nvSpPr>
        <p:spPr>
          <a:xfrm>
            <a:off x="9664829" y="4954313"/>
            <a:ext cx="731520"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21" name="Rectangle 71">
            <a:extLst>
              <a:ext uri="{FF2B5EF4-FFF2-40B4-BE49-F238E27FC236}">
                <a16:creationId xmlns:a16="http://schemas.microsoft.com/office/drawing/2014/main" id="{92CE9DBC-C392-4021-9FDB-767629611733}"/>
              </a:ext>
            </a:extLst>
          </p:cNvPr>
          <p:cNvSpPr/>
          <p:nvPr/>
        </p:nvSpPr>
        <p:spPr>
          <a:xfrm>
            <a:off x="4307910" y="1190491"/>
            <a:ext cx="594360" cy="18288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22" name="Diamond 57">
            <a:extLst>
              <a:ext uri="{FF2B5EF4-FFF2-40B4-BE49-F238E27FC236}">
                <a16:creationId xmlns:a16="http://schemas.microsoft.com/office/drawing/2014/main" id="{589D5A49-A9D6-485A-8548-76B02EF25DD2}"/>
              </a:ext>
            </a:extLst>
          </p:cNvPr>
          <p:cNvSpPr>
            <a:spLocks/>
          </p:cNvSpPr>
          <p:nvPr/>
        </p:nvSpPr>
        <p:spPr>
          <a:xfrm>
            <a:off x="8761668" y="4361855"/>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3" name="Straight Connector 50">
            <a:extLst>
              <a:ext uri="{FF2B5EF4-FFF2-40B4-BE49-F238E27FC236}">
                <a16:creationId xmlns:a16="http://schemas.microsoft.com/office/drawing/2014/main" id="{2F75F39B-C161-40C7-A771-ABDD6C257BEC}"/>
              </a:ext>
            </a:extLst>
          </p:cNvPr>
          <p:cNvCxnSpPr>
            <a:cxnSpLocks/>
          </p:cNvCxnSpPr>
          <p:nvPr/>
        </p:nvCxnSpPr>
        <p:spPr>
          <a:xfrm>
            <a:off x="6273147" y="1571494"/>
            <a:ext cx="33462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24" name="Straight Connector 73">
            <a:extLst>
              <a:ext uri="{FF2B5EF4-FFF2-40B4-BE49-F238E27FC236}">
                <a16:creationId xmlns:a16="http://schemas.microsoft.com/office/drawing/2014/main" id="{42196747-B031-4855-B967-0B95FB9F28E5}"/>
              </a:ext>
            </a:extLst>
          </p:cNvPr>
          <p:cNvCxnSpPr>
            <a:cxnSpLocks/>
          </p:cNvCxnSpPr>
          <p:nvPr/>
        </p:nvCxnSpPr>
        <p:spPr>
          <a:xfrm>
            <a:off x="8648880" y="3605239"/>
            <a:ext cx="621395"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25" name="Rectangle 75">
            <a:extLst>
              <a:ext uri="{FF2B5EF4-FFF2-40B4-BE49-F238E27FC236}">
                <a16:creationId xmlns:a16="http://schemas.microsoft.com/office/drawing/2014/main" id="{5638BD04-9BC4-4284-9277-C987A8176908}"/>
              </a:ext>
            </a:extLst>
          </p:cNvPr>
          <p:cNvSpPr/>
          <p:nvPr/>
        </p:nvSpPr>
        <p:spPr>
          <a:xfrm>
            <a:off x="6580845" y="4332403"/>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900" dirty="0">
                <a:solidFill>
                  <a:schemeClr val="tx1"/>
                </a:solidFill>
                <a:latin typeface="Century Gothic" panose="020B0502020202020204" pitchFamily="34" charset="0"/>
              </a:rPr>
              <a:t>MANDATORY ATTENDANCE </a:t>
            </a:r>
          </a:p>
        </p:txBody>
      </p:sp>
      <p:sp>
        <p:nvSpPr>
          <p:cNvPr id="26" name="Rectangle 62">
            <a:extLst>
              <a:ext uri="{FF2B5EF4-FFF2-40B4-BE49-F238E27FC236}">
                <a16:creationId xmlns:a16="http://schemas.microsoft.com/office/drawing/2014/main" id="{09446906-6588-4E8B-A4F9-FD410010F553}"/>
              </a:ext>
            </a:extLst>
          </p:cNvPr>
          <p:cNvSpPr/>
          <p:nvPr/>
        </p:nvSpPr>
        <p:spPr>
          <a:xfrm>
            <a:off x="6675500" y="1485539"/>
            <a:ext cx="729404" cy="18288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cxnSp>
        <p:nvCxnSpPr>
          <p:cNvPr id="27" name="Straight Connector 63">
            <a:extLst>
              <a:ext uri="{FF2B5EF4-FFF2-40B4-BE49-F238E27FC236}">
                <a16:creationId xmlns:a16="http://schemas.microsoft.com/office/drawing/2014/main" id="{33410E1B-1E3B-4155-9BF0-2D03DB8832C9}"/>
              </a:ext>
            </a:extLst>
          </p:cNvPr>
          <p:cNvCxnSpPr>
            <a:cxnSpLocks/>
          </p:cNvCxnSpPr>
          <p:nvPr/>
        </p:nvCxnSpPr>
        <p:spPr>
          <a:xfrm>
            <a:off x="492740" y="6723114"/>
            <a:ext cx="4572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28" name="Rectangle 64">
            <a:extLst>
              <a:ext uri="{FF2B5EF4-FFF2-40B4-BE49-F238E27FC236}">
                <a16:creationId xmlns:a16="http://schemas.microsoft.com/office/drawing/2014/main" id="{D1DBBDCB-D59B-44A1-A546-9F837C617709}"/>
              </a:ext>
            </a:extLst>
          </p:cNvPr>
          <p:cNvSpPr/>
          <p:nvPr/>
        </p:nvSpPr>
        <p:spPr>
          <a:xfrm>
            <a:off x="474452" y="5935683"/>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29" name="Rectangle 65">
            <a:extLst>
              <a:ext uri="{FF2B5EF4-FFF2-40B4-BE49-F238E27FC236}">
                <a16:creationId xmlns:a16="http://schemas.microsoft.com/office/drawing/2014/main" id="{27E7C254-0C0D-4B76-97D7-0F47ACC7E366}"/>
              </a:ext>
            </a:extLst>
          </p:cNvPr>
          <p:cNvSpPr/>
          <p:nvPr/>
        </p:nvSpPr>
        <p:spPr>
          <a:xfrm>
            <a:off x="474452" y="6261291"/>
            <a:ext cx="274320" cy="228600"/>
          </a:xfrm>
          <a:prstGeom prst="rect">
            <a:avLst/>
          </a:prstGeom>
          <a:solidFill>
            <a:srgbClr val="DE42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30" name="Rectangle 67">
            <a:extLst>
              <a:ext uri="{FF2B5EF4-FFF2-40B4-BE49-F238E27FC236}">
                <a16:creationId xmlns:a16="http://schemas.microsoft.com/office/drawing/2014/main" id="{A6C0BEC7-463B-4992-8B6F-2D1C738CE963}"/>
              </a:ext>
            </a:extLst>
          </p:cNvPr>
          <p:cNvSpPr/>
          <p:nvPr/>
        </p:nvSpPr>
        <p:spPr>
          <a:xfrm>
            <a:off x="3435773" y="5935683"/>
            <a:ext cx="274320" cy="2286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31" name="Rectangle 70">
            <a:extLst>
              <a:ext uri="{FF2B5EF4-FFF2-40B4-BE49-F238E27FC236}">
                <a16:creationId xmlns:a16="http://schemas.microsoft.com/office/drawing/2014/main" id="{77105981-74D9-48FD-B8DF-0F727145EA81}"/>
              </a:ext>
            </a:extLst>
          </p:cNvPr>
          <p:cNvSpPr/>
          <p:nvPr/>
        </p:nvSpPr>
        <p:spPr>
          <a:xfrm>
            <a:off x="3435773" y="6261291"/>
            <a:ext cx="274320" cy="228600"/>
          </a:xfrm>
          <a:prstGeom prst="rect">
            <a:avLst/>
          </a:prstGeom>
          <a:solidFill>
            <a:srgbClr val="FC71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32" name="Rectangle 76">
            <a:extLst>
              <a:ext uri="{FF2B5EF4-FFF2-40B4-BE49-F238E27FC236}">
                <a16:creationId xmlns:a16="http://schemas.microsoft.com/office/drawing/2014/main" id="{9414EDA4-F38F-446F-902D-76505970A247}"/>
              </a:ext>
            </a:extLst>
          </p:cNvPr>
          <p:cNvSpPr/>
          <p:nvPr/>
        </p:nvSpPr>
        <p:spPr>
          <a:xfrm>
            <a:off x="6397094" y="5935683"/>
            <a:ext cx="274320"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33" name="Rectangle 77">
            <a:extLst>
              <a:ext uri="{FF2B5EF4-FFF2-40B4-BE49-F238E27FC236}">
                <a16:creationId xmlns:a16="http://schemas.microsoft.com/office/drawing/2014/main" id="{9BC8CA39-D0C9-47D2-BDDD-6FE9728E2D2A}"/>
              </a:ext>
            </a:extLst>
          </p:cNvPr>
          <p:cNvSpPr/>
          <p:nvPr/>
        </p:nvSpPr>
        <p:spPr>
          <a:xfrm>
            <a:off x="6397094" y="6261291"/>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34" name="Rectangle 78">
            <a:extLst>
              <a:ext uri="{FF2B5EF4-FFF2-40B4-BE49-F238E27FC236}">
                <a16:creationId xmlns:a16="http://schemas.microsoft.com/office/drawing/2014/main" id="{51175262-9864-4F22-A21C-07D736DC82EA}"/>
              </a:ext>
            </a:extLst>
          </p:cNvPr>
          <p:cNvSpPr/>
          <p:nvPr/>
        </p:nvSpPr>
        <p:spPr>
          <a:xfrm>
            <a:off x="9358416" y="5935683"/>
            <a:ext cx="274320"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35" name="Rectangle 79">
            <a:extLst>
              <a:ext uri="{FF2B5EF4-FFF2-40B4-BE49-F238E27FC236}">
                <a16:creationId xmlns:a16="http://schemas.microsoft.com/office/drawing/2014/main" id="{E9988629-0779-4440-9786-118D341DB932}"/>
              </a:ext>
            </a:extLst>
          </p:cNvPr>
          <p:cNvSpPr/>
          <p:nvPr/>
        </p:nvSpPr>
        <p:spPr>
          <a:xfrm>
            <a:off x="9358416" y="6261291"/>
            <a:ext cx="274320" cy="2286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36" name="TextBox 80">
            <a:extLst>
              <a:ext uri="{FF2B5EF4-FFF2-40B4-BE49-F238E27FC236}">
                <a16:creationId xmlns:a16="http://schemas.microsoft.com/office/drawing/2014/main" id="{ED71971A-2A2F-4C77-A571-7DF53D9A8C2A}"/>
              </a:ext>
            </a:extLst>
          </p:cNvPr>
          <p:cNvSpPr txBox="1"/>
          <p:nvPr/>
        </p:nvSpPr>
        <p:spPr>
          <a:xfrm>
            <a:off x="748771" y="5935683"/>
            <a:ext cx="2194560" cy="246221"/>
          </a:xfrm>
          <a:prstGeom prst="rect">
            <a:avLst/>
          </a:prstGeom>
          <a:noFill/>
        </p:spPr>
        <p:txBody>
          <a:bodyPr wrap="square" rtlCol="0">
            <a:spAutoFit/>
          </a:bodyPr>
          <a:lstStyle/>
          <a:p>
            <a:r>
              <a:rPr lang="en-US" sz="1000" dirty="0">
                <a:latin typeface="Century Gothic" panose="020B0502020202020204" pitchFamily="34" charset="0"/>
              </a:rPr>
              <a:t>Key Color 1</a:t>
            </a:r>
          </a:p>
        </p:txBody>
      </p:sp>
      <p:sp>
        <p:nvSpPr>
          <p:cNvPr id="37" name="TextBox 81">
            <a:extLst>
              <a:ext uri="{FF2B5EF4-FFF2-40B4-BE49-F238E27FC236}">
                <a16:creationId xmlns:a16="http://schemas.microsoft.com/office/drawing/2014/main" id="{10A20684-E8B2-439A-B7BA-5DE4570E0EBD}"/>
              </a:ext>
            </a:extLst>
          </p:cNvPr>
          <p:cNvSpPr txBox="1"/>
          <p:nvPr/>
        </p:nvSpPr>
        <p:spPr>
          <a:xfrm>
            <a:off x="748771" y="6261291"/>
            <a:ext cx="2194560" cy="246221"/>
          </a:xfrm>
          <a:prstGeom prst="rect">
            <a:avLst/>
          </a:prstGeom>
          <a:noFill/>
        </p:spPr>
        <p:txBody>
          <a:bodyPr wrap="square" rtlCol="0">
            <a:spAutoFit/>
          </a:bodyPr>
          <a:lstStyle/>
          <a:p>
            <a:r>
              <a:rPr lang="en-US" sz="1000" dirty="0">
                <a:latin typeface="Century Gothic" panose="020B0502020202020204" pitchFamily="34" charset="0"/>
              </a:rPr>
              <a:t>Key Color 2</a:t>
            </a:r>
          </a:p>
        </p:txBody>
      </p:sp>
      <p:sp>
        <p:nvSpPr>
          <p:cNvPr id="38" name="TextBox 82">
            <a:extLst>
              <a:ext uri="{FF2B5EF4-FFF2-40B4-BE49-F238E27FC236}">
                <a16:creationId xmlns:a16="http://schemas.microsoft.com/office/drawing/2014/main" id="{A6316E69-2C4C-4B51-907A-87F05F8C46D5}"/>
              </a:ext>
            </a:extLst>
          </p:cNvPr>
          <p:cNvSpPr txBox="1"/>
          <p:nvPr/>
        </p:nvSpPr>
        <p:spPr>
          <a:xfrm>
            <a:off x="3703339" y="5935346"/>
            <a:ext cx="2194560" cy="246221"/>
          </a:xfrm>
          <a:prstGeom prst="rect">
            <a:avLst/>
          </a:prstGeom>
          <a:noFill/>
        </p:spPr>
        <p:txBody>
          <a:bodyPr wrap="square" rtlCol="0">
            <a:spAutoFit/>
          </a:bodyPr>
          <a:lstStyle/>
          <a:p>
            <a:r>
              <a:rPr lang="en-US" sz="1000" dirty="0">
                <a:latin typeface="Century Gothic" panose="020B0502020202020204" pitchFamily="34" charset="0"/>
              </a:rPr>
              <a:t>Key Color 3</a:t>
            </a:r>
          </a:p>
        </p:txBody>
      </p:sp>
      <p:sp>
        <p:nvSpPr>
          <p:cNvPr id="39" name="TextBox 83">
            <a:extLst>
              <a:ext uri="{FF2B5EF4-FFF2-40B4-BE49-F238E27FC236}">
                <a16:creationId xmlns:a16="http://schemas.microsoft.com/office/drawing/2014/main" id="{8164124C-E22E-4C18-989D-0664ABC48377}"/>
              </a:ext>
            </a:extLst>
          </p:cNvPr>
          <p:cNvSpPr txBox="1"/>
          <p:nvPr/>
        </p:nvSpPr>
        <p:spPr>
          <a:xfrm>
            <a:off x="3703339" y="6260954"/>
            <a:ext cx="2194560" cy="246221"/>
          </a:xfrm>
          <a:prstGeom prst="rect">
            <a:avLst/>
          </a:prstGeom>
          <a:noFill/>
        </p:spPr>
        <p:txBody>
          <a:bodyPr wrap="square" rtlCol="0">
            <a:spAutoFit/>
          </a:bodyPr>
          <a:lstStyle/>
          <a:p>
            <a:r>
              <a:rPr lang="en-US" sz="1000" dirty="0">
                <a:latin typeface="Century Gothic" panose="020B0502020202020204" pitchFamily="34" charset="0"/>
              </a:rPr>
              <a:t>Key Color 4</a:t>
            </a:r>
          </a:p>
        </p:txBody>
      </p:sp>
      <p:sp>
        <p:nvSpPr>
          <p:cNvPr id="40" name="TextBox 84">
            <a:extLst>
              <a:ext uri="{FF2B5EF4-FFF2-40B4-BE49-F238E27FC236}">
                <a16:creationId xmlns:a16="http://schemas.microsoft.com/office/drawing/2014/main" id="{CC837053-8BCF-442C-91F8-29897C6683CC}"/>
              </a:ext>
            </a:extLst>
          </p:cNvPr>
          <p:cNvSpPr txBox="1"/>
          <p:nvPr/>
        </p:nvSpPr>
        <p:spPr>
          <a:xfrm>
            <a:off x="6655999" y="5933608"/>
            <a:ext cx="2194560" cy="246221"/>
          </a:xfrm>
          <a:prstGeom prst="rect">
            <a:avLst/>
          </a:prstGeom>
          <a:noFill/>
        </p:spPr>
        <p:txBody>
          <a:bodyPr wrap="square" rtlCol="0">
            <a:spAutoFit/>
          </a:bodyPr>
          <a:lstStyle/>
          <a:p>
            <a:r>
              <a:rPr lang="en-US" sz="1000" dirty="0">
                <a:latin typeface="Century Gothic" panose="020B0502020202020204" pitchFamily="34" charset="0"/>
              </a:rPr>
              <a:t>Key Color 5</a:t>
            </a:r>
          </a:p>
        </p:txBody>
      </p:sp>
      <p:sp>
        <p:nvSpPr>
          <p:cNvPr id="41" name="TextBox 85">
            <a:extLst>
              <a:ext uri="{FF2B5EF4-FFF2-40B4-BE49-F238E27FC236}">
                <a16:creationId xmlns:a16="http://schemas.microsoft.com/office/drawing/2014/main" id="{9F878A16-8C39-43A7-B07B-0ECC22B7893C}"/>
              </a:ext>
            </a:extLst>
          </p:cNvPr>
          <p:cNvSpPr txBox="1"/>
          <p:nvPr/>
        </p:nvSpPr>
        <p:spPr>
          <a:xfrm>
            <a:off x="6655999" y="6259216"/>
            <a:ext cx="2194560" cy="246221"/>
          </a:xfrm>
          <a:prstGeom prst="rect">
            <a:avLst/>
          </a:prstGeom>
          <a:noFill/>
        </p:spPr>
        <p:txBody>
          <a:bodyPr wrap="square" rtlCol="0">
            <a:spAutoFit/>
          </a:bodyPr>
          <a:lstStyle/>
          <a:p>
            <a:r>
              <a:rPr lang="en-US" sz="1000" dirty="0">
                <a:latin typeface="Century Gothic" panose="020B0502020202020204" pitchFamily="34" charset="0"/>
              </a:rPr>
              <a:t>Key Color 6</a:t>
            </a:r>
          </a:p>
        </p:txBody>
      </p:sp>
      <p:sp>
        <p:nvSpPr>
          <p:cNvPr id="42" name="TextBox 86">
            <a:extLst>
              <a:ext uri="{FF2B5EF4-FFF2-40B4-BE49-F238E27FC236}">
                <a16:creationId xmlns:a16="http://schemas.microsoft.com/office/drawing/2014/main" id="{B6F2D402-B6FF-49B8-8614-EA63853D6D3C}"/>
              </a:ext>
            </a:extLst>
          </p:cNvPr>
          <p:cNvSpPr txBox="1"/>
          <p:nvPr/>
        </p:nvSpPr>
        <p:spPr>
          <a:xfrm>
            <a:off x="9610567" y="5933271"/>
            <a:ext cx="2194560" cy="246221"/>
          </a:xfrm>
          <a:prstGeom prst="rect">
            <a:avLst/>
          </a:prstGeom>
          <a:noFill/>
        </p:spPr>
        <p:txBody>
          <a:bodyPr wrap="square" rtlCol="0">
            <a:spAutoFit/>
          </a:bodyPr>
          <a:lstStyle/>
          <a:p>
            <a:r>
              <a:rPr lang="en-US" sz="1000" dirty="0">
                <a:latin typeface="Century Gothic" panose="020B0502020202020204" pitchFamily="34" charset="0"/>
              </a:rPr>
              <a:t>Key Color 7</a:t>
            </a:r>
          </a:p>
        </p:txBody>
      </p:sp>
      <p:sp>
        <p:nvSpPr>
          <p:cNvPr id="43" name="TextBox 87">
            <a:extLst>
              <a:ext uri="{FF2B5EF4-FFF2-40B4-BE49-F238E27FC236}">
                <a16:creationId xmlns:a16="http://schemas.microsoft.com/office/drawing/2014/main" id="{710BFF04-0792-434C-8E71-6DD27FDDB207}"/>
              </a:ext>
            </a:extLst>
          </p:cNvPr>
          <p:cNvSpPr txBox="1"/>
          <p:nvPr/>
        </p:nvSpPr>
        <p:spPr>
          <a:xfrm>
            <a:off x="9610567" y="6258879"/>
            <a:ext cx="2194560" cy="246221"/>
          </a:xfrm>
          <a:prstGeom prst="rect">
            <a:avLst/>
          </a:prstGeom>
          <a:noFill/>
        </p:spPr>
        <p:txBody>
          <a:bodyPr wrap="square" rtlCol="0">
            <a:spAutoFit/>
          </a:bodyPr>
          <a:lstStyle/>
          <a:p>
            <a:r>
              <a:rPr lang="en-US" sz="1000" dirty="0">
                <a:latin typeface="Century Gothic" panose="020B0502020202020204" pitchFamily="34" charset="0"/>
              </a:rPr>
              <a:t>Key Color 8</a:t>
            </a:r>
          </a:p>
        </p:txBody>
      </p:sp>
      <p:sp>
        <p:nvSpPr>
          <p:cNvPr id="44" name="TextBox 104">
            <a:extLst>
              <a:ext uri="{FF2B5EF4-FFF2-40B4-BE49-F238E27FC236}">
                <a16:creationId xmlns:a16="http://schemas.microsoft.com/office/drawing/2014/main" id="{312F9353-E318-411E-8C20-560FC195811A}"/>
              </a:ext>
            </a:extLst>
          </p:cNvPr>
          <p:cNvSpPr txBox="1"/>
          <p:nvPr/>
        </p:nvSpPr>
        <p:spPr>
          <a:xfrm>
            <a:off x="956934" y="6596738"/>
            <a:ext cx="2194560" cy="246221"/>
          </a:xfrm>
          <a:prstGeom prst="rect">
            <a:avLst/>
          </a:prstGeom>
          <a:noFill/>
        </p:spPr>
        <p:txBody>
          <a:bodyPr wrap="square" rtlCol="0">
            <a:spAutoFit/>
          </a:bodyPr>
          <a:lstStyle/>
          <a:p>
            <a:r>
              <a:rPr lang="en-US" sz="1000" dirty="0">
                <a:latin typeface="Century Gothic" panose="020B0502020202020204" pitchFamily="34" charset="0"/>
              </a:rPr>
              <a:t>Signifies a Scheduled Break</a:t>
            </a:r>
          </a:p>
        </p:txBody>
      </p:sp>
      <p:sp>
        <p:nvSpPr>
          <p:cNvPr id="45" name="Rectangle 105">
            <a:extLst>
              <a:ext uri="{FF2B5EF4-FFF2-40B4-BE49-F238E27FC236}">
                <a16:creationId xmlns:a16="http://schemas.microsoft.com/office/drawing/2014/main" id="{CBDB0434-1FDA-4ED1-A797-0E475598B426}"/>
              </a:ext>
            </a:extLst>
          </p:cNvPr>
          <p:cNvSpPr/>
          <p:nvPr/>
        </p:nvSpPr>
        <p:spPr>
          <a:xfrm>
            <a:off x="9357192" y="3518522"/>
            <a:ext cx="640080" cy="18288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6" name="Rectangle 106">
            <a:extLst>
              <a:ext uri="{FF2B5EF4-FFF2-40B4-BE49-F238E27FC236}">
                <a16:creationId xmlns:a16="http://schemas.microsoft.com/office/drawing/2014/main" id="{98814F9C-0ADC-446C-943E-2E8CC9AF1462}"/>
              </a:ext>
            </a:extLst>
          </p:cNvPr>
          <p:cNvSpPr/>
          <p:nvPr/>
        </p:nvSpPr>
        <p:spPr>
          <a:xfrm>
            <a:off x="5726670" y="2050889"/>
            <a:ext cx="457200" cy="182880"/>
          </a:xfrm>
          <a:prstGeom prst="rect">
            <a:avLst/>
          </a:prstGeom>
          <a:solidFill>
            <a:srgbClr val="DE42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2211759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ítulo 1">
            <a:extLst>
              <a:ext uri="{FF2B5EF4-FFF2-40B4-BE49-F238E27FC236}">
                <a16:creationId xmlns:a16="http://schemas.microsoft.com/office/drawing/2014/main" id="{147EB1D0-C696-4AED-AD54-EEF40E60C6C8}"/>
              </a:ext>
            </a:extLst>
          </p:cNvPr>
          <p:cNvSpPr>
            <a:spLocks noGrp="1"/>
          </p:cNvSpPr>
          <p:nvPr>
            <p:ph type="subTitle" idx="1"/>
          </p:nvPr>
        </p:nvSpPr>
        <p:spPr/>
        <p:txBody>
          <a:bodyPr/>
          <a:lstStyle/>
          <a:p>
            <a:endParaRPr lang="es-PE" dirty="0"/>
          </a:p>
        </p:txBody>
      </p:sp>
      <p:sp>
        <p:nvSpPr>
          <p:cNvPr id="3" name="Título 2">
            <a:extLst>
              <a:ext uri="{FF2B5EF4-FFF2-40B4-BE49-F238E27FC236}">
                <a16:creationId xmlns:a16="http://schemas.microsoft.com/office/drawing/2014/main" id="{967D7C61-1DFF-4DD2-83A5-BE377EA6003B}"/>
              </a:ext>
            </a:extLst>
          </p:cNvPr>
          <p:cNvSpPr>
            <a:spLocks noGrp="1"/>
          </p:cNvSpPr>
          <p:nvPr>
            <p:ph type="title"/>
          </p:nvPr>
        </p:nvSpPr>
        <p:spPr/>
        <p:txBody>
          <a:bodyPr/>
          <a:lstStyle/>
          <a:p>
            <a:endParaRPr lang="es-PE" dirty="0"/>
          </a:p>
        </p:txBody>
      </p:sp>
      <p:sp>
        <p:nvSpPr>
          <p:cNvPr id="4" name="Marcador de número de diapositiva 3">
            <a:extLst>
              <a:ext uri="{FF2B5EF4-FFF2-40B4-BE49-F238E27FC236}">
                <a16:creationId xmlns:a16="http://schemas.microsoft.com/office/drawing/2014/main" id="{9D66C76C-6724-4D8C-BB41-0674FC3CE30F}"/>
              </a:ext>
            </a:extLst>
          </p:cNvPr>
          <p:cNvSpPr>
            <a:spLocks noGrp="1"/>
          </p:cNvSpPr>
          <p:nvPr>
            <p:ph type="sldNum" sz="quarter" idx="12"/>
          </p:nvPr>
        </p:nvSpPr>
        <p:spPr/>
        <p:txBody>
          <a:bodyPr/>
          <a:lstStyle/>
          <a:p>
            <a:fld id="{F68327C5-B821-4FE9-A59A-A60D9EB59A9A}" type="slidenum">
              <a:rPr lang="en-US" smtClean="0"/>
              <a:pPr/>
              <a:t>7</a:t>
            </a:fld>
            <a:endParaRPr lang="en-US" dirty="0"/>
          </a:p>
        </p:txBody>
      </p:sp>
      <p:graphicFrame>
        <p:nvGraphicFramePr>
          <p:cNvPr id="5" name="Tabla 4">
            <a:extLst>
              <a:ext uri="{FF2B5EF4-FFF2-40B4-BE49-F238E27FC236}">
                <a16:creationId xmlns:a16="http://schemas.microsoft.com/office/drawing/2014/main" id="{6929AAA2-B0EF-4AA2-A6E9-A214B7C4A44D}"/>
              </a:ext>
            </a:extLst>
          </p:cNvPr>
          <p:cNvGraphicFramePr>
            <a:graphicFrameLocks noGrp="1"/>
          </p:cNvGraphicFramePr>
          <p:nvPr>
            <p:extLst>
              <p:ext uri="{D42A27DB-BD31-4B8C-83A1-F6EECF244321}">
                <p14:modId xmlns:p14="http://schemas.microsoft.com/office/powerpoint/2010/main" val="2284761976"/>
              </p:ext>
            </p:extLst>
          </p:nvPr>
        </p:nvGraphicFramePr>
        <p:xfrm>
          <a:off x="1600201" y="3962399"/>
          <a:ext cx="8902683" cy="299086"/>
        </p:xfrm>
        <a:graphic>
          <a:graphicData uri="http://schemas.openxmlformats.org/drawingml/2006/table">
            <a:tbl>
              <a:tblPr firstRow="1" bandRow="1">
                <a:effectLst>
                  <a:outerShdw blurRad="114300" dist="38100" dir="2700000" algn="tl" rotWithShape="0">
                    <a:prstClr val="black">
                      <a:alpha val="20000"/>
                    </a:prstClr>
                  </a:outerShdw>
                </a:effectLst>
                <a:tableStyleId>{5C22544A-7EE6-4342-B048-85BDC9FD1C3A}</a:tableStyleId>
              </a:tblPr>
              <a:tblGrid>
                <a:gridCol w="887948">
                  <a:extLst>
                    <a:ext uri="{9D8B030D-6E8A-4147-A177-3AD203B41FA5}">
                      <a16:colId xmlns:a16="http://schemas.microsoft.com/office/drawing/2014/main" val="20000"/>
                    </a:ext>
                  </a:extLst>
                </a:gridCol>
                <a:gridCol w="8014735">
                  <a:extLst>
                    <a:ext uri="{9D8B030D-6E8A-4147-A177-3AD203B41FA5}">
                      <a16:colId xmlns:a16="http://schemas.microsoft.com/office/drawing/2014/main" val="20001"/>
                    </a:ext>
                  </a:extLst>
                </a:gridCol>
              </a:tblGrid>
              <a:tr h="228600">
                <a:tc>
                  <a:txBody>
                    <a:bodyPr/>
                    <a:lstStyle/>
                    <a:p>
                      <a:pPr algn="ctr" rtl="0"/>
                      <a:r>
                        <a:rPr lang="es" sz="1400" b="1">
                          <a:effectLst>
                            <a:outerShdw blurRad="38100" dist="38100" dir="2700000" algn="tl">
                              <a:srgbClr val="000000">
                                <a:alpha val="43137"/>
                              </a:srgbClr>
                            </a:outerShdw>
                          </a:effectLst>
                          <a:latin typeface="+mj-lt"/>
                          <a:cs typeface="Arial" panose="020B0604020202020204" pitchFamily="34" charset="0"/>
                        </a:rPr>
                        <a:t>Tareas</a:t>
                      </a:r>
                    </a:p>
                  </a:txBody>
                  <a:tcPr marL="85726" marR="85726" marT="42863" marB="42863">
                    <a:lnL w="12700" cap="flat" cmpd="sng" algn="ctr">
                      <a:solidFill>
                        <a:srgbClr val="7E7E7E"/>
                      </a:solidFill>
                      <a:prstDash val="solid"/>
                      <a:round/>
                      <a:headEnd type="none" w="med" len="med"/>
                      <a:tailEnd type="none" w="med" len="med"/>
                    </a:lnL>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accent2">
                        <a:lumMod val="50000"/>
                      </a:schemeClr>
                    </a:solidFill>
                  </a:tcPr>
                </a:tc>
                <a:tc>
                  <a:txBody>
                    <a:bodyPr/>
                    <a:lstStyle/>
                    <a:p>
                      <a:pPr algn="ctr" rtl="0"/>
                      <a:r>
                        <a:rPr lang="es" sz="1400" b="1">
                          <a:effectLst>
                            <a:outerShdw blurRad="38100" dist="38100" dir="2700000" algn="tl">
                              <a:srgbClr val="000000">
                                <a:alpha val="43137"/>
                              </a:srgbClr>
                            </a:outerShdw>
                          </a:effectLst>
                          <a:latin typeface="+mj-lt"/>
                          <a:cs typeface="Arial" panose="020B0604020202020204" pitchFamily="34" charset="0"/>
                        </a:rPr>
                        <a:t>Mes 2</a:t>
                      </a:r>
                    </a:p>
                  </a:txBody>
                  <a:tcPr marL="85726" marR="85726" marT="42863" marB="42863">
                    <a:lnR w="12700" cap="flat" cmpd="sng" algn="ctr">
                      <a:solidFill>
                        <a:srgbClr val="7E7E7E"/>
                      </a:solidFill>
                      <a:prstDash val="solid"/>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accent2">
                        <a:lumMod val="50000"/>
                      </a:schemeClr>
                    </a:solidFill>
                  </a:tcPr>
                </a:tc>
                <a:extLst>
                  <a:ext uri="{0D108BD9-81ED-4DB2-BD59-A6C34878D82A}">
                    <a16:rowId xmlns:a16="http://schemas.microsoft.com/office/drawing/2014/main" val="10000"/>
                  </a:ext>
                </a:extLst>
              </a:tr>
            </a:tbl>
          </a:graphicData>
        </a:graphic>
      </p:graphicFrame>
      <p:graphicFrame>
        <p:nvGraphicFramePr>
          <p:cNvPr id="6" name="Tabla 5">
            <a:extLst>
              <a:ext uri="{FF2B5EF4-FFF2-40B4-BE49-F238E27FC236}">
                <a16:creationId xmlns:a16="http://schemas.microsoft.com/office/drawing/2014/main" id="{08B0D9D6-DEB0-4FC0-A142-B8D659D46A8C}"/>
              </a:ext>
            </a:extLst>
          </p:cNvPr>
          <p:cNvGraphicFramePr>
            <a:graphicFrameLocks noGrp="1"/>
          </p:cNvGraphicFramePr>
          <p:nvPr>
            <p:extLst>
              <p:ext uri="{D42A27DB-BD31-4B8C-83A1-F6EECF244321}">
                <p14:modId xmlns:p14="http://schemas.microsoft.com/office/powerpoint/2010/main" val="440927324"/>
              </p:ext>
            </p:extLst>
          </p:nvPr>
        </p:nvGraphicFramePr>
        <p:xfrm>
          <a:off x="1600201" y="4261485"/>
          <a:ext cx="8902683" cy="1937390"/>
        </p:xfrm>
        <a:graphic>
          <a:graphicData uri="http://schemas.openxmlformats.org/drawingml/2006/table">
            <a:tbl>
              <a:tblPr firstRow="1" bandRow="1">
                <a:effectLst>
                  <a:outerShdw blurRad="114300" dist="38100" dir="2700000" algn="tl" rotWithShape="0">
                    <a:prstClr val="black">
                      <a:alpha val="20000"/>
                    </a:prstClr>
                  </a:outerShdw>
                </a:effectLst>
                <a:tableStyleId>{5C22544A-7EE6-4342-B048-85BDC9FD1C3A}</a:tableStyleId>
              </a:tblPr>
              <a:tblGrid>
                <a:gridCol w="887948">
                  <a:extLst>
                    <a:ext uri="{9D8B030D-6E8A-4147-A177-3AD203B41FA5}">
                      <a16:colId xmlns:a16="http://schemas.microsoft.com/office/drawing/2014/main" val="20000"/>
                    </a:ext>
                  </a:extLst>
                </a:gridCol>
                <a:gridCol w="258539">
                  <a:extLst>
                    <a:ext uri="{9D8B030D-6E8A-4147-A177-3AD203B41FA5}">
                      <a16:colId xmlns:a16="http://schemas.microsoft.com/office/drawing/2014/main" val="20001"/>
                    </a:ext>
                  </a:extLst>
                </a:gridCol>
                <a:gridCol w="258539">
                  <a:extLst>
                    <a:ext uri="{9D8B030D-6E8A-4147-A177-3AD203B41FA5}">
                      <a16:colId xmlns:a16="http://schemas.microsoft.com/office/drawing/2014/main" val="20002"/>
                    </a:ext>
                  </a:extLst>
                </a:gridCol>
                <a:gridCol w="258539">
                  <a:extLst>
                    <a:ext uri="{9D8B030D-6E8A-4147-A177-3AD203B41FA5}">
                      <a16:colId xmlns:a16="http://schemas.microsoft.com/office/drawing/2014/main" val="20003"/>
                    </a:ext>
                  </a:extLst>
                </a:gridCol>
                <a:gridCol w="258539">
                  <a:extLst>
                    <a:ext uri="{9D8B030D-6E8A-4147-A177-3AD203B41FA5}">
                      <a16:colId xmlns:a16="http://schemas.microsoft.com/office/drawing/2014/main" val="20004"/>
                    </a:ext>
                  </a:extLst>
                </a:gridCol>
                <a:gridCol w="258539">
                  <a:extLst>
                    <a:ext uri="{9D8B030D-6E8A-4147-A177-3AD203B41FA5}">
                      <a16:colId xmlns:a16="http://schemas.microsoft.com/office/drawing/2014/main" val="20005"/>
                    </a:ext>
                  </a:extLst>
                </a:gridCol>
                <a:gridCol w="258539">
                  <a:extLst>
                    <a:ext uri="{9D8B030D-6E8A-4147-A177-3AD203B41FA5}">
                      <a16:colId xmlns:a16="http://schemas.microsoft.com/office/drawing/2014/main" val="20006"/>
                    </a:ext>
                  </a:extLst>
                </a:gridCol>
                <a:gridCol w="258539">
                  <a:extLst>
                    <a:ext uri="{9D8B030D-6E8A-4147-A177-3AD203B41FA5}">
                      <a16:colId xmlns:a16="http://schemas.microsoft.com/office/drawing/2014/main" val="20007"/>
                    </a:ext>
                  </a:extLst>
                </a:gridCol>
                <a:gridCol w="258539">
                  <a:extLst>
                    <a:ext uri="{9D8B030D-6E8A-4147-A177-3AD203B41FA5}">
                      <a16:colId xmlns:a16="http://schemas.microsoft.com/office/drawing/2014/main" val="20008"/>
                    </a:ext>
                  </a:extLst>
                </a:gridCol>
                <a:gridCol w="258539">
                  <a:extLst>
                    <a:ext uri="{9D8B030D-6E8A-4147-A177-3AD203B41FA5}">
                      <a16:colId xmlns:a16="http://schemas.microsoft.com/office/drawing/2014/main" val="20009"/>
                    </a:ext>
                  </a:extLst>
                </a:gridCol>
                <a:gridCol w="258539">
                  <a:extLst>
                    <a:ext uri="{9D8B030D-6E8A-4147-A177-3AD203B41FA5}">
                      <a16:colId xmlns:a16="http://schemas.microsoft.com/office/drawing/2014/main" val="20010"/>
                    </a:ext>
                  </a:extLst>
                </a:gridCol>
                <a:gridCol w="258539">
                  <a:extLst>
                    <a:ext uri="{9D8B030D-6E8A-4147-A177-3AD203B41FA5}">
                      <a16:colId xmlns:a16="http://schemas.microsoft.com/office/drawing/2014/main" val="20011"/>
                    </a:ext>
                  </a:extLst>
                </a:gridCol>
                <a:gridCol w="258539">
                  <a:extLst>
                    <a:ext uri="{9D8B030D-6E8A-4147-A177-3AD203B41FA5}">
                      <a16:colId xmlns:a16="http://schemas.microsoft.com/office/drawing/2014/main" val="20012"/>
                    </a:ext>
                  </a:extLst>
                </a:gridCol>
                <a:gridCol w="258539">
                  <a:extLst>
                    <a:ext uri="{9D8B030D-6E8A-4147-A177-3AD203B41FA5}">
                      <a16:colId xmlns:a16="http://schemas.microsoft.com/office/drawing/2014/main" val="20013"/>
                    </a:ext>
                  </a:extLst>
                </a:gridCol>
                <a:gridCol w="258539">
                  <a:extLst>
                    <a:ext uri="{9D8B030D-6E8A-4147-A177-3AD203B41FA5}">
                      <a16:colId xmlns:a16="http://schemas.microsoft.com/office/drawing/2014/main" val="20014"/>
                    </a:ext>
                  </a:extLst>
                </a:gridCol>
                <a:gridCol w="258539">
                  <a:extLst>
                    <a:ext uri="{9D8B030D-6E8A-4147-A177-3AD203B41FA5}">
                      <a16:colId xmlns:a16="http://schemas.microsoft.com/office/drawing/2014/main" val="20015"/>
                    </a:ext>
                  </a:extLst>
                </a:gridCol>
                <a:gridCol w="258539">
                  <a:extLst>
                    <a:ext uri="{9D8B030D-6E8A-4147-A177-3AD203B41FA5}">
                      <a16:colId xmlns:a16="http://schemas.microsoft.com/office/drawing/2014/main" val="20016"/>
                    </a:ext>
                  </a:extLst>
                </a:gridCol>
                <a:gridCol w="258539">
                  <a:extLst>
                    <a:ext uri="{9D8B030D-6E8A-4147-A177-3AD203B41FA5}">
                      <a16:colId xmlns:a16="http://schemas.microsoft.com/office/drawing/2014/main" val="20017"/>
                    </a:ext>
                  </a:extLst>
                </a:gridCol>
                <a:gridCol w="258539">
                  <a:extLst>
                    <a:ext uri="{9D8B030D-6E8A-4147-A177-3AD203B41FA5}">
                      <a16:colId xmlns:a16="http://schemas.microsoft.com/office/drawing/2014/main" val="20018"/>
                    </a:ext>
                  </a:extLst>
                </a:gridCol>
                <a:gridCol w="258539">
                  <a:extLst>
                    <a:ext uri="{9D8B030D-6E8A-4147-A177-3AD203B41FA5}">
                      <a16:colId xmlns:a16="http://schemas.microsoft.com/office/drawing/2014/main" val="20019"/>
                    </a:ext>
                  </a:extLst>
                </a:gridCol>
                <a:gridCol w="258539">
                  <a:extLst>
                    <a:ext uri="{9D8B030D-6E8A-4147-A177-3AD203B41FA5}">
                      <a16:colId xmlns:a16="http://schemas.microsoft.com/office/drawing/2014/main" val="20020"/>
                    </a:ext>
                  </a:extLst>
                </a:gridCol>
                <a:gridCol w="258539">
                  <a:extLst>
                    <a:ext uri="{9D8B030D-6E8A-4147-A177-3AD203B41FA5}">
                      <a16:colId xmlns:a16="http://schemas.microsoft.com/office/drawing/2014/main" val="20021"/>
                    </a:ext>
                  </a:extLst>
                </a:gridCol>
                <a:gridCol w="258539">
                  <a:extLst>
                    <a:ext uri="{9D8B030D-6E8A-4147-A177-3AD203B41FA5}">
                      <a16:colId xmlns:a16="http://schemas.microsoft.com/office/drawing/2014/main" val="20022"/>
                    </a:ext>
                  </a:extLst>
                </a:gridCol>
                <a:gridCol w="258539">
                  <a:extLst>
                    <a:ext uri="{9D8B030D-6E8A-4147-A177-3AD203B41FA5}">
                      <a16:colId xmlns:a16="http://schemas.microsoft.com/office/drawing/2014/main" val="20023"/>
                    </a:ext>
                  </a:extLst>
                </a:gridCol>
                <a:gridCol w="258539">
                  <a:extLst>
                    <a:ext uri="{9D8B030D-6E8A-4147-A177-3AD203B41FA5}">
                      <a16:colId xmlns:a16="http://schemas.microsoft.com/office/drawing/2014/main" val="20024"/>
                    </a:ext>
                  </a:extLst>
                </a:gridCol>
                <a:gridCol w="258539">
                  <a:extLst>
                    <a:ext uri="{9D8B030D-6E8A-4147-A177-3AD203B41FA5}">
                      <a16:colId xmlns:a16="http://schemas.microsoft.com/office/drawing/2014/main" val="20025"/>
                    </a:ext>
                  </a:extLst>
                </a:gridCol>
                <a:gridCol w="258539">
                  <a:extLst>
                    <a:ext uri="{9D8B030D-6E8A-4147-A177-3AD203B41FA5}">
                      <a16:colId xmlns:a16="http://schemas.microsoft.com/office/drawing/2014/main" val="20026"/>
                    </a:ext>
                  </a:extLst>
                </a:gridCol>
                <a:gridCol w="258539">
                  <a:extLst>
                    <a:ext uri="{9D8B030D-6E8A-4147-A177-3AD203B41FA5}">
                      <a16:colId xmlns:a16="http://schemas.microsoft.com/office/drawing/2014/main" val="20027"/>
                    </a:ext>
                  </a:extLst>
                </a:gridCol>
                <a:gridCol w="258539">
                  <a:extLst>
                    <a:ext uri="{9D8B030D-6E8A-4147-A177-3AD203B41FA5}">
                      <a16:colId xmlns:a16="http://schemas.microsoft.com/office/drawing/2014/main" val="20028"/>
                    </a:ext>
                  </a:extLst>
                </a:gridCol>
                <a:gridCol w="258539">
                  <a:extLst>
                    <a:ext uri="{9D8B030D-6E8A-4147-A177-3AD203B41FA5}">
                      <a16:colId xmlns:a16="http://schemas.microsoft.com/office/drawing/2014/main" val="20029"/>
                    </a:ext>
                  </a:extLst>
                </a:gridCol>
                <a:gridCol w="258539">
                  <a:extLst>
                    <a:ext uri="{9D8B030D-6E8A-4147-A177-3AD203B41FA5}">
                      <a16:colId xmlns:a16="http://schemas.microsoft.com/office/drawing/2014/main" val="20030"/>
                    </a:ext>
                  </a:extLst>
                </a:gridCol>
                <a:gridCol w="258565">
                  <a:extLst>
                    <a:ext uri="{9D8B030D-6E8A-4147-A177-3AD203B41FA5}">
                      <a16:colId xmlns:a16="http://schemas.microsoft.com/office/drawing/2014/main" val="20031"/>
                    </a:ext>
                  </a:extLst>
                </a:gridCol>
              </a:tblGrid>
              <a:tr h="108589">
                <a:tc>
                  <a:txBody>
                    <a:bodyPr/>
                    <a:lstStyle/>
                    <a:p>
                      <a:pPr algn="ctr" rtl="0"/>
                      <a:endParaRPr lang="en-US" sz="1400" dirty="0">
                        <a:latin typeface="+mn-lt"/>
                      </a:endParaRPr>
                    </a:p>
                  </a:txBody>
                  <a:tcPr marL="0" marR="0" marT="0" marB="0">
                    <a:lnL w="12700" cap="flat" cmpd="sng" algn="ctr">
                      <a:solidFill>
                        <a:srgbClr val="7E7E7E"/>
                      </a:solidFill>
                      <a:prstDash val="solid"/>
                      <a:round/>
                      <a:headEnd type="none" w="med" len="med"/>
                      <a:tailEnd type="none" w="med" len="med"/>
                    </a:lnL>
                    <a:lnR w="12700" cap="flat" cmpd="sng" algn="ctr">
                      <a:solidFill>
                        <a:srgbClr val="7E7E7E"/>
                      </a:solidFill>
                      <a:prstDash val="solid"/>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 sz="1100">
                          <a:solidFill>
                            <a:schemeClr val="tx1"/>
                          </a:solidFill>
                          <a:latin typeface="+mn-lt"/>
                          <a:cs typeface="Arial" panose="020B0604020202020204" pitchFamily="34" charset="0"/>
                        </a:rPr>
                        <a:t>1</a:t>
                      </a:r>
                    </a:p>
                  </a:txBody>
                  <a:tcPr marL="0" marR="0" marT="0" marB="0" anchor="ctr">
                    <a:lnL w="12700" cap="flat" cmpd="sng" algn="ctr">
                      <a:solidFill>
                        <a:srgbClr val="7E7E7E"/>
                      </a:solidFill>
                      <a:prstDash val="solid"/>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 sz="1100">
                          <a:solidFill>
                            <a:schemeClr val="tx1"/>
                          </a:solidFill>
                          <a:latin typeface="+mn-lt"/>
                          <a:cs typeface="Arial" panose="020B0604020202020204" pitchFamily="34" charset="0"/>
                        </a:rPr>
                        <a:t>2</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3</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4</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5</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6</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7</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8</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9</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10</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11</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12</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13</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14</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15</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16</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17</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18</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19</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20</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21</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22</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23</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24</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25</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26</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27</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28</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29</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30</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31</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7E7E7E"/>
                      </a:solidFill>
                      <a:prstDash val="solid"/>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r h="281119">
                <a:tc>
                  <a:txBody>
                    <a:bodyPr/>
                    <a:lstStyle/>
                    <a:p>
                      <a:pPr rtl="0"/>
                      <a:r>
                        <a:rPr lang="es" sz="1150" dirty="0">
                          <a:solidFill>
                            <a:schemeClr val="tx1"/>
                          </a:solidFill>
                          <a:latin typeface="+mn-lt"/>
                          <a:cs typeface="Arial" panose="020B0604020202020204" pitchFamily="34" charset="0"/>
                        </a:rPr>
                        <a:t>Tarea 3</a:t>
                      </a:r>
                    </a:p>
                  </a:txBody>
                  <a:tcPr marL="85726" marR="85726" marT="42863" marB="42863" anchor="ctr">
                    <a:lnL w="12700" cap="flat" cmpd="sng" algn="ctr">
                      <a:solidFill>
                        <a:srgbClr val="7E7E7E"/>
                      </a:solidFill>
                      <a:prstDash val="solid"/>
                      <a:round/>
                      <a:headEnd type="none" w="med" len="med"/>
                      <a:tailEnd type="none" w="med" len="med"/>
                    </a:lnL>
                    <a:lnR w="12700" cap="flat" cmpd="sng" algn="ctr">
                      <a:solidFill>
                        <a:srgbClr val="7E7E7E"/>
                      </a:solidFill>
                      <a:prstDash val="solid"/>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75000"/>
                      </a:schemeClr>
                    </a:solidFill>
                  </a:tcPr>
                </a:tc>
                <a:tc>
                  <a:txBody>
                    <a:bodyPr/>
                    <a:lstStyle/>
                    <a:p>
                      <a:pPr rtl="0"/>
                      <a:endParaRPr lang="en-US" sz="1700" dirty="0">
                        <a:latin typeface="+mn-lt"/>
                      </a:endParaRPr>
                    </a:p>
                  </a:txBody>
                  <a:tcPr marL="85726" marR="85726" marT="42863" marB="42863">
                    <a:lnL w="12700" cap="flat" cmpd="sng" algn="ctr">
                      <a:solidFill>
                        <a:srgbClr val="7E7E7E"/>
                      </a:solidFill>
                      <a:prstDash val="solid"/>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marL="0" algn="r" defTabSz="914400" rtl="0" eaLnBrk="1" latinLnBrk="0" hangingPunct="1"/>
                      <a:endParaRPr lang="en-US" sz="1400" kern="1200" dirty="0">
                        <a:solidFill>
                          <a:schemeClr val="accent4"/>
                        </a:solidFill>
                        <a:latin typeface="+mn-lt"/>
                        <a:ea typeface="+mn-ea"/>
                        <a:cs typeface="+mn-cs"/>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7E7E7E"/>
                      </a:solidFill>
                      <a:prstDash val="solid"/>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extLst>
                  <a:ext uri="{0D108BD9-81ED-4DB2-BD59-A6C34878D82A}">
                    <a16:rowId xmlns:a16="http://schemas.microsoft.com/office/drawing/2014/main" val="10002"/>
                  </a:ext>
                </a:extLst>
              </a:tr>
              <a:tr h="281119">
                <a:tc>
                  <a:txBody>
                    <a:bodyPr/>
                    <a:lstStyle/>
                    <a:p>
                      <a:pPr rtl="0"/>
                      <a:r>
                        <a:rPr lang="es" sz="1150">
                          <a:solidFill>
                            <a:schemeClr val="tx1"/>
                          </a:solidFill>
                          <a:latin typeface="+mn-lt"/>
                          <a:cs typeface="Arial" panose="020B0604020202020204" pitchFamily="34" charset="0"/>
                        </a:rPr>
                        <a:t>Tarea 4</a:t>
                      </a:r>
                    </a:p>
                  </a:txBody>
                  <a:tcPr marL="85726" marR="85726" marT="42863" marB="42863" anchor="ctr">
                    <a:lnL w="12700" cap="flat" cmpd="sng" algn="ctr">
                      <a:solidFill>
                        <a:srgbClr val="7E7E7E"/>
                      </a:solidFill>
                      <a:prstDash val="solid"/>
                      <a:round/>
                      <a:headEnd type="none" w="med" len="med"/>
                      <a:tailEnd type="none" w="med" len="med"/>
                    </a:lnL>
                    <a:lnR w="12700" cap="flat" cmpd="sng" algn="ctr">
                      <a:solidFill>
                        <a:srgbClr val="7E7E7E"/>
                      </a:solidFill>
                      <a:prstDash val="solid"/>
                      <a:round/>
                      <a:headEnd type="none" w="med" len="med"/>
                      <a:tailEnd type="none" w="med" len="med"/>
                    </a:lnR>
                    <a:solidFill>
                      <a:schemeClr val="bg1">
                        <a:lumMod val="75000"/>
                      </a:schemeClr>
                    </a:solidFill>
                  </a:tcPr>
                </a:tc>
                <a:tc>
                  <a:txBody>
                    <a:bodyPr/>
                    <a:lstStyle/>
                    <a:p>
                      <a:pPr rtl="0"/>
                      <a:endParaRPr lang="en-US" sz="1700" dirty="0">
                        <a:latin typeface="+mn-lt"/>
                      </a:endParaRPr>
                    </a:p>
                  </a:txBody>
                  <a:tcPr marL="85726" marR="85726" marT="42863" marB="42863">
                    <a:lnL w="12700" cap="flat" cmpd="sng" algn="ctr">
                      <a:solidFill>
                        <a:srgbClr val="7E7E7E"/>
                      </a:solidFill>
                      <a:prstDash val="solid"/>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marL="0" algn="r" defTabSz="914400" rtl="0" eaLnBrk="1" latinLnBrk="0" hangingPunct="1"/>
                      <a:endParaRPr lang="en-US" sz="1400" kern="1200" dirty="0">
                        <a:solidFill>
                          <a:schemeClr val="accent4"/>
                        </a:solidFill>
                        <a:latin typeface="+mn-lt"/>
                        <a:ea typeface="+mn-ea"/>
                        <a:cs typeface="+mn-cs"/>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7E7E7E"/>
                      </a:solidFill>
                      <a:prstDash val="solid"/>
                      <a:round/>
                      <a:headEnd type="none" w="med" len="med"/>
                      <a:tailEnd type="none" w="med" len="med"/>
                    </a:lnR>
                    <a:solidFill>
                      <a:schemeClr val="bg1">
                        <a:lumMod val="85000"/>
                      </a:schemeClr>
                    </a:solidFill>
                  </a:tcPr>
                </a:tc>
                <a:extLst>
                  <a:ext uri="{0D108BD9-81ED-4DB2-BD59-A6C34878D82A}">
                    <a16:rowId xmlns:a16="http://schemas.microsoft.com/office/drawing/2014/main" val="10003"/>
                  </a:ext>
                </a:extLst>
              </a:tr>
              <a:tr h="281119">
                <a:tc>
                  <a:txBody>
                    <a:bodyPr/>
                    <a:lstStyle/>
                    <a:p>
                      <a:pPr rtl="0"/>
                      <a:r>
                        <a:rPr lang="es" sz="1150">
                          <a:solidFill>
                            <a:schemeClr val="tx1"/>
                          </a:solidFill>
                          <a:latin typeface="+mn-lt"/>
                          <a:cs typeface="Arial" panose="020B0604020202020204" pitchFamily="34" charset="0"/>
                        </a:rPr>
                        <a:t>Revisión</a:t>
                      </a:r>
                    </a:p>
                  </a:txBody>
                  <a:tcPr marL="85726" marR="85726" marT="42863" marB="42863" anchor="ctr">
                    <a:lnL w="12700" cap="flat" cmpd="sng" algn="ctr">
                      <a:solidFill>
                        <a:srgbClr val="7E7E7E"/>
                      </a:solidFill>
                      <a:prstDash val="solid"/>
                      <a:round/>
                      <a:headEnd type="none" w="med" len="med"/>
                      <a:tailEnd type="none" w="med" len="med"/>
                    </a:lnL>
                    <a:lnR w="12700" cap="flat" cmpd="sng" algn="ctr">
                      <a:solidFill>
                        <a:srgbClr val="7E7E7E"/>
                      </a:solidFill>
                      <a:prstDash val="solid"/>
                      <a:round/>
                      <a:headEnd type="none" w="med" len="med"/>
                      <a:tailEnd type="none" w="med" len="med"/>
                    </a:lnR>
                    <a:solidFill>
                      <a:schemeClr val="bg1">
                        <a:lumMod val="75000"/>
                      </a:schemeClr>
                    </a:solidFill>
                  </a:tcPr>
                </a:tc>
                <a:tc>
                  <a:txBody>
                    <a:bodyPr/>
                    <a:lstStyle/>
                    <a:p>
                      <a:pPr rtl="0"/>
                      <a:endParaRPr lang="en-US" sz="1700" dirty="0">
                        <a:latin typeface="+mn-lt"/>
                      </a:endParaRPr>
                    </a:p>
                  </a:txBody>
                  <a:tcPr marL="85726" marR="85726" marT="42863" marB="42863">
                    <a:lnL w="12700" cap="flat" cmpd="sng" algn="ctr">
                      <a:solidFill>
                        <a:srgbClr val="7E7E7E"/>
                      </a:solidFill>
                      <a:prstDash val="solid"/>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marL="0" algn="r" defTabSz="914400" rtl="0" eaLnBrk="1" latinLnBrk="0" hangingPunct="1"/>
                      <a:endParaRPr lang="en-US" sz="1400" kern="1200" dirty="0">
                        <a:solidFill>
                          <a:schemeClr val="accent4"/>
                        </a:solidFill>
                        <a:latin typeface="+mn-lt"/>
                        <a:ea typeface="+mn-ea"/>
                        <a:cs typeface="+mn-cs"/>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7E7E7E"/>
                      </a:solidFill>
                      <a:prstDash val="solid"/>
                      <a:round/>
                      <a:headEnd type="none" w="med" len="med"/>
                      <a:tailEnd type="none" w="med" len="med"/>
                    </a:lnR>
                    <a:solidFill>
                      <a:schemeClr val="bg1">
                        <a:lumMod val="85000"/>
                      </a:schemeClr>
                    </a:solidFill>
                  </a:tcPr>
                </a:tc>
                <a:extLst>
                  <a:ext uri="{0D108BD9-81ED-4DB2-BD59-A6C34878D82A}">
                    <a16:rowId xmlns:a16="http://schemas.microsoft.com/office/drawing/2014/main" val="10004"/>
                  </a:ext>
                </a:extLst>
              </a:tr>
              <a:tr h="281119">
                <a:tc>
                  <a:txBody>
                    <a:bodyPr/>
                    <a:lstStyle/>
                    <a:p>
                      <a:pPr rtl="0"/>
                      <a:r>
                        <a:rPr lang="es" sz="1150" dirty="0">
                          <a:solidFill>
                            <a:schemeClr val="tx1"/>
                          </a:solidFill>
                          <a:latin typeface="+mn-lt"/>
                          <a:cs typeface="Arial" panose="020B0604020202020204" pitchFamily="34" charset="0"/>
                        </a:rPr>
                        <a:t>Revisiones</a:t>
                      </a:r>
                    </a:p>
                  </a:txBody>
                  <a:tcPr marL="85726" marR="85726" marT="42863" marB="42863" anchor="ctr">
                    <a:lnL w="12700" cap="flat" cmpd="sng" algn="ctr">
                      <a:solidFill>
                        <a:srgbClr val="7E7E7E"/>
                      </a:solidFill>
                      <a:prstDash val="solid"/>
                      <a:round/>
                      <a:headEnd type="none" w="med" len="med"/>
                      <a:tailEnd type="none" w="med" len="med"/>
                    </a:lnL>
                    <a:lnR w="12700" cap="flat" cmpd="sng" algn="ctr">
                      <a:solidFill>
                        <a:srgbClr val="7E7E7E"/>
                      </a:solidFill>
                      <a:prstDash val="solid"/>
                      <a:round/>
                      <a:headEnd type="none" w="med" len="med"/>
                      <a:tailEnd type="none" w="med" len="med"/>
                    </a:lnR>
                    <a:solidFill>
                      <a:schemeClr val="bg1">
                        <a:lumMod val="75000"/>
                      </a:schemeClr>
                    </a:solidFill>
                  </a:tcPr>
                </a:tc>
                <a:tc>
                  <a:txBody>
                    <a:bodyPr/>
                    <a:lstStyle/>
                    <a:p>
                      <a:pPr rtl="0"/>
                      <a:endParaRPr lang="en-US" sz="1700" dirty="0">
                        <a:latin typeface="+mn-lt"/>
                      </a:endParaRPr>
                    </a:p>
                  </a:txBody>
                  <a:tcPr marL="85726" marR="85726" marT="42863" marB="42863">
                    <a:lnL w="12700" cap="flat" cmpd="sng" algn="ctr">
                      <a:solidFill>
                        <a:srgbClr val="7E7E7E"/>
                      </a:solidFill>
                      <a:prstDash val="solid"/>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marL="0" algn="r" defTabSz="914400" rtl="0" eaLnBrk="1" latinLnBrk="0" hangingPunct="1"/>
                      <a:endParaRPr lang="en-US" sz="1400" kern="1200" dirty="0">
                        <a:solidFill>
                          <a:schemeClr val="accent4"/>
                        </a:solidFill>
                        <a:latin typeface="+mn-lt"/>
                        <a:ea typeface="+mn-ea"/>
                        <a:cs typeface="+mn-cs"/>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7E7E7E"/>
                      </a:solidFill>
                      <a:prstDash val="solid"/>
                      <a:round/>
                      <a:headEnd type="none" w="med" len="med"/>
                      <a:tailEnd type="none" w="med" len="med"/>
                    </a:lnR>
                    <a:solidFill>
                      <a:schemeClr val="bg1">
                        <a:lumMod val="85000"/>
                      </a:schemeClr>
                    </a:solidFill>
                  </a:tcPr>
                </a:tc>
                <a:extLst>
                  <a:ext uri="{0D108BD9-81ED-4DB2-BD59-A6C34878D82A}">
                    <a16:rowId xmlns:a16="http://schemas.microsoft.com/office/drawing/2014/main" val="10005"/>
                  </a:ext>
                </a:extLst>
              </a:tr>
              <a:tr h="281119">
                <a:tc>
                  <a:txBody>
                    <a:bodyPr/>
                    <a:lstStyle/>
                    <a:p>
                      <a:pPr rtl="0"/>
                      <a:r>
                        <a:rPr lang="es" sz="1150" dirty="0">
                          <a:solidFill>
                            <a:schemeClr val="tx1"/>
                          </a:solidFill>
                          <a:latin typeface="+mn-lt"/>
                          <a:cs typeface="Arial" panose="020B0604020202020204" pitchFamily="34" charset="0"/>
                        </a:rPr>
                        <a:t>Entrega</a:t>
                      </a:r>
                    </a:p>
                  </a:txBody>
                  <a:tcPr marL="85726" marR="85726" marT="42863" marB="42863" anchor="ctr">
                    <a:lnL w="12700" cap="flat" cmpd="sng" algn="ctr">
                      <a:solidFill>
                        <a:srgbClr val="7E7E7E"/>
                      </a:solidFill>
                      <a:prstDash val="solid"/>
                      <a:round/>
                      <a:headEnd type="none" w="med" len="med"/>
                      <a:tailEnd type="none" w="med" len="med"/>
                    </a:lnL>
                    <a:lnR w="12700" cap="flat" cmpd="sng" algn="ctr">
                      <a:solidFill>
                        <a:srgbClr val="7E7E7E"/>
                      </a:solidFill>
                      <a:prstDash val="solid"/>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75000"/>
                      </a:schemeClr>
                    </a:solidFill>
                  </a:tcPr>
                </a:tc>
                <a:tc>
                  <a:txBody>
                    <a:bodyPr/>
                    <a:lstStyle/>
                    <a:p>
                      <a:pPr rtl="0"/>
                      <a:endParaRPr lang="en-US" sz="1700" dirty="0">
                        <a:latin typeface="+mn-lt"/>
                      </a:endParaRPr>
                    </a:p>
                  </a:txBody>
                  <a:tcPr marL="85726" marR="85726" marT="42863" marB="42863">
                    <a:lnL w="12700" cap="flat" cmpd="sng" algn="ctr">
                      <a:solidFill>
                        <a:srgbClr val="7E7E7E"/>
                      </a:solidFill>
                      <a:prstDash val="solid"/>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marL="0" algn="r" defTabSz="914400" rtl="0" eaLnBrk="1" latinLnBrk="0" hangingPunct="1"/>
                      <a:endParaRPr lang="en-US" sz="1400" kern="1200" dirty="0">
                        <a:solidFill>
                          <a:schemeClr val="accent4"/>
                        </a:solidFill>
                        <a:latin typeface="+mn-lt"/>
                        <a:ea typeface="+mn-ea"/>
                        <a:cs typeface="+mn-cs"/>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7E7E7E"/>
                      </a:solidFill>
                      <a:prstDash val="solid"/>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6"/>
                  </a:ext>
                </a:extLst>
              </a:tr>
            </a:tbl>
          </a:graphicData>
        </a:graphic>
      </p:graphicFrame>
      <p:sp>
        <p:nvSpPr>
          <p:cNvPr id="7" name="Diagrama de flujo: Decisión 77">
            <a:extLst>
              <a:ext uri="{FF2B5EF4-FFF2-40B4-BE49-F238E27FC236}">
                <a16:creationId xmlns:a16="http://schemas.microsoft.com/office/drawing/2014/main" id="{A9EF8DE5-350A-40D0-9B65-FA20EF7BA0CB}"/>
              </a:ext>
            </a:extLst>
          </p:cNvPr>
          <p:cNvSpPr/>
          <p:nvPr/>
        </p:nvSpPr>
        <p:spPr>
          <a:xfrm>
            <a:off x="10253135" y="5877142"/>
            <a:ext cx="243590" cy="290215"/>
          </a:xfrm>
          <a:prstGeom prst="flowChartDecision">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wrap="none" rtlCol="0" anchor="ctr"/>
          <a:lstStyle/>
          <a:p>
            <a:pPr rtl="0">
              <a:defRPr/>
            </a:pPr>
            <a:endParaRPr lang="es-ES" dirty="0">
              <a:solidFill>
                <a:schemeClr val="tx1"/>
              </a:solidFill>
              <a:latin typeface="+mj-lt"/>
            </a:endParaRPr>
          </a:p>
        </p:txBody>
      </p:sp>
      <p:sp>
        <p:nvSpPr>
          <p:cNvPr id="8" name="Cuadro de texto 70">
            <a:extLst>
              <a:ext uri="{FF2B5EF4-FFF2-40B4-BE49-F238E27FC236}">
                <a16:creationId xmlns:a16="http://schemas.microsoft.com/office/drawing/2014/main" id="{D509AD05-0437-4911-9BE1-4559CCA369B0}"/>
              </a:ext>
            </a:extLst>
          </p:cNvPr>
          <p:cNvSpPr txBox="1"/>
          <p:nvPr/>
        </p:nvSpPr>
        <p:spPr>
          <a:xfrm>
            <a:off x="9829801" y="5881542"/>
            <a:ext cx="474361" cy="276999"/>
          </a:xfrm>
          <a:prstGeom prst="rect">
            <a:avLst/>
          </a:prstGeom>
          <a:noFill/>
        </p:spPr>
        <p:txBody>
          <a:bodyPr wrap="none" rtlCol="0">
            <a:spAutoFit/>
          </a:bodyPr>
          <a:lstStyle/>
          <a:p>
            <a:pPr rtl="0"/>
            <a:r>
              <a:rPr lang="es-ES" sz="1200" b="1" dirty="0">
                <a:solidFill>
                  <a:srgbClr val="000000"/>
                </a:solidFill>
                <a:latin typeface="+mj-lt"/>
                <a:cs typeface="Arial" panose="020B0604020202020204" pitchFamily="34" charset="0"/>
              </a:rPr>
              <a:t>1/11</a:t>
            </a:r>
          </a:p>
        </p:txBody>
      </p:sp>
      <p:sp>
        <p:nvSpPr>
          <p:cNvPr id="9" name="Rectángulo 65">
            <a:extLst>
              <a:ext uri="{FF2B5EF4-FFF2-40B4-BE49-F238E27FC236}">
                <a16:creationId xmlns:a16="http://schemas.microsoft.com/office/drawing/2014/main" id="{69E0EAFC-EFF4-404B-8EC6-1824F921F3FC}"/>
              </a:ext>
            </a:extLst>
          </p:cNvPr>
          <p:cNvSpPr>
            <a:spLocks noChangeArrowheads="1"/>
          </p:cNvSpPr>
          <p:nvPr/>
        </p:nvSpPr>
        <p:spPr bwMode="auto">
          <a:xfrm>
            <a:off x="8644469" y="5577053"/>
            <a:ext cx="1188720" cy="152400"/>
          </a:xfrm>
          <a:prstGeom prst="rect">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lnSpc>
                <a:spcPct val="85000"/>
              </a:lnSpc>
              <a:spcBef>
                <a:spcPct val="20000"/>
              </a:spcBef>
            </a:pPr>
            <a:endParaRPr lang="es-ES" dirty="0">
              <a:latin typeface="+mj-lt"/>
            </a:endParaRPr>
          </a:p>
        </p:txBody>
      </p:sp>
      <p:sp>
        <p:nvSpPr>
          <p:cNvPr id="10" name="Pentágono 65">
            <a:extLst>
              <a:ext uri="{FF2B5EF4-FFF2-40B4-BE49-F238E27FC236}">
                <a16:creationId xmlns:a16="http://schemas.microsoft.com/office/drawing/2014/main" id="{EBD0A4B5-6E1D-4D1D-B45C-EA7D72DB72DF}"/>
              </a:ext>
            </a:extLst>
          </p:cNvPr>
          <p:cNvSpPr/>
          <p:nvPr/>
        </p:nvSpPr>
        <p:spPr>
          <a:xfrm rot="5400000">
            <a:off x="9754833" y="5609691"/>
            <a:ext cx="240820" cy="175549"/>
          </a:xfrm>
          <a:prstGeom prst="homePlate">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endParaRPr lang="es-ES" dirty="0">
              <a:latin typeface="+mj-lt"/>
            </a:endParaRPr>
          </a:p>
        </p:txBody>
      </p:sp>
      <p:sp>
        <p:nvSpPr>
          <p:cNvPr id="11" name="Pentágono 69">
            <a:extLst>
              <a:ext uri="{FF2B5EF4-FFF2-40B4-BE49-F238E27FC236}">
                <a16:creationId xmlns:a16="http://schemas.microsoft.com/office/drawing/2014/main" id="{7FDD33F4-21A5-4589-91B8-163DAE783697}"/>
              </a:ext>
            </a:extLst>
          </p:cNvPr>
          <p:cNvSpPr/>
          <p:nvPr/>
        </p:nvSpPr>
        <p:spPr>
          <a:xfrm rot="5400000">
            <a:off x="8459433" y="5609690"/>
            <a:ext cx="240820" cy="175549"/>
          </a:xfrm>
          <a:prstGeom prst="homePlate">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endParaRPr lang="es-ES" dirty="0">
              <a:latin typeface="+mj-lt"/>
            </a:endParaRPr>
          </a:p>
        </p:txBody>
      </p:sp>
      <p:sp>
        <p:nvSpPr>
          <p:cNvPr id="12" name="Rectángulo 11">
            <a:extLst>
              <a:ext uri="{FF2B5EF4-FFF2-40B4-BE49-F238E27FC236}">
                <a16:creationId xmlns:a16="http://schemas.microsoft.com/office/drawing/2014/main" id="{46095B23-5893-4240-9FC0-00B23AA356BF}"/>
              </a:ext>
            </a:extLst>
          </p:cNvPr>
          <p:cNvSpPr>
            <a:spLocks noChangeArrowheads="1"/>
          </p:cNvSpPr>
          <p:nvPr/>
        </p:nvSpPr>
        <p:spPr bwMode="auto">
          <a:xfrm>
            <a:off x="6908799" y="5208276"/>
            <a:ext cx="1554480" cy="152400"/>
          </a:xfrm>
          <a:prstGeom prst="rect">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lnSpc>
                <a:spcPct val="85000"/>
              </a:lnSpc>
              <a:spcBef>
                <a:spcPct val="20000"/>
              </a:spcBef>
            </a:pPr>
            <a:endParaRPr lang="es-ES" dirty="0">
              <a:latin typeface="+mj-lt"/>
            </a:endParaRPr>
          </a:p>
        </p:txBody>
      </p:sp>
      <p:sp>
        <p:nvSpPr>
          <p:cNvPr id="13" name="Pentágono 72">
            <a:extLst>
              <a:ext uri="{FF2B5EF4-FFF2-40B4-BE49-F238E27FC236}">
                <a16:creationId xmlns:a16="http://schemas.microsoft.com/office/drawing/2014/main" id="{A13F1FE5-8026-43E4-85A7-300C840DDCC5}"/>
              </a:ext>
            </a:extLst>
          </p:cNvPr>
          <p:cNvSpPr/>
          <p:nvPr/>
        </p:nvSpPr>
        <p:spPr>
          <a:xfrm rot="5400000">
            <a:off x="8326215" y="5240914"/>
            <a:ext cx="240820" cy="175549"/>
          </a:xfrm>
          <a:prstGeom prst="homePlate">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endParaRPr lang="es-ES" dirty="0">
              <a:latin typeface="+mj-lt"/>
            </a:endParaRPr>
          </a:p>
        </p:txBody>
      </p:sp>
      <p:sp>
        <p:nvSpPr>
          <p:cNvPr id="14" name="Pentágono 73">
            <a:extLst>
              <a:ext uri="{FF2B5EF4-FFF2-40B4-BE49-F238E27FC236}">
                <a16:creationId xmlns:a16="http://schemas.microsoft.com/office/drawing/2014/main" id="{A906F342-1922-447F-958D-1479B9C7B095}"/>
              </a:ext>
            </a:extLst>
          </p:cNvPr>
          <p:cNvSpPr/>
          <p:nvPr/>
        </p:nvSpPr>
        <p:spPr>
          <a:xfrm rot="5400000">
            <a:off x="6816897" y="5240913"/>
            <a:ext cx="240820" cy="175549"/>
          </a:xfrm>
          <a:prstGeom prst="homePlate">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endParaRPr lang="es-ES" dirty="0">
              <a:latin typeface="+mj-lt"/>
            </a:endParaRPr>
          </a:p>
        </p:txBody>
      </p:sp>
      <p:sp>
        <p:nvSpPr>
          <p:cNvPr id="15" name="Rectángulo 14">
            <a:extLst>
              <a:ext uri="{FF2B5EF4-FFF2-40B4-BE49-F238E27FC236}">
                <a16:creationId xmlns:a16="http://schemas.microsoft.com/office/drawing/2014/main" id="{E0D2CE96-6567-4034-AEAE-6FD9D48CE0A6}"/>
              </a:ext>
            </a:extLst>
          </p:cNvPr>
          <p:cNvSpPr>
            <a:spLocks noChangeArrowheads="1"/>
          </p:cNvSpPr>
          <p:nvPr/>
        </p:nvSpPr>
        <p:spPr bwMode="auto">
          <a:xfrm>
            <a:off x="5715000" y="4887058"/>
            <a:ext cx="1143000" cy="1524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lnSpc>
                <a:spcPct val="85000"/>
              </a:lnSpc>
              <a:spcBef>
                <a:spcPct val="20000"/>
              </a:spcBef>
            </a:pPr>
            <a:endParaRPr lang="es-ES" dirty="0">
              <a:latin typeface="+mj-lt"/>
            </a:endParaRPr>
          </a:p>
        </p:txBody>
      </p:sp>
      <p:sp>
        <p:nvSpPr>
          <p:cNvPr id="16" name="Pentágono 59">
            <a:extLst>
              <a:ext uri="{FF2B5EF4-FFF2-40B4-BE49-F238E27FC236}">
                <a16:creationId xmlns:a16="http://schemas.microsoft.com/office/drawing/2014/main" id="{BE040CB0-B124-4FC8-9318-E5AA15FF3661}"/>
              </a:ext>
            </a:extLst>
          </p:cNvPr>
          <p:cNvSpPr/>
          <p:nvPr/>
        </p:nvSpPr>
        <p:spPr>
          <a:xfrm rot="5400000">
            <a:off x="6802215" y="4919696"/>
            <a:ext cx="240820" cy="175549"/>
          </a:xfrm>
          <a:prstGeom prst="homePlate">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endParaRPr lang="es-ES" dirty="0">
              <a:latin typeface="+mj-lt"/>
            </a:endParaRPr>
          </a:p>
        </p:txBody>
      </p:sp>
      <p:sp>
        <p:nvSpPr>
          <p:cNvPr id="17" name="Pentágono 68">
            <a:extLst>
              <a:ext uri="{FF2B5EF4-FFF2-40B4-BE49-F238E27FC236}">
                <a16:creationId xmlns:a16="http://schemas.microsoft.com/office/drawing/2014/main" id="{4E2757E3-C2E4-4EA8-8C97-EBF15BD2760A}"/>
              </a:ext>
            </a:extLst>
          </p:cNvPr>
          <p:cNvSpPr/>
          <p:nvPr/>
        </p:nvSpPr>
        <p:spPr>
          <a:xfrm rot="5400000">
            <a:off x="5529964" y="4919694"/>
            <a:ext cx="240820" cy="175549"/>
          </a:xfrm>
          <a:prstGeom prst="homePlate">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endParaRPr lang="es-ES" dirty="0">
              <a:latin typeface="+mj-lt"/>
            </a:endParaRPr>
          </a:p>
        </p:txBody>
      </p:sp>
      <p:sp>
        <p:nvSpPr>
          <p:cNvPr id="18" name="Rectángulo 65">
            <a:extLst>
              <a:ext uri="{FF2B5EF4-FFF2-40B4-BE49-F238E27FC236}">
                <a16:creationId xmlns:a16="http://schemas.microsoft.com/office/drawing/2014/main" id="{6A66FB6A-724B-4DDC-B9EB-C00CDDBE9730}"/>
              </a:ext>
            </a:extLst>
          </p:cNvPr>
          <p:cNvSpPr>
            <a:spLocks noChangeArrowheads="1"/>
          </p:cNvSpPr>
          <p:nvPr/>
        </p:nvSpPr>
        <p:spPr bwMode="auto">
          <a:xfrm>
            <a:off x="2777064" y="4530942"/>
            <a:ext cx="2743200" cy="1524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lnSpc>
                <a:spcPct val="85000"/>
              </a:lnSpc>
              <a:spcBef>
                <a:spcPct val="20000"/>
              </a:spcBef>
            </a:pPr>
            <a:endParaRPr lang="es-ES" dirty="0">
              <a:latin typeface="+mj-lt"/>
            </a:endParaRPr>
          </a:p>
        </p:txBody>
      </p:sp>
      <p:sp>
        <p:nvSpPr>
          <p:cNvPr id="19" name="Pentágono 53">
            <a:extLst>
              <a:ext uri="{FF2B5EF4-FFF2-40B4-BE49-F238E27FC236}">
                <a16:creationId xmlns:a16="http://schemas.microsoft.com/office/drawing/2014/main" id="{9DC2839F-AF2B-4893-BDA4-3BAFAEFAD9C4}"/>
              </a:ext>
            </a:extLst>
          </p:cNvPr>
          <p:cNvSpPr/>
          <p:nvPr/>
        </p:nvSpPr>
        <p:spPr>
          <a:xfrm rot="5400000">
            <a:off x="5402963" y="4563579"/>
            <a:ext cx="240820" cy="175549"/>
          </a:xfrm>
          <a:prstGeom prst="homePlate">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endParaRPr lang="es-ES" dirty="0">
              <a:latin typeface="+mj-lt"/>
            </a:endParaRPr>
          </a:p>
        </p:txBody>
      </p:sp>
      <p:sp>
        <p:nvSpPr>
          <p:cNvPr id="20" name="Pentágono 67">
            <a:extLst>
              <a:ext uri="{FF2B5EF4-FFF2-40B4-BE49-F238E27FC236}">
                <a16:creationId xmlns:a16="http://schemas.microsoft.com/office/drawing/2014/main" id="{935175BB-936D-4E96-8F03-54600E45AD0C}"/>
              </a:ext>
            </a:extLst>
          </p:cNvPr>
          <p:cNvSpPr/>
          <p:nvPr/>
        </p:nvSpPr>
        <p:spPr>
          <a:xfrm rot="5400000">
            <a:off x="2611215" y="4563578"/>
            <a:ext cx="240820" cy="175549"/>
          </a:xfrm>
          <a:prstGeom prst="homePlate">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endParaRPr lang="es-ES" dirty="0">
              <a:latin typeface="+mj-lt"/>
            </a:endParaRPr>
          </a:p>
        </p:txBody>
      </p:sp>
      <p:graphicFrame>
        <p:nvGraphicFramePr>
          <p:cNvPr id="21" name="Tabla 20">
            <a:extLst>
              <a:ext uri="{FF2B5EF4-FFF2-40B4-BE49-F238E27FC236}">
                <a16:creationId xmlns:a16="http://schemas.microsoft.com/office/drawing/2014/main" id="{1B0CBD1C-F0A2-4B4E-90F0-766FF76C7E87}"/>
              </a:ext>
            </a:extLst>
          </p:cNvPr>
          <p:cNvGraphicFramePr>
            <a:graphicFrameLocks noGrp="1"/>
          </p:cNvGraphicFramePr>
          <p:nvPr>
            <p:extLst>
              <p:ext uri="{D42A27DB-BD31-4B8C-83A1-F6EECF244321}">
                <p14:modId xmlns:p14="http://schemas.microsoft.com/office/powerpoint/2010/main" val="255330163"/>
              </p:ext>
            </p:extLst>
          </p:nvPr>
        </p:nvGraphicFramePr>
        <p:xfrm>
          <a:off x="1600201" y="1368978"/>
          <a:ext cx="8902692" cy="299086"/>
        </p:xfrm>
        <a:graphic>
          <a:graphicData uri="http://schemas.openxmlformats.org/drawingml/2006/table">
            <a:tbl>
              <a:tblPr firstRow="1" bandRow="1">
                <a:effectLst>
                  <a:outerShdw blurRad="114300" dist="38100" dir="2700000" algn="tl" rotWithShape="0">
                    <a:prstClr val="black">
                      <a:alpha val="20000"/>
                    </a:prstClr>
                  </a:outerShdw>
                </a:effectLst>
                <a:tableStyleId>{5C22544A-7EE6-4342-B048-85BDC9FD1C3A}</a:tableStyleId>
              </a:tblPr>
              <a:tblGrid>
                <a:gridCol w="914506">
                  <a:extLst>
                    <a:ext uri="{9D8B030D-6E8A-4147-A177-3AD203B41FA5}">
                      <a16:colId xmlns:a16="http://schemas.microsoft.com/office/drawing/2014/main" val="20000"/>
                    </a:ext>
                  </a:extLst>
                </a:gridCol>
                <a:gridCol w="7988186">
                  <a:extLst>
                    <a:ext uri="{9D8B030D-6E8A-4147-A177-3AD203B41FA5}">
                      <a16:colId xmlns:a16="http://schemas.microsoft.com/office/drawing/2014/main" val="20001"/>
                    </a:ext>
                  </a:extLst>
                </a:gridCol>
              </a:tblGrid>
              <a:tr h="228600">
                <a:tc>
                  <a:txBody>
                    <a:bodyPr/>
                    <a:lstStyle/>
                    <a:p>
                      <a:pPr algn="ctr" rtl="0"/>
                      <a:r>
                        <a:rPr lang="es" sz="1400" b="1">
                          <a:effectLst>
                            <a:outerShdw blurRad="38100" dist="38100" dir="2700000" algn="tl">
                              <a:srgbClr val="000000">
                                <a:alpha val="43137"/>
                              </a:srgbClr>
                            </a:outerShdw>
                          </a:effectLst>
                          <a:latin typeface="+mj-lt"/>
                          <a:cs typeface="Arial" panose="020B0604020202020204" pitchFamily="34" charset="0"/>
                        </a:rPr>
                        <a:t>Tareas</a:t>
                      </a:r>
                    </a:p>
                  </a:txBody>
                  <a:tcPr marL="85726" marR="85726" marT="42863" marB="42863">
                    <a:lnL w="12700" cap="flat" cmpd="sng" algn="ctr">
                      <a:solidFill>
                        <a:srgbClr val="7E7E7E"/>
                      </a:solidFill>
                      <a:prstDash val="solid"/>
                      <a:round/>
                      <a:headEnd type="none" w="med" len="med"/>
                      <a:tailEnd type="none" w="med" len="med"/>
                    </a:lnL>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accent2">
                        <a:lumMod val="50000"/>
                      </a:schemeClr>
                    </a:solidFill>
                  </a:tcPr>
                </a:tc>
                <a:tc>
                  <a:txBody>
                    <a:bodyPr/>
                    <a:lstStyle/>
                    <a:p>
                      <a:pPr algn="ctr" rtl="0"/>
                      <a:r>
                        <a:rPr lang="es" sz="1400" b="1">
                          <a:effectLst>
                            <a:outerShdw blurRad="38100" dist="38100" dir="2700000" algn="tl">
                              <a:srgbClr val="000000">
                                <a:alpha val="43137"/>
                              </a:srgbClr>
                            </a:outerShdw>
                          </a:effectLst>
                          <a:latin typeface="+mj-lt"/>
                          <a:cs typeface="Arial" panose="020B0604020202020204" pitchFamily="34" charset="0"/>
                        </a:rPr>
                        <a:t>Mes 1</a:t>
                      </a:r>
                    </a:p>
                  </a:txBody>
                  <a:tcPr marL="85726" marR="85726" marT="42863" marB="42863">
                    <a:lnR w="12700" cap="flat" cmpd="sng" algn="ctr">
                      <a:solidFill>
                        <a:srgbClr val="7E7E7E"/>
                      </a:solidFill>
                      <a:prstDash val="solid"/>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accent2">
                        <a:lumMod val="50000"/>
                      </a:schemeClr>
                    </a:solidFill>
                  </a:tcPr>
                </a:tc>
                <a:extLst>
                  <a:ext uri="{0D108BD9-81ED-4DB2-BD59-A6C34878D82A}">
                    <a16:rowId xmlns:a16="http://schemas.microsoft.com/office/drawing/2014/main" val="10000"/>
                  </a:ext>
                </a:extLst>
              </a:tr>
            </a:tbl>
          </a:graphicData>
        </a:graphic>
      </p:graphicFrame>
      <p:graphicFrame>
        <p:nvGraphicFramePr>
          <p:cNvPr id="22" name="Tabla 21">
            <a:extLst>
              <a:ext uri="{FF2B5EF4-FFF2-40B4-BE49-F238E27FC236}">
                <a16:creationId xmlns:a16="http://schemas.microsoft.com/office/drawing/2014/main" id="{2049439B-8E3C-4D2F-B3B5-DE399DB6EB1F}"/>
              </a:ext>
            </a:extLst>
          </p:cNvPr>
          <p:cNvGraphicFramePr>
            <a:graphicFrameLocks noGrp="1"/>
          </p:cNvGraphicFramePr>
          <p:nvPr>
            <p:extLst>
              <p:ext uri="{D42A27DB-BD31-4B8C-83A1-F6EECF244321}">
                <p14:modId xmlns:p14="http://schemas.microsoft.com/office/powerpoint/2010/main" val="3098406375"/>
              </p:ext>
            </p:extLst>
          </p:nvPr>
        </p:nvGraphicFramePr>
        <p:xfrm>
          <a:off x="1600201" y="1668064"/>
          <a:ext cx="8902692" cy="1937390"/>
        </p:xfrm>
        <a:graphic>
          <a:graphicData uri="http://schemas.openxmlformats.org/drawingml/2006/table">
            <a:tbl>
              <a:tblPr firstRow="1" bandRow="1">
                <a:effectLst>
                  <a:outerShdw blurRad="114300" dist="38100" dir="2700000" algn="tl" rotWithShape="0">
                    <a:prstClr val="black">
                      <a:alpha val="20000"/>
                    </a:prstClr>
                  </a:outerShdw>
                </a:effectLst>
                <a:tableStyleId>{5C22544A-7EE6-4342-B048-85BDC9FD1C3A}</a:tableStyleId>
              </a:tblPr>
              <a:tblGrid>
                <a:gridCol w="914506">
                  <a:extLst>
                    <a:ext uri="{9D8B030D-6E8A-4147-A177-3AD203B41FA5}">
                      <a16:colId xmlns:a16="http://schemas.microsoft.com/office/drawing/2014/main" val="20000"/>
                    </a:ext>
                  </a:extLst>
                </a:gridCol>
                <a:gridCol w="266272">
                  <a:extLst>
                    <a:ext uri="{9D8B030D-6E8A-4147-A177-3AD203B41FA5}">
                      <a16:colId xmlns:a16="http://schemas.microsoft.com/office/drawing/2014/main" val="20001"/>
                    </a:ext>
                  </a:extLst>
                </a:gridCol>
                <a:gridCol w="266272">
                  <a:extLst>
                    <a:ext uri="{9D8B030D-6E8A-4147-A177-3AD203B41FA5}">
                      <a16:colId xmlns:a16="http://schemas.microsoft.com/office/drawing/2014/main" val="20002"/>
                    </a:ext>
                  </a:extLst>
                </a:gridCol>
                <a:gridCol w="266272">
                  <a:extLst>
                    <a:ext uri="{9D8B030D-6E8A-4147-A177-3AD203B41FA5}">
                      <a16:colId xmlns:a16="http://schemas.microsoft.com/office/drawing/2014/main" val="20003"/>
                    </a:ext>
                  </a:extLst>
                </a:gridCol>
                <a:gridCol w="266272">
                  <a:extLst>
                    <a:ext uri="{9D8B030D-6E8A-4147-A177-3AD203B41FA5}">
                      <a16:colId xmlns:a16="http://schemas.microsoft.com/office/drawing/2014/main" val="20004"/>
                    </a:ext>
                  </a:extLst>
                </a:gridCol>
                <a:gridCol w="266272">
                  <a:extLst>
                    <a:ext uri="{9D8B030D-6E8A-4147-A177-3AD203B41FA5}">
                      <a16:colId xmlns:a16="http://schemas.microsoft.com/office/drawing/2014/main" val="20005"/>
                    </a:ext>
                  </a:extLst>
                </a:gridCol>
                <a:gridCol w="266272">
                  <a:extLst>
                    <a:ext uri="{9D8B030D-6E8A-4147-A177-3AD203B41FA5}">
                      <a16:colId xmlns:a16="http://schemas.microsoft.com/office/drawing/2014/main" val="20006"/>
                    </a:ext>
                  </a:extLst>
                </a:gridCol>
                <a:gridCol w="266272">
                  <a:extLst>
                    <a:ext uri="{9D8B030D-6E8A-4147-A177-3AD203B41FA5}">
                      <a16:colId xmlns:a16="http://schemas.microsoft.com/office/drawing/2014/main" val="20007"/>
                    </a:ext>
                  </a:extLst>
                </a:gridCol>
                <a:gridCol w="266272">
                  <a:extLst>
                    <a:ext uri="{9D8B030D-6E8A-4147-A177-3AD203B41FA5}">
                      <a16:colId xmlns:a16="http://schemas.microsoft.com/office/drawing/2014/main" val="20008"/>
                    </a:ext>
                  </a:extLst>
                </a:gridCol>
                <a:gridCol w="266272">
                  <a:extLst>
                    <a:ext uri="{9D8B030D-6E8A-4147-A177-3AD203B41FA5}">
                      <a16:colId xmlns:a16="http://schemas.microsoft.com/office/drawing/2014/main" val="20009"/>
                    </a:ext>
                  </a:extLst>
                </a:gridCol>
                <a:gridCol w="266272">
                  <a:extLst>
                    <a:ext uri="{9D8B030D-6E8A-4147-A177-3AD203B41FA5}">
                      <a16:colId xmlns:a16="http://schemas.microsoft.com/office/drawing/2014/main" val="20010"/>
                    </a:ext>
                  </a:extLst>
                </a:gridCol>
                <a:gridCol w="266272">
                  <a:extLst>
                    <a:ext uri="{9D8B030D-6E8A-4147-A177-3AD203B41FA5}">
                      <a16:colId xmlns:a16="http://schemas.microsoft.com/office/drawing/2014/main" val="20011"/>
                    </a:ext>
                  </a:extLst>
                </a:gridCol>
                <a:gridCol w="266272">
                  <a:extLst>
                    <a:ext uri="{9D8B030D-6E8A-4147-A177-3AD203B41FA5}">
                      <a16:colId xmlns:a16="http://schemas.microsoft.com/office/drawing/2014/main" val="20012"/>
                    </a:ext>
                  </a:extLst>
                </a:gridCol>
                <a:gridCol w="266272">
                  <a:extLst>
                    <a:ext uri="{9D8B030D-6E8A-4147-A177-3AD203B41FA5}">
                      <a16:colId xmlns:a16="http://schemas.microsoft.com/office/drawing/2014/main" val="20013"/>
                    </a:ext>
                  </a:extLst>
                </a:gridCol>
                <a:gridCol w="266272">
                  <a:extLst>
                    <a:ext uri="{9D8B030D-6E8A-4147-A177-3AD203B41FA5}">
                      <a16:colId xmlns:a16="http://schemas.microsoft.com/office/drawing/2014/main" val="20014"/>
                    </a:ext>
                  </a:extLst>
                </a:gridCol>
                <a:gridCol w="266272">
                  <a:extLst>
                    <a:ext uri="{9D8B030D-6E8A-4147-A177-3AD203B41FA5}">
                      <a16:colId xmlns:a16="http://schemas.microsoft.com/office/drawing/2014/main" val="20015"/>
                    </a:ext>
                  </a:extLst>
                </a:gridCol>
                <a:gridCol w="266272">
                  <a:extLst>
                    <a:ext uri="{9D8B030D-6E8A-4147-A177-3AD203B41FA5}">
                      <a16:colId xmlns:a16="http://schemas.microsoft.com/office/drawing/2014/main" val="20016"/>
                    </a:ext>
                  </a:extLst>
                </a:gridCol>
                <a:gridCol w="266272">
                  <a:extLst>
                    <a:ext uri="{9D8B030D-6E8A-4147-A177-3AD203B41FA5}">
                      <a16:colId xmlns:a16="http://schemas.microsoft.com/office/drawing/2014/main" val="20017"/>
                    </a:ext>
                  </a:extLst>
                </a:gridCol>
                <a:gridCol w="266272">
                  <a:extLst>
                    <a:ext uri="{9D8B030D-6E8A-4147-A177-3AD203B41FA5}">
                      <a16:colId xmlns:a16="http://schemas.microsoft.com/office/drawing/2014/main" val="20018"/>
                    </a:ext>
                  </a:extLst>
                </a:gridCol>
                <a:gridCol w="266272">
                  <a:extLst>
                    <a:ext uri="{9D8B030D-6E8A-4147-A177-3AD203B41FA5}">
                      <a16:colId xmlns:a16="http://schemas.microsoft.com/office/drawing/2014/main" val="20019"/>
                    </a:ext>
                  </a:extLst>
                </a:gridCol>
                <a:gridCol w="266272">
                  <a:extLst>
                    <a:ext uri="{9D8B030D-6E8A-4147-A177-3AD203B41FA5}">
                      <a16:colId xmlns:a16="http://schemas.microsoft.com/office/drawing/2014/main" val="20020"/>
                    </a:ext>
                  </a:extLst>
                </a:gridCol>
                <a:gridCol w="266272">
                  <a:extLst>
                    <a:ext uri="{9D8B030D-6E8A-4147-A177-3AD203B41FA5}">
                      <a16:colId xmlns:a16="http://schemas.microsoft.com/office/drawing/2014/main" val="20021"/>
                    </a:ext>
                  </a:extLst>
                </a:gridCol>
                <a:gridCol w="266272">
                  <a:extLst>
                    <a:ext uri="{9D8B030D-6E8A-4147-A177-3AD203B41FA5}">
                      <a16:colId xmlns:a16="http://schemas.microsoft.com/office/drawing/2014/main" val="20022"/>
                    </a:ext>
                  </a:extLst>
                </a:gridCol>
                <a:gridCol w="266272">
                  <a:extLst>
                    <a:ext uri="{9D8B030D-6E8A-4147-A177-3AD203B41FA5}">
                      <a16:colId xmlns:a16="http://schemas.microsoft.com/office/drawing/2014/main" val="20023"/>
                    </a:ext>
                  </a:extLst>
                </a:gridCol>
                <a:gridCol w="266272">
                  <a:extLst>
                    <a:ext uri="{9D8B030D-6E8A-4147-A177-3AD203B41FA5}">
                      <a16:colId xmlns:a16="http://schemas.microsoft.com/office/drawing/2014/main" val="20024"/>
                    </a:ext>
                  </a:extLst>
                </a:gridCol>
                <a:gridCol w="266272">
                  <a:extLst>
                    <a:ext uri="{9D8B030D-6E8A-4147-A177-3AD203B41FA5}">
                      <a16:colId xmlns:a16="http://schemas.microsoft.com/office/drawing/2014/main" val="20025"/>
                    </a:ext>
                  </a:extLst>
                </a:gridCol>
                <a:gridCol w="266272">
                  <a:extLst>
                    <a:ext uri="{9D8B030D-6E8A-4147-A177-3AD203B41FA5}">
                      <a16:colId xmlns:a16="http://schemas.microsoft.com/office/drawing/2014/main" val="20026"/>
                    </a:ext>
                  </a:extLst>
                </a:gridCol>
                <a:gridCol w="266272">
                  <a:extLst>
                    <a:ext uri="{9D8B030D-6E8A-4147-A177-3AD203B41FA5}">
                      <a16:colId xmlns:a16="http://schemas.microsoft.com/office/drawing/2014/main" val="20027"/>
                    </a:ext>
                  </a:extLst>
                </a:gridCol>
                <a:gridCol w="266272">
                  <a:extLst>
                    <a:ext uri="{9D8B030D-6E8A-4147-A177-3AD203B41FA5}">
                      <a16:colId xmlns:a16="http://schemas.microsoft.com/office/drawing/2014/main" val="20028"/>
                    </a:ext>
                  </a:extLst>
                </a:gridCol>
                <a:gridCol w="266272">
                  <a:extLst>
                    <a:ext uri="{9D8B030D-6E8A-4147-A177-3AD203B41FA5}">
                      <a16:colId xmlns:a16="http://schemas.microsoft.com/office/drawing/2014/main" val="20029"/>
                    </a:ext>
                  </a:extLst>
                </a:gridCol>
                <a:gridCol w="266298">
                  <a:extLst>
                    <a:ext uri="{9D8B030D-6E8A-4147-A177-3AD203B41FA5}">
                      <a16:colId xmlns:a16="http://schemas.microsoft.com/office/drawing/2014/main" val="20030"/>
                    </a:ext>
                  </a:extLst>
                </a:gridCol>
              </a:tblGrid>
              <a:tr h="108589">
                <a:tc>
                  <a:txBody>
                    <a:bodyPr/>
                    <a:lstStyle/>
                    <a:p>
                      <a:pPr algn="ctr" rtl="0"/>
                      <a:endParaRPr lang="en-US" sz="1400" dirty="0">
                        <a:latin typeface="+mn-lt"/>
                      </a:endParaRPr>
                    </a:p>
                  </a:txBody>
                  <a:tcPr marL="0" marR="0" marT="0" marB="0">
                    <a:lnL w="12700" cap="flat" cmpd="sng" algn="ctr">
                      <a:solidFill>
                        <a:srgbClr val="7E7E7E"/>
                      </a:solidFill>
                      <a:prstDash val="solid"/>
                      <a:round/>
                      <a:headEnd type="none" w="med" len="med"/>
                      <a:tailEnd type="none" w="med" len="med"/>
                    </a:lnL>
                    <a:lnR w="12700" cap="flat" cmpd="sng" algn="ctr">
                      <a:solidFill>
                        <a:srgbClr val="7E7E7E"/>
                      </a:solidFill>
                      <a:prstDash val="solid"/>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 sz="1100">
                          <a:solidFill>
                            <a:schemeClr val="tx1"/>
                          </a:solidFill>
                          <a:latin typeface="+mn-lt"/>
                          <a:cs typeface="Arial" panose="020B0604020202020204" pitchFamily="34" charset="0"/>
                        </a:rPr>
                        <a:t>1</a:t>
                      </a:r>
                    </a:p>
                  </a:txBody>
                  <a:tcPr marL="0" marR="0" marT="0" marB="0" anchor="ctr">
                    <a:lnL w="12700" cap="flat" cmpd="sng" algn="ctr">
                      <a:solidFill>
                        <a:srgbClr val="7E7E7E"/>
                      </a:solidFill>
                      <a:prstDash val="solid"/>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 sz="1100">
                          <a:solidFill>
                            <a:schemeClr val="tx1"/>
                          </a:solidFill>
                          <a:latin typeface="+mn-lt"/>
                          <a:cs typeface="Arial" panose="020B0604020202020204" pitchFamily="34" charset="0"/>
                        </a:rPr>
                        <a:t>2</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3</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4</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5</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6</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7</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8</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9</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10</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11</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12</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13</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14</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15</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16</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17</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18</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19</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20</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21</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22</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23</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24</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25</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26</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27</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28</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29</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algn="ctr" rtl="0"/>
                      <a:r>
                        <a:rPr lang="es" sz="1100">
                          <a:solidFill>
                            <a:schemeClr val="tx1"/>
                          </a:solidFill>
                          <a:latin typeface="+mn-lt"/>
                          <a:cs typeface="Arial" panose="020B0604020202020204" pitchFamily="34" charset="0"/>
                        </a:rPr>
                        <a:t>30</a:t>
                      </a:r>
                    </a:p>
                  </a:txBody>
                  <a:tcPr marL="0" marR="0" marT="0" marB="0" anchor="ctr">
                    <a:lnL w="12700" cap="flat" cmpd="sng" algn="ctr">
                      <a:solidFill>
                        <a:srgbClr val="FFFFFF"/>
                      </a:solidFill>
                      <a:prstDash val="sysDot"/>
                      <a:round/>
                      <a:headEnd type="none" w="med" len="med"/>
                      <a:tailEnd type="none" w="med" len="med"/>
                    </a:lnL>
                    <a:lnR w="12700" cap="flat" cmpd="sng" algn="ctr">
                      <a:solidFill>
                        <a:srgbClr val="7E7E7E"/>
                      </a:solidFill>
                      <a:prstDash val="solid"/>
                      <a:round/>
                      <a:headEnd type="none" w="med" len="med"/>
                      <a:tailEnd type="none" w="med" len="med"/>
                    </a:lnR>
                    <a:lnT w="12700" cap="flat" cmpd="sng" algn="ctr">
                      <a:solidFill>
                        <a:srgbClr val="7E7E7E"/>
                      </a:solidFill>
                      <a:prstDash val="solid"/>
                      <a:round/>
                      <a:headEnd type="none" w="med" len="med"/>
                      <a:tailEnd type="none" w="med" len="med"/>
                    </a:lnT>
                    <a:lnB w="12700" cap="flat" cmpd="sng" algn="ctr">
                      <a:solidFill>
                        <a:srgbClr val="7E7E7E"/>
                      </a:solidFill>
                      <a:prstDash val="solid"/>
                      <a:round/>
                      <a:headEnd type="none" w="med" len="med"/>
                      <a:tailEnd type="none" w="med" len="med"/>
                    </a:lnB>
                    <a:solidFill>
                      <a:srgbClr val="E6E6E6"/>
                    </a:solidFill>
                  </a:tcPr>
                </a:tc>
                <a:extLst>
                  <a:ext uri="{0D108BD9-81ED-4DB2-BD59-A6C34878D82A}">
                    <a16:rowId xmlns:a16="http://schemas.microsoft.com/office/drawing/2014/main" val="10001"/>
                  </a:ext>
                </a:extLst>
              </a:tr>
              <a:tr h="281119">
                <a:tc>
                  <a:txBody>
                    <a:bodyPr/>
                    <a:lstStyle/>
                    <a:p>
                      <a:pPr rtl="0"/>
                      <a:r>
                        <a:rPr lang="es" sz="1150" dirty="0">
                          <a:solidFill>
                            <a:srgbClr val="000000"/>
                          </a:solidFill>
                          <a:latin typeface="+mn-lt"/>
                          <a:cs typeface="Arial" panose="020B0604020202020204" pitchFamily="34" charset="0"/>
                        </a:rPr>
                        <a:t>Tarea 1</a:t>
                      </a:r>
                    </a:p>
                  </a:txBody>
                  <a:tcPr marL="85726" marR="85726" marT="42863" marB="42863" anchor="ctr">
                    <a:lnL w="12700" cap="flat" cmpd="sng" algn="ctr">
                      <a:solidFill>
                        <a:srgbClr val="7E7E7E"/>
                      </a:solidFill>
                      <a:prstDash val="solid"/>
                      <a:round/>
                      <a:headEnd type="none" w="med" len="med"/>
                      <a:tailEnd type="none" w="med" len="med"/>
                    </a:lnL>
                    <a:lnR w="12700" cap="flat" cmpd="sng" algn="ctr">
                      <a:solidFill>
                        <a:srgbClr val="7E7E7E"/>
                      </a:solidFill>
                      <a:prstDash val="solid"/>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75000"/>
                      </a:schemeClr>
                    </a:solidFill>
                  </a:tcPr>
                </a:tc>
                <a:tc>
                  <a:txBody>
                    <a:bodyPr/>
                    <a:lstStyle/>
                    <a:p>
                      <a:pPr rtl="0"/>
                      <a:endParaRPr lang="en-US" sz="1700" dirty="0">
                        <a:latin typeface="+mn-lt"/>
                      </a:endParaRPr>
                    </a:p>
                  </a:txBody>
                  <a:tcPr marL="85726" marR="85726" marT="42863" marB="42863">
                    <a:lnL w="12700" cap="flat" cmpd="sng" algn="ctr">
                      <a:solidFill>
                        <a:srgbClr val="7E7E7E"/>
                      </a:solidFill>
                      <a:prstDash val="solid"/>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tc>
                  <a:txBody>
                    <a:bodyPr/>
                    <a:lstStyle/>
                    <a:p>
                      <a:pPr marL="0" algn="r" defTabSz="914400" rtl="0" eaLnBrk="1" latinLnBrk="0" hangingPunct="1"/>
                      <a:endParaRPr lang="en-US" sz="1400" kern="1200" dirty="0">
                        <a:solidFill>
                          <a:schemeClr val="accent4"/>
                        </a:solidFill>
                        <a:latin typeface="+mn-lt"/>
                        <a:ea typeface="+mn-ea"/>
                        <a:cs typeface="+mn-cs"/>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7E7E7E"/>
                      </a:solidFill>
                      <a:prstDash val="solid"/>
                      <a:round/>
                      <a:headEnd type="none" w="med" len="med"/>
                      <a:tailEnd type="none" w="med" len="med"/>
                    </a:lnR>
                    <a:lnT w="12700" cap="flat" cmpd="sng" algn="ctr">
                      <a:solidFill>
                        <a:srgbClr val="7E7E7E"/>
                      </a:solidFill>
                      <a:prstDash val="solid"/>
                      <a:round/>
                      <a:headEnd type="none" w="med" len="med"/>
                      <a:tailEnd type="none" w="med" len="med"/>
                    </a:lnT>
                    <a:solidFill>
                      <a:schemeClr val="bg1">
                        <a:lumMod val="85000"/>
                      </a:schemeClr>
                    </a:solidFill>
                  </a:tcPr>
                </a:tc>
                <a:extLst>
                  <a:ext uri="{0D108BD9-81ED-4DB2-BD59-A6C34878D82A}">
                    <a16:rowId xmlns:a16="http://schemas.microsoft.com/office/drawing/2014/main" val="10002"/>
                  </a:ext>
                </a:extLst>
              </a:tr>
              <a:tr h="281119">
                <a:tc>
                  <a:txBody>
                    <a:bodyPr/>
                    <a:lstStyle/>
                    <a:p>
                      <a:pPr rtl="0"/>
                      <a:r>
                        <a:rPr lang="es" sz="1150" dirty="0">
                          <a:solidFill>
                            <a:srgbClr val="000000"/>
                          </a:solidFill>
                          <a:latin typeface="+mn-lt"/>
                          <a:cs typeface="Arial" panose="020B0604020202020204" pitchFamily="34" charset="0"/>
                        </a:rPr>
                        <a:t>Tarea 2</a:t>
                      </a:r>
                    </a:p>
                  </a:txBody>
                  <a:tcPr marL="85726" marR="85726" marT="42863" marB="42863" anchor="ctr">
                    <a:lnL w="12700" cap="flat" cmpd="sng" algn="ctr">
                      <a:solidFill>
                        <a:srgbClr val="7E7E7E"/>
                      </a:solidFill>
                      <a:prstDash val="solid"/>
                      <a:round/>
                      <a:headEnd type="none" w="med" len="med"/>
                      <a:tailEnd type="none" w="med" len="med"/>
                    </a:lnL>
                    <a:lnR w="12700" cap="flat" cmpd="sng" algn="ctr">
                      <a:solidFill>
                        <a:srgbClr val="7E7E7E"/>
                      </a:solidFill>
                      <a:prstDash val="solid"/>
                      <a:round/>
                      <a:headEnd type="none" w="med" len="med"/>
                      <a:tailEnd type="none" w="med" len="med"/>
                    </a:lnR>
                    <a:solidFill>
                      <a:schemeClr val="bg1">
                        <a:lumMod val="75000"/>
                      </a:schemeClr>
                    </a:solidFill>
                  </a:tcPr>
                </a:tc>
                <a:tc>
                  <a:txBody>
                    <a:bodyPr/>
                    <a:lstStyle/>
                    <a:p>
                      <a:pPr rtl="0"/>
                      <a:endParaRPr lang="en-US" sz="1700" dirty="0">
                        <a:latin typeface="+mn-lt"/>
                      </a:endParaRPr>
                    </a:p>
                  </a:txBody>
                  <a:tcPr marL="85726" marR="85726" marT="42863" marB="42863">
                    <a:lnL w="12700" cap="flat" cmpd="sng" algn="ctr">
                      <a:solidFill>
                        <a:srgbClr val="7E7E7E"/>
                      </a:solidFill>
                      <a:prstDash val="solid"/>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marL="0" algn="r" defTabSz="914400" rtl="0" eaLnBrk="1" latinLnBrk="0" hangingPunct="1"/>
                      <a:endParaRPr lang="en-US" sz="1400" kern="1200" dirty="0">
                        <a:solidFill>
                          <a:schemeClr val="accent4"/>
                        </a:solidFill>
                        <a:latin typeface="+mn-lt"/>
                        <a:ea typeface="+mn-ea"/>
                        <a:cs typeface="+mn-cs"/>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7E7E7E"/>
                      </a:solidFill>
                      <a:prstDash val="solid"/>
                      <a:round/>
                      <a:headEnd type="none" w="med" len="med"/>
                      <a:tailEnd type="none" w="med" len="med"/>
                    </a:lnR>
                    <a:solidFill>
                      <a:schemeClr val="bg1">
                        <a:lumMod val="85000"/>
                      </a:schemeClr>
                    </a:solidFill>
                  </a:tcPr>
                </a:tc>
                <a:extLst>
                  <a:ext uri="{0D108BD9-81ED-4DB2-BD59-A6C34878D82A}">
                    <a16:rowId xmlns:a16="http://schemas.microsoft.com/office/drawing/2014/main" val="10003"/>
                  </a:ext>
                </a:extLst>
              </a:tr>
              <a:tr h="281119">
                <a:tc>
                  <a:txBody>
                    <a:bodyPr/>
                    <a:lstStyle/>
                    <a:p>
                      <a:pPr marL="117475" indent="0" rtl="0"/>
                      <a:r>
                        <a:rPr lang="es" sz="950" dirty="0">
                          <a:solidFill>
                            <a:schemeClr val="tx1"/>
                          </a:solidFill>
                          <a:latin typeface="+mn-lt"/>
                          <a:cs typeface="Arial" panose="020B0604020202020204" pitchFamily="34" charset="0"/>
                        </a:rPr>
                        <a:t>Subtarea A</a:t>
                      </a:r>
                    </a:p>
                  </a:txBody>
                  <a:tcPr marL="85726" marR="85726" marT="42863" marB="42863" anchor="ctr">
                    <a:lnL w="12700" cap="flat" cmpd="sng" algn="ctr">
                      <a:solidFill>
                        <a:srgbClr val="7E7E7E"/>
                      </a:solidFill>
                      <a:prstDash val="solid"/>
                      <a:round/>
                      <a:headEnd type="none" w="med" len="med"/>
                      <a:tailEnd type="none" w="med" len="med"/>
                    </a:lnL>
                    <a:lnR w="12700" cap="flat" cmpd="sng" algn="ctr">
                      <a:solidFill>
                        <a:srgbClr val="7E7E7E"/>
                      </a:solidFill>
                      <a:prstDash val="solid"/>
                      <a:round/>
                      <a:headEnd type="none" w="med" len="med"/>
                      <a:tailEnd type="none" w="med" len="med"/>
                    </a:lnR>
                    <a:solidFill>
                      <a:schemeClr val="bg1">
                        <a:lumMod val="75000"/>
                      </a:schemeClr>
                    </a:solidFill>
                  </a:tcPr>
                </a:tc>
                <a:tc>
                  <a:txBody>
                    <a:bodyPr/>
                    <a:lstStyle/>
                    <a:p>
                      <a:pPr rtl="0"/>
                      <a:endParaRPr lang="en-US" sz="1700" dirty="0">
                        <a:latin typeface="+mn-lt"/>
                      </a:endParaRPr>
                    </a:p>
                  </a:txBody>
                  <a:tcPr marL="85726" marR="85726" marT="42863" marB="42863">
                    <a:lnL w="12700" cap="flat" cmpd="sng" algn="ctr">
                      <a:solidFill>
                        <a:srgbClr val="7E7E7E"/>
                      </a:solidFill>
                      <a:prstDash val="solid"/>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marL="0" algn="r" defTabSz="914400" rtl="0" eaLnBrk="1" latinLnBrk="0" hangingPunct="1"/>
                      <a:endParaRPr lang="en-US" sz="1400" kern="1200" dirty="0">
                        <a:solidFill>
                          <a:schemeClr val="accent4"/>
                        </a:solidFill>
                        <a:latin typeface="+mn-lt"/>
                        <a:ea typeface="+mn-ea"/>
                        <a:cs typeface="+mn-cs"/>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7E7E7E"/>
                      </a:solidFill>
                      <a:prstDash val="solid"/>
                      <a:round/>
                      <a:headEnd type="none" w="med" len="med"/>
                      <a:tailEnd type="none" w="med" len="med"/>
                    </a:lnR>
                    <a:solidFill>
                      <a:schemeClr val="bg1">
                        <a:lumMod val="85000"/>
                      </a:schemeClr>
                    </a:solidFill>
                  </a:tcPr>
                </a:tc>
                <a:extLst>
                  <a:ext uri="{0D108BD9-81ED-4DB2-BD59-A6C34878D82A}">
                    <a16:rowId xmlns:a16="http://schemas.microsoft.com/office/drawing/2014/main" val="10004"/>
                  </a:ext>
                </a:extLst>
              </a:tr>
              <a:tr h="281119">
                <a:tc>
                  <a:txBody>
                    <a:bodyPr/>
                    <a:lstStyle/>
                    <a:p>
                      <a:pPr marL="117475" marR="0" indent="0" algn="l" defTabSz="914400" rtl="0" eaLnBrk="1" fontAlgn="auto" latinLnBrk="0" hangingPunct="1">
                        <a:lnSpc>
                          <a:spcPct val="100000"/>
                        </a:lnSpc>
                        <a:spcBef>
                          <a:spcPts val="0"/>
                        </a:spcBef>
                        <a:spcAft>
                          <a:spcPts val="0"/>
                        </a:spcAft>
                        <a:buClrTx/>
                        <a:buSzTx/>
                        <a:buFontTx/>
                        <a:buNone/>
                        <a:tabLst/>
                        <a:defRPr/>
                      </a:pPr>
                      <a:r>
                        <a:rPr lang="es" sz="950">
                          <a:solidFill>
                            <a:schemeClr val="tx1"/>
                          </a:solidFill>
                          <a:latin typeface="+mn-lt"/>
                          <a:cs typeface="Arial" panose="020B0604020202020204" pitchFamily="34" charset="0"/>
                        </a:rPr>
                        <a:t>Subtarea B</a:t>
                      </a:r>
                    </a:p>
                  </a:txBody>
                  <a:tcPr marL="85726" marR="85726" marT="42863" marB="42863" anchor="ctr">
                    <a:lnL w="12700" cap="flat" cmpd="sng" algn="ctr">
                      <a:solidFill>
                        <a:srgbClr val="7E7E7E"/>
                      </a:solidFill>
                      <a:prstDash val="solid"/>
                      <a:round/>
                      <a:headEnd type="none" w="med" len="med"/>
                      <a:tailEnd type="none" w="med" len="med"/>
                    </a:lnL>
                    <a:lnR w="12700" cap="flat" cmpd="sng" algn="ctr">
                      <a:solidFill>
                        <a:srgbClr val="7E7E7E"/>
                      </a:solidFill>
                      <a:prstDash val="solid"/>
                      <a:round/>
                      <a:headEnd type="none" w="med" len="med"/>
                      <a:tailEnd type="none" w="med" len="med"/>
                    </a:lnR>
                    <a:solidFill>
                      <a:schemeClr val="bg1">
                        <a:lumMod val="75000"/>
                      </a:schemeClr>
                    </a:solidFill>
                  </a:tcPr>
                </a:tc>
                <a:tc>
                  <a:txBody>
                    <a:bodyPr/>
                    <a:lstStyle/>
                    <a:p>
                      <a:pPr rtl="0"/>
                      <a:endParaRPr lang="en-US" sz="1700" dirty="0">
                        <a:latin typeface="+mn-lt"/>
                      </a:endParaRPr>
                    </a:p>
                  </a:txBody>
                  <a:tcPr marL="85726" marR="85726" marT="42863" marB="42863">
                    <a:lnL w="12700" cap="flat" cmpd="sng" algn="ctr">
                      <a:solidFill>
                        <a:srgbClr val="7E7E7E"/>
                      </a:solidFill>
                      <a:prstDash val="solid"/>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solidFill>
                      <a:schemeClr val="bg1">
                        <a:lumMod val="85000"/>
                      </a:schemeClr>
                    </a:solidFill>
                  </a:tcPr>
                </a:tc>
                <a:tc>
                  <a:txBody>
                    <a:bodyPr/>
                    <a:lstStyle/>
                    <a:p>
                      <a:pPr marL="0" algn="r" defTabSz="914400" rtl="0" eaLnBrk="1" latinLnBrk="0" hangingPunct="1"/>
                      <a:endParaRPr lang="en-US" sz="1400" kern="1200" dirty="0">
                        <a:solidFill>
                          <a:schemeClr val="accent4"/>
                        </a:solidFill>
                        <a:latin typeface="+mn-lt"/>
                        <a:ea typeface="+mn-ea"/>
                        <a:cs typeface="+mn-cs"/>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7E7E7E"/>
                      </a:solidFill>
                      <a:prstDash val="solid"/>
                      <a:round/>
                      <a:headEnd type="none" w="med" len="med"/>
                      <a:tailEnd type="none" w="med" len="med"/>
                    </a:lnR>
                    <a:solidFill>
                      <a:schemeClr val="bg1">
                        <a:lumMod val="85000"/>
                      </a:schemeClr>
                    </a:solidFill>
                  </a:tcPr>
                </a:tc>
                <a:extLst>
                  <a:ext uri="{0D108BD9-81ED-4DB2-BD59-A6C34878D82A}">
                    <a16:rowId xmlns:a16="http://schemas.microsoft.com/office/drawing/2014/main" val="10005"/>
                  </a:ext>
                </a:extLst>
              </a:tr>
              <a:tr h="281119">
                <a:tc>
                  <a:txBody>
                    <a:bodyPr/>
                    <a:lstStyle/>
                    <a:p>
                      <a:pPr marL="117475" marR="0" indent="0" algn="l" defTabSz="914400" rtl="0" eaLnBrk="1" fontAlgn="auto" latinLnBrk="0" hangingPunct="1">
                        <a:lnSpc>
                          <a:spcPct val="100000"/>
                        </a:lnSpc>
                        <a:spcBef>
                          <a:spcPts val="0"/>
                        </a:spcBef>
                        <a:spcAft>
                          <a:spcPts val="0"/>
                        </a:spcAft>
                        <a:buClrTx/>
                        <a:buSzTx/>
                        <a:buFontTx/>
                        <a:buNone/>
                        <a:tabLst/>
                        <a:defRPr/>
                      </a:pPr>
                      <a:r>
                        <a:rPr lang="es" sz="950" dirty="0">
                          <a:solidFill>
                            <a:schemeClr val="tx1"/>
                          </a:solidFill>
                          <a:latin typeface="+mn-lt"/>
                          <a:cs typeface="Arial" panose="020B0604020202020204" pitchFamily="34" charset="0"/>
                        </a:rPr>
                        <a:t>Subtarea C</a:t>
                      </a:r>
                    </a:p>
                  </a:txBody>
                  <a:tcPr marL="85726" marR="85726" marT="42863" marB="42863" anchor="ctr">
                    <a:lnL w="12700" cap="flat" cmpd="sng" algn="ctr">
                      <a:solidFill>
                        <a:srgbClr val="7E7E7E"/>
                      </a:solidFill>
                      <a:prstDash val="solid"/>
                      <a:round/>
                      <a:headEnd type="none" w="med" len="med"/>
                      <a:tailEnd type="none" w="med" len="med"/>
                    </a:lnL>
                    <a:lnR w="12700" cap="flat" cmpd="sng" algn="ctr">
                      <a:solidFill>
                        <a:srgbClr val="7E7E7E"/>
                      </a:solidFill>
                      <a:prstDash val="solid"/>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75000"/>
                      </a:schemeClr>
                    </a:solidFill>
                  </a:tcPr>
                </a:tc>
                <a:tc>
                  <a:txBody>
                    <a:bodyPr/>
                    <a:lstStyle/>
                    <a:p>
                      <a:pPr rtl="0"/>
                      <a:endParaRPr lang="en-US" sz="1700" dirty="0">
                        <a:latin typeface="+mn-lt"/>
                      </a:endParaRPr>
                    </a:p>
                  </a:txBody>
                  <a:tcPr marL="85726" marR="85726" marT="42863" marB="42863">
                    <a:lnL w="12700" cap="flat" cmpd="sng" algn="ctr">
                      <a:solidFill>
                        <a:srgbClr val="7E7E7E"/>
                      </a:solidFill>
                      <a:prstDash val="solid"/>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rtl="0"/>
                      <a:endParaRPr lang="en-US" sz="1700" dirty="0">
                        <a:latin typeface="+mn-lt"/>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FFFFFF"/>
                      </a:solidFill>
                      <a:prstDash val="sysDot"/>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tc>
                  <a:txBody>
                    <a:bodyPr/>
                    <a:lstStyle/>
                    <a:p>
                      <a:pPr marL="0" algn="r" defTabSz="914400" rtl="0" eaLnBrk="1" latinLnBrk="0" hangingPunct="1"/>
                      <a:endParaRPr lang="en-US" sz="1400" kern="1200" dirty="0">
                        <a:solidFill>
                          <a:schemeClr val="accent4"/>
                        </a:solidFill>
                        <a:latin typeface="+mn-lt"/>
                        <a:ea typeface="+mn-ea"/>
                        <a:cs typeface="+mn-cs"/>
                      </a:endParaRPr>
                    </a:p>
                  </a:txBody>
                  <a:tcPr marL="85726" marR="85726" marT="42863" marB="42863">
                    <a:lnL w="12700" cap="flat" cmpd="sng" algn="ctr">
                      <a:solidFill>
                        <a:srgbClr val="FFFFFF"/>
                      </a:solidFill>
                      <a:prstDash val="sysDot"/>
                      <a:round/>
                      <a:headEnd type="none" w="med" len="med"/>
                      <a:tailEnd type="none" w="med" len="med"/>
                    </a:lnL>
                    <a:lnR w="12700" cap="flat" cmpd="sng" algn="ctr">
                      <a:solidFill>
                        <a:srgbClr val="7E7E7E"/>
                      </a:solidFill>
                      <a:prstDash val="solid"/>
                      <a:round/>
                      <a:headEnd type="none" w="med" len="med"/>
                      <a:tailEnd type="none" w="med" len="med"/>
                    </a:lnR>
                    <a:lnB w="12700" cap="flat" cmpd="sng" algn="ctr">
                      <a:solidFill>
                        <a:srgbClr val="7E7E7E"/>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6"/>
                  </a:ext>
                </a:extLst>
              </a:tr>
            </a:tbl>
          </a:graphicData>
        </a:graphic>
      </p:graphicFrame>
      <p:sp>
        <p:nvSpPr>
          <p:cNvPr id="23" name="Rectángulo 22">
            <a:extLst>
              <a:ext uri="{FF2B5EF4-FFF2-40B4-BE49-F238E27FC236}">
                <a16:creationId xmlns:a16="http://schemas.microsoft.com/office/drawing/2014/main" id="{50A809E2-9281-42A7-8B97-CAF3A831086D}"/>
              </a:ext>
            </a:extLst>
          </p:cNvPr>
          <p:cNvSpPr>
            <a:spLocks noChangeArrowheads="1"/>
          </p:cNvSpPr>
          <p:nvPr/>
        </p:nvSpPr>
        <p:spPr bwMode="auto">
          <a:xfrm>
            <a:off x="8195732" y="3351300"/>
            <a:ext cx="2057400" cy="1524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lnSpc>
                <a:spcPct val="85000"/>
              </a:lnSpc>
              <a:spcBef>
                <a:spcPct val="20000"/>
              </a:spcBef>
            </a:pPr>
            <a:endParaRPr lang="es-ES" dirty="0">
              <a:latin typeface="+mj-lt"/>
            </a:endParaRPr>
          </a:p>
        </p:txBody>
      </p:sp>
      <p:sp>
        <p:nvSpPr>
          <p:cNvPr id="24" name="Rectángulo 23">
            <a:extLst>
              <a:ext uri="{FF2B5EF4-FFF2-40B4-BE49-F238E27FC236}">
                <a16:creationId xmlns:a16="http://schemas.microsoft.com/office/drawing/2014/main" id="{6B28C6E8-D327-4160-9142-F57CA51515A9}"/>
              </a:ext>
            </a:extLst>
          </p:cNvPr>
          <p:cNvSpPr>
            <a:spLocks noChangeArrowheads="1"/>
          </p:cNvSpPr>
          <p:nvPr/>
        </p:nvSpPr>
        <p:spPr bwMode="auto">
          <a:xfrm>
            <a:off x="7315200" y="3024451"/>
            <a:ext cx="914400" cy="1524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lnSpc>
                <a:spcPct val="85000"/>
              </a:lnSpc>
              <a:spcBef>
                <a:spcPct val="20000"/>
              </a:spcBef>
            </a:pPr>
            <a:endParaRPr lang="es-ES" dirty="0">
              <a:latin typeface="+mj-lt"/>
            </a:endParaRPr>
          </a:p>
        </p:txBody>
      </p:sp>
      <p:sp>
        <p:nvSpPr>
          <p:cNvPr id="25" name="Rectángulo 65">
            <a:extLst>
              <a:ext uri="{FF2B5EF4-FFF2-40B4-BE49-F238E27FC236}">
                <a16:creationId xmlns:a16="http://schemas.microsoft.com/office/drawing/2014/main" id="{F086FDD3-5067-47AB-AE9F-12AB089529F3}"/>
              </a:ext>
            </a:extLst>
          </p:cNvPr>
          <p:cNvSpPr>
            <a:spLocks noChangeArrowheads="1"/>
          </p:cNvSpPr>
          <p:nvPr/>
        </p:nvSpPr>
        <p:spPr bwMode="auto">
          <a:xfrm>
            <a:off x="3657600" y="2658976"/>
            <a:ext cx="3657600" cy="1524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lnSpc>
                <a:spcPct val="85000"/>
              </a:lnSpc>
              <a:spcBef>
                <a:spcPct val="20000"/>
              </a:spcBef>
            </a:pPr>
            <a:endParaRPr lang="es-ES" dirty="0">
              <a:latin typeface="+mj-lt"/>
            </a:endParaRPr>
          </a:p>
        </p:txBody>
      </p:sp>
      <p:sp>
        <p:nvSpPr>
          <p:cNvPr id="26" name="Rectángulo 65">
            <a:extLst>
              <a:ext uri="{FF2B5EF4-FFF2-40B4-BE49-F238E27FC236}">
                <a16:creationId xmlns:a16="http://schemas.microsoft.com/office/drawing/2014/main" id="{CF8FEA44-2A6C-4516-A570-E6EC73A7D0B3}"/>
              </a:ext>
            </a:extLst>
          </p:cNvPr>
          <p:cNvSpPr>
            <a:spLocks noChangeArrowheads="1"/>
          </p:cNvSpPr>
          <p:nvPr/>
        </p:nvSpPr>
        <p:spPr bwMode="auto">
          <a:xfrm>
            <a:off x="3581400" y="2283451"/>
            <a:ext cx="6629400" cy="1524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lnSpc>
                <a:spcPct val="85000"/>
              </a:lnSpc>
              <a:spcBef>
                <a:spcPct val="20000"/>
              </a:spcBef>
            </a:pPr>
            <a:endParaRPr lang="es-ES" dirty="0">
              <a:latin typeface="+mj-lt"/>
            </a:endParaRPr>
          </a:p>
        </p:txBody>
      </p:sp>
      <p:sp>
        <p:nvSpPr>
          <p:cNvPr id="27" name="Pentágono 33">
            <a:extLst>
              <a:ext uri="{FF2B5EF4-FFF2-40B4-BE49-F238E27FC236}">
                <a16:creationId xmlns:a16="http://schemas.microsoft.com/office/drawing/2014/main" id="{AE8535AE-57CB-4C80-8833-8C1CC3BF891E}"/>
              </a:ext>
            </a:extLst>
          </p:cNvPr>
          <p:cNvSpPr/>
          <p:nvPr/>
        </p:nvSpPr>
        <p:spPr>
          <a:xfrm rot="5400000">
            <a:off x="10101965" y="2316089"/>
            <a:ext cx="240820" cy="175549"/>
          </a:xfrm>
          <a:prstGeom prst="homePlate">
            <a:avLst/>
          </a:prstGeom>
          <a:solidFill>
            <a:schemeClr val="accent3">
              <a:lumMod val="75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endParaRPr lang="es-ES" dirty="0">
              <a:latin typeface="+mj-lt"/>
            </a:endParaRPr>
          </a:p>
        </p:txBody>
      </p:sp>
      <p:sp>
        <p:nvSpPr>
          <p:cNvPr id="28" name="Pentágono 41">
            <a:extLst>
              <a:ext uri="{FF2B5EF4-FFF2-40B4-BE49-F238E27FC236}">
                <a16:creationId xmlns:a16="http://schemas.microsoft.com/office/drawing/2014/main" id="{7CB76F8E-4568-402A-9CF2-68D029850659}"/>
              </a:ext>
            </a:extLst>
          </p:cNvPr>
          <p:cNvSpPr/>
          <p:nvPr/>
        </p:nvSpPr>
        <p:spPr>
          <a:xfrm rot="5400000">
            <a:off x="3396365" y="2316087"/>
            <a:ext cx="240820" cy="175549"/>
          </a:xfrm>
          <a:prstGeom prst="homePlate">
            <a:avLst/>
          </a:prstGeom>
          <a:solidFill>
            <a:schemeClr val="accent3">
              <a:lumMod val="75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rtl="0"/>
            <a:endParaRPr lang="es-ES" dirty="0">
              <a:latin typeface="+mj-lt"/>
            </a:endParaRPr>
          </a:p>
        </p:txBody>
      </p:sp>
      <p:sp>
        <p:nvSpPr>
          <p:cNvPr id="29" name="Cuadro de texto 47">
            <a:extLst>
              <a:ext uri="{FF2B5EF4-FFF2-40B4-BE49-F238E27FC236}">
                <a16:creationId xmlns:a16="http://schemas.microsoft.com/office/drawing/2014/main" id="{337837CA-67DF-4B6E-83B7-170FA16AB2E2}"/>
              </a:ext>
            </a:extLst>
          </p:cNvPr>
          <p:cNvSpPr txBox="1"/>
          <p:nvPr/>
        </p:nvSpPr>
        <p:spPr>
          <a:xfrm>
            <a:off x="2773180" y="1903501"/>
            <a:ext cx="482824" cy="276999"/>
          </a:xfrm>
          <a:prstGeom prst="rect">
            <a:avLst/>
          </a:prstGeom>
          <a:noFill/>
        </p:spPr>
        <p:txBody>
          <a:bodyPr wrap="none" rtlCol="0">
            <a:spAutoFit/>
          </a:bodyPr>
          <a:lstStyle/>
          <a:p>
            <a:pPr rtl="0"/>
            <a:r>
              <a:rPr lang="es-ES" sz="1200" b="1" dirty="0">
                <a:solidFill>
                  <a:srgbClr val="000000"/>
                </a:solidFill>
                <a:latin typeface="+mj-lt"/>
                <a:cs typeface="Arial" panose="020B0604020202020204" pitchFamily="34" charset="0"/>
              </a:rPr>
              <a:t>15/1</a:t>
            </a:r>
          </a:p>
        </p:txBody>
      </p:sp>
      <p:sp>
        <p:nvSpPr>
          <p:cNvPr id="30" name="Diagrama de flujo: Decisión 36">
            <a:extLst>
              <a:ext uri="{FF2B5EF4-FFF2-40B4-BE49-F238E27FC236}">
                <a16:creationId xmlns:a16="http://schemas.microsoft.com/office/drawing/2014/main" id="{A28249B9-9F53-41F1-A697-DCC08A2CBE4A}"/>
              </a:ext>
            </a:extLst>
          </p:cNvPr>
          <p:cNvSpPr/>
          <p:nvPr/>
        </p:nvSpPr>
        <p:spPr>
          <a:xfrm>
            <a:off x="2590800" y="1918491"/>
            <a:ext cx="243590" cy="290215"/>
          </a:xfrm>
          <a:prstGeom prst="flowChartDecision">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wrap="none" rtlCol="0" anchor="ctr"/>
          <a:lstStyle/>
          <a:p>
            <a:pPr rtl="0">
              <a:defRPr/>
            </a:pPr>
            <a:endParaRPr lang="es-ES" dirty="0">
              <a:solidFill>
                <a:schemeClr val="tx1"/>
              </a:solidFill>
              <a:latin typeface="+mj-lt"/>
            </a:endParaRPr>
          </a:p>
        </p:txBody>
      </p:sp>
    </p:spTree>
    <p:extLst>
      <p:ext uri="{BB962C8B-B14F-4D97-AF65-F5344CB8AC3E}">
        <p14:creationId xmlns:p14="http://schemas.microsoft.com/office/powerpoint/2010/main" val="25646607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p:txBody>
          <a:bodyPr/>
          <a:lstStyle/>
          <a:p>
            <a:r>
              <a:rPr lang="en-US" dirty="0"/>
              <a:t>Printable Template – 12 Months</a:t>
            </a:r>
          </a:p>
        </p:txBody>
      </p:sp>
      <p:sp>
        <p:nvSpPr>
          <p:cNvPr id="5" name="Title 4"/>
          <p:cNvSpPr>
            <a:spLocks noGrp="1"/>
          </p:cNvSpPr>
          <p:nvPr>
            <p:ph type="title"/>
          </p:nvPr>
        </p:nvSpPr>
        <p:spPr/>
        <p:txBody>
          <a:bodyPr/>
          <a:lstStyle/>
          <a:p>
            <a:r>
              <a:rPr lang="en-US" dirty="0"/>
              <a:t>Gantt Chart</a:t>
            </a:r>
          </a:p>
        </p:txBody>
      </p:sp>
      <p:sp>
        <p:nvSpPr>
          <p:cNvPr id="4" name="Slide Number Placeholder 3"/>
          <p:cNvSpPr>
            <a:spLocks noGrp="1"/>
          </p:cNvSpPr>
          <p:nvPr>
            <p:ph type="sldNum" sz="quarter" idx="12"/>
          </p:nvPr>
        </p:nvSpPr>
        <p:spPr/>
        <p:txBody>
          <a:bodyPr/>
          <a:lstStyle/>
          <a:p>
            <a:fld id="{F68327C5-B821-4FE9-A59A-A60D9EB59A9A}" type="slidenum">
              <a:rPr lang="en-US" smtClean="0"/>
              <a:pPr/>
              <a:t>8</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673982790"/>
              </p:ext>
            </p:extLst>
          </p:nvPr>
        </p:nvGraphicFramePr>
        <p:xfrm>
          <a:off x="481013" y="1238300"/>
          <a:ext cx="11279194" cy="4820920"/>
        </p:xfrm>
        <a:graphic>
          <a:graphicData uri="http://schemas.openxmlformats.org/drawingml/2006/table">
            <a:tbl>
              <a:tblPr firstRow="1" bandRow="1">
                <a:tableStyleId>{5940675A-B579-460E-94D1-54222C63F5DA}</a:tableStyleId>
              </a:tblPr>
              <a:tblGrid>
                <a:gridCol w="2158606">
                  <a:extLst>
                    <a:ext uri="{9D8B030D-6E8A-4147-A177-3AD203B41FA5}">
                      <a16:colId xmlns:a16="http://schemas.microsoft.com/office/drawing/2014/main" val="20000"/>
                    </a:ext>
                  </a:extLst>
                </a:gridCol>
                <a:gridCol w="760049">
                  <a:extLst>
                    <a:ext uri="{9D8B030D-6E8A-4147-A177-3AD203B41FA5}">
                      <a16:colId xmlns:a16="http://schemas.microsoft.com/office/drawing/2014/main" val="20001"/>
                    </a:ext>
                  </a:extLst>
                </a:gridCol>
                <a:gridCol w="760049">
                  <a:extLst>
                    <a:ext uri="{9D8B030D-6E8A-4147-A177-3AD203B41FA5}">
                      <a16:colId xmlns:a16="http://schemas.microsoft.com/office/drawing/2014/main" val="20002"/>
                    </a:ext>
                  </a:extLst>
                </a:gridCol>
                <a:gridCol w="760049">
                  <a:extLst>
                    <a:ext uri="{9D8B030D-6E8A-4147-A177-3AD203B41FA5}">
                      <a16:colId xmlns:a16="http://schemas.microsoft.com/office/drawing/2014/main" val="20003"/>
                    </a:ext>
                  </a:extLst>
                </a:gridCol>
                <a:gridCol w="760049">
                  <a:extLst>
                    <a:ext uri="{9D8B030D-6E8A-4147-A177-3AD203B41FA5}">
                      <a16:colId xmlns:a16="http://schemas.microsoft.com/office/drawing/2014/main" val="20004"/>
                    </a:ext>
                  </a:extLst>
                </a:gridCol>
                <a:gridCol w="760049">
                  <a:extLst>
                    <a:ext uri="{9D8B030D-6E8A-4147-A177-3AD203B41FA5}">
                      <a16:colId xmlns:a16="http://schemas.microsoft.com/office/drawing/2014/main" val="20005"/>
                    </a:ext>
                  </a:extLst>
                </a:gridCol>
                <a:gridCol w="760049">
                  <a:extLst>
                    <a:ext uri="{9D8B030D-6E8A-4147-A177-3AD203B41FA5}">
                      <a16:colId xmlns:a16="http://schemas.microsoft.com/office/drawing/2014/main" val="20006"/>
                    </a:ext>
                  </a:extLst>
                </a:gridCol>
                <a:gridCol w="760049">
                  <a:extLst>
                    <a:ext uri="{9D8B030D-6E8A-4147-A177-3AD203B41FA5}">
                      <a16:colId xmlns:a16="http://schemas.microsoft.com/office/drawing/2014/main" val="20007"/>
                    </a:ext>
                  </a:extLst>
                </a:gridCol>
                <a:gridCol w="760049">
                  <a:extLst>
                    <a:ext uri="{9D8B030D-6E8A-4147-A177-3AD203B41FA5}">
                      <a16:colId xmlns:a16="http://schemas.microsoft.com/office/drawing/2014/main" val="20008"/>
                    </a:ext>
                  </a:extLst>
                </a:gridCol>
                <a:gridCol w="760049">
                  <a:extLst>
                    <a:ext uri="{9D8B030D-6E8A-4147-A177-3AD203B41FA5}">
                      <a16:colId xmlns:a16="http://schemas.microsoft.com/office/drawing/2014/main" val="20009"/>
                    </a:ext>
                  </a:extLst>
                </a:gridCol>
                <a:gridCol w="760049">
                  <a:extLst>
                    <a:ext uri="{9D8B030D-6E8A-4147-A177-3AD203B41FA5}">
                      <a16:colId xmlns:a16="http://schemas.microsoft.com/office/drawing/2014/main" val="20010"/>
                    </a:ext>
                  </a:extLst>
                </a:gridCol>
                <a:gridCol w="760049">
                  <a:extLst>
                    <a:ext uri="{9D8B030D-6E8A-4147-A177-3AD203B41FA5}">
                      <a16:colId xmlns:a16="http://schemas.microsoft.com/office/drawing/2014/main" val="20011"/>
                    </a:ext>
                  </a:extLst>
                </a:gridCol>
                <a:gridCol w="760049">
                  <a:extLst>
                    <a:ext uri="{9D8B030D-6E8A-4147-A177-3AD203B41FA5}">
                      <a16:colId xmlns:a16="http://schemas.microsoft.com/office/drawing/2014/main" val="20012"/>
                    </a:ext>
                  </a:extLst>
                </a:gridCol>
              </a:tblGrid>
              <a:tr h="370840">
                <a:tc rowSpan="2">
                  <a:txBody>
                    <a:bodyPr/>
                    <a:lstStyle/>
                    <a:p>
                      <a:r>
                        <a:rPr lang="en-US" b="1" dirty="0">
                          <a:latin typeface="Open Sans" panose="020B0606030504020204" pitchFamily="34" charset="0"/>
                          <a:ea typeface="Open Sans" panose="020B0606030504020204" pitchFamily="34" charset="0"/>
                          <a:cs typeface="Open Sans" panose="020B0606030504020204" pitchFamily="34" charset="0"/>
                        </a:rPr>
                        <a:t>Projects</a:t>
                      </a:r>
                      <a:r>
                        <a:rPr lang="en-US" b="1" baseline="0" dirty="0">
                          <a:latin typeface="Open Sans" panose="020B0606030504020204" pitchFamily="34" charset="0"/>
                          <a:ea typeface="Open Sans" panose="020B0606030504020204" pitchFamily="34" charset="0"/>
                          <a:cs typeface="Open Sans" panose="020B0606030504020204" pitchFamily="34" charset="0"/>
                        </a:rPr>
                        <a:t> / Tasks</a:t>
                      </a:r>
                      <a:endParaRPr lang="en-US" b="1" dirty="0">
                        <a:latin typeface="Open Sans" panose="020B0606030504020204" pitchFamily="34" charset="0"/>
                        <a:ea typeface="Open Sans" panose="020B0606030504020204" pitchFamily="34" charset="0"/>
                        <a:cs typeface="Open Sans" panose="020B0606030504020204" pitchFamily="34" charset="0"/>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12">
                  <a:txBody>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Project</a:t>
                      </a:r>
                      <a:r>
                        <a:rPr lang="en-US" b="1" baseline="0" dirty="0">
                          <a:latin typeface="Open Sans" panose="020B0606030504020204" pitchFamily="34" charset="0"/>
                          <a:ea typeface="Open Sans" panose="020B0606030504020204" pitchFamily="34" charset="0"/>
                          <a:cs typeface="Open Sans" panose="020B0606030504020204" pitchFamily="34" charset="0"/>
                        </a:rPr>
                        <a:t> Planning - 2016</a:t>
                      </a:r>
                      <a:endParaRPr lang="en-US" b="1" dirty="0">
                        <a:latin typeface="Open Sans" panose="020B0606030504020204" pitchFamily="34" charset="0"/>
                        <a:ea typeface="Open Sans" panose="020B0606030504020204" pitchFamily="34" charset="0"/>
                        <a:cs typeface="Open Sans" panose="020B0606030504020204" pitchFamily="34"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hMerge="1">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vMerge="1">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r>
                        <a:rPr lang="en-US" sz="1400" b="1" dirty="0">
                          <a:latin typeface="Open Sans" panose="020B0606030504020204" pitchFamily="34" charset="0"/>
                          <a:ea typeface="Open Sans" panose="020B0606030504020204" pitchFamily="34" charset="0"/>
                          <a:cs typeface="Open Sans" panose="020B0606030504020204" pitchFamily="34" charset="0"/>
                        </a:rPr>
                        <a:t>Jan</a:t>
                      </a:r>
                    </a:p>
                  </a:txBody>
                  <a:tcPr marL="0" marR="0" anchor="ct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en-US" sz="1400" b="1" dirty="0">
                          <a:latin typeface="Open Sans" panose="020B0606030504020204" pitchFamily="34" charset="0"/>
                          <a:ea typeface="Open Sans" panose="020B0606030504020204" pitchFamily="34" charset="0"/>
                          <a:cs typeface="Open Sans" panose="020B0606030504020204" pitchFamily="34" charset="0"/>
                        </a:rPr>
                        <a:t>Feb</a:t>
                      </a:r>
                    </a:p>
                  </a:txBody>
                  <a:tcPr marL="0" marR="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en-US" sz="1400" b="1" dirty="0">
                          <a:latin typeface="Open Sans" panose="020B0606030504020204" pitchFamily="34" charset="0"/>
                          <a:ea typeface="Open Sans" panose="020B0606030504020204" pitchFamily="34" charset="0"/>
                          <a:cs typeface="Open Sans" panose="020B0606030504020204" pitchFamily="34" charset="0"/>
                        </a:rPr>
                        <a:t>Mar</a:t>
                      </a:r>
                    </a:p>
                  </a:txBody>
                  <a:tcPr marL="0" marR="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en-US" sz="1400" b="1" dirty="0">
                          <a:latin typeface="Open Sans" panose="020B0606030504020204" pitchFamily="34" charset="0"/>
                          <a:ea typeface="Open Sans" panose="020B0606030504020204" pitchFamily="34" charset="0"/>
                          <a:cs typeface="Open Sans" panose="020B0606030504020204" pitchFamily="34" charset="0"/>
                        </a:rPr>
                        <a:t>Apr</a:t>
                      </a:r>
                    </a:p>
                  </a:txBody>
                  <a:tcPr marL="0" marR="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en-US" sz="1400" b="1" dirty="0">
                          <a:latin typeface="Open Sans" panose="020B0606030504020204" pitchFamily="34" charset="0"/>
                          <a:ea typeface="Open Sans" panose="020B0606030504020204" pitchFamily="34" charset="0"/>
                          <a:cs typeface="Open Sans" panose="020B0606030504020204" pitchFamily="34" charset="0"/>
                        </a:rPr>
                        <a:t>May</a:t>
                      </a:r>
                    </a:p>
                  </a:txBody>
                  <a:tcPr marL="0" marR="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en-US" sz="1400" b="1" dirty="0">
                          <a:latin typeface="Open Sans" panose="020B0606030504020204" pitchFamily="34" charset="0"/>
                          <a:ea typeface="Open Sans" panose="020B0606030504020204" pitchFamily="34" charset="0"/>
                          <a:cs typeface="Open Sans" panose="020B0606030504020204" pitchFamily="34" charset="0"/>
                        </a:rPr>
                        <a:t>Jun</a:t>
                      </a:r>
                    </a:p>
                  </a:txBody>
                  <a:tcPr marL="0" marR="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en-US" sz="1400" b="1" dirty="0">
                          <a:latin typeface="Open Sans" panose="020B0606030504020204" pitchFamily="34" charset="0"/>
                          <a:ea typeface="Open Sans" panose="020B0606030504020204" pitchFamily="34" charset="0"/>
                          <a:cs typeface="Open Sans" panose="020B0606030504020204" pitchFamily="34" charset="0"/>
                        </a:rPr>
                        <a:t>Jul</a:t>
                      </a:r>
                    </a:p>
                  </a:txBody>
                  <a:tcPr marL="0" marR="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en-US" sz="1400" b="1" dirty="0">
                          <a:latin typeface="Open Sans" panose="020B0606030504020204" pitchFamily="34" charset="0"/>
                          <a:ea typeface="Open Sans" panose="020B0606030504020204" pitchFamily="34" charset="0"/>
                          <a:cs typeface="Open Sans" panose="020B0606030504020204" pitchFamily="34" charset="0"/>
                        </a:rPr>
                        <a:t>Aug</a:t>
                      </a:r>
                    </a:p>
                  </a:txBody>
                  <a:tcPr marL="0" marR="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en-US" sz="1400" b="1" dirty="0">
                          <a:latin typeface="Open Sans" panose="020B0606030504020204" pitchFamily="34" charset="0"/>
                          <a:ea typeface="Open Sans" panose="020B0606030504020204" pitchFamily="34" charset="0"/>
                          <a:cs typeface="Open Sans" panose="020B0606030504020204" pitchFamily="34" charset="0"/>
                        </a:rPr>
                        <a:t>Sept</a:t>
                      </a:r>
                    </a:p>
                  </a:txBody>
                  <a:tcPr marL="0" marR="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en-US" sz="1400" b="1" dirty="0">
                          <a:latin typeface="Open Sans" panose="020B0606030504020204" pitchFamily="34" charset="0"/>
                          <a:ea typeface="Open Sans" panose="020B0606030504020204" pitchFamily="34" charset="0"/>
                          <a:cs typeface="Open Sans" panose="020B0606030504020204" pitchFamily="34" charset="0"/>
                        </a:rPr>
                        <a:t>Oct</a:t>
                      </a:r>
                    </a:p>
                  </a:txBody>
                  <a:tcPr marL="0" marR="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en-US" sz="1400" b="1" dirty="0">
                          <a:latin typeface="Open Sans" panose="020B0606030504020204" pitchFamily="34" charset="0"/>
                          <a:ea typeface="Open Sans" panose="020B0606030504020204" pitchFamily="34" charset="0"/>
                          <a:cs typeface="Open Sans" panose="020B0606030504020204" pitchFamily="34" charset="0"/>
                        </a:rPr>
                        <a:t>Nov</a:t>
                      </a:r>
                    </a:p>
                  </a:txBody>
                  <a:tcPr marL="0" marR="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r>
                        <a:rPr lang="en-US" sz="1400" b="1" dirty="0">
                          <a:latin typeface="Open Sans" panose="020B0606030504020204" pitchFamily="34" charset="0"/>
                          <a:ea typeface="Open Sans" panose="020B0606030504020204" pitchFamily="34" charset="0"/>
                          <a:cs typeface="Open Sans" panose="020B0606030504020204" pitchFamily="34" charset="0"/>
                        </a:rPr>
                        <a:t>Dec</a:t>
                      </a:r>
                    </a:p>
                  </a:txBody>
                  <a:tcPr marL="0" marR="0" anchor="ct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70840">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70840">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70840">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370840">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70840">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370840">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370840">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r h="370840">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a:lnL w="31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133284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lstStyle/>
          <a:p>
            <a:r>
              <a:rPr lang="en-US" dirty="0"/>
              <a:t>6 months</a:t>
            </a:r>
          </a:p>
        </p:txBody>
      </p:sp>
      <p:sp>
        <p:nvSpPr>
          <p:cNvPr id="4" name="Title 3"/>
          <p:cNvSpPr>
            <a:spLocks noGrp="1"/>
          </p:cNvSpPr>
          <p:nvPr>
            <p:ph type="title"/>
          </p:nvPr>
        </p:nvSpPr>
        <p:spPr/>
        <p:txBody>
          <a:bodyPr/>
          <a:lstStyle/>
          <a:p>
            <a:r>
              <a:rPr lang="en-US" dirty="0"/>
              <a:t>Gantt Chart</a:t>
            </a:r>
          </a:p>
        </p:txBody>
      </p:sp>
      <p:sp>
        <p:nvSpPr>
          <p:cNvPr id="6" name="Slide Number Placeholder 5"/>
          <p:cNvSpPr>
            <a:spLocks noGrp="1"/>
          </p:cNvSpPr>
          <p:nvPr>
            <p:ph type="sldNum" sz="quarter" idx="12"/>
          </p:nvPr>
        </p:nvSpPr>
        <p:spPr/>
        <p:txBody>
          <a:bodyPr/>
          <a:lstStyle/>
          <a:p>
            <a:fld id="{F68327C5-B821-4FE9-A59A-A60D9EB59A9A}" type="slidenum">
              <a:rPr lang="en-US" smtClean="0"/>
              <a:pPr/>
              <a:t>9</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438219655"/>
              </p:ext>
            </p:extLst>
          </p:nvPr>
        </p:nvGraphicFramePr>
        <p:xfrm>
          <a:off x="481012" y="1335430"/>
          <a:ext cx="11279189" cy="3744412"/>
        </p:xfrm>
        <a:graphic>
          <a:graphicData uri="http://schemas.openxmlformats.org/drawingml/2006/table">
            <a:tbl>
              <a:tblPr firstRow="1" bandRow="1">
                <a:tableStyleId>{5C22544A-7EE6-4342-B048-85BDC9FD1C3A}</a:tableStyleId>
              </a:tblPr>
              <a:tblGrid>
                <a:gridCol w="1654548">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372209">
                  <a:extLst>
                    <a:ext uri="{9D8B030D-6E8A-4147-A177-3AD203B41FA5}">
                      <a16:colId xmlns:a16="http://schemas.microsoft.com/office/drawing/2014/main" val="20002"/>
                    </a:ext>
                  </a:extLst>
                </a:gridCol>
                <a:gridCol w="1362052">
                  <a:extLst>
                    <a:ext uri="{9D8B030D-6E8A-4147-A177-3AD203B41FA5}">
                      <a16:colId xmlns:a16="http://schemas.microsoft.com/office/drawing/2014/main" val="20003"/>
                    </a:ext>
                  </a:extLst>
                </a:gridCol>
                <a:gridCol w="1362052">
                  <a:extLst>
                    <a:ext uri="{9D8B030D-6E8A-4147-A177-3AD203B41FA5}">
                      <a16:colId xmlns:a16="http://schemas.microsoft.com/office/drawing/2014/main" val="20004"/>
                    </a:ext>
                  </a:extLst>
                </a:gridCol>
                <a:gridCol w="1362052">
                  <a:extLst>
                    <a:ext uri="{9D8B030D-6E8A-4147-A177-3AD203B41FA5}">
                      <a16:colId xmlns:a16="http://schemas.microsoft.com/office/drawing/2014/main" val="20005"/>
                    </a:ext>
                  </a:extLst>
                </a:gridCol>
                <a:gridCol w="1362052">
                  <a:extLst>
                    <a:ext uri="{9D8B030D-6E8A-4147-A177-3AD203B41FA5}">
                      <a16:colId xmlns:a16="http://schemas.microsoft.com/office/drawing/2014/main" val="20006"/>
                    </a:ext>
                  </a:extLst>
                </a:gridCol>
                <a:gridCol w="1362052">
                  <a:extLst>
                    <a:ext uri="{9D8B030D-6E8A-4147-A177-3AD203B41FA5}">
                      <a16:colId xmlns:a16="http://schemas.microsoft.com/office/drawing/2014/main" val="20007"/>
                    </a:ext>
                  </a:extLst>
                </a:gridCol>
                <a:gridCol w="1362052">
                  <a:extLst>
                    <a:ext uri="{9D8B030D-6E8A-4147-A177-3AD203B41FA5}">
                      <a16:colId xmlns:a16="http://schemas.microsoft.com/office/drawing/2014/main" val="20008"/>
                    </a:ext>
                  </a:extLst>
                </a:gridCol>
              </a:tblGrid>
              <a:tr h="608068">
                <a:tc>
                  <a:txBody>
                    <a:bodyPr/>
                    <a:lstStyle/>
                    <a:p>
                      <a:r>
                        <a:rPr lang="en-US" sz="1400" dirty="0">
                          <a:latin typeface="Open Sans" panose="020B0606030504020204" pitchFamily="34" charset="0"/>
                          <a:ea typeface="Open Sans" panose="020B0606030504020204" pitchFamily="34" charset="0"/>
                          <a:cs typeface="Open Sans" panose="020B0606030504020204" pitchFamily="34" charset="0"/>
                        </a:rPr>
                        <a:t>Projects &amp; Tasks</a:t>
                      </a:r>
                    </a:p>
                  </a:txBody>
                  <a:tcPr marR="0" anchor="ctr">
                    <a:solidFill>
                      <a:srgbClr val="272A31"/>
                    </a:solidFill>
                  </a:tcPr>
                </a:tc>
                <a:tc>
                  <a:txBody>
                    <a:bodyPr/>
                    <a:lstStyle/>
                    <a:p>
                      <a:pPr algn="ctr"/>
                      <a:r>
                        <a:rPr lang="en-US" sz="900" b="1" dirty="0">
                          <a:latin typeface="Open Sans" panose="020B0606030504020204" pitchFamily="34" charset="0"/>
                          <a:ea typeface="Open Sans" panose="020B0606030504020204" pitchFamily="34" charset="0"/>
                          <a:cs typeface="Open Sans" panose="020B0606030504020204" pitchFamily="34" charset="0"/>
                        </a:rPr>
                        <a:t>Start – End date</a:t>
                      </a:r>
                    </a:p>
                  </a:txBody>
                  <a:tcPr marL="0" marR="0" anchor="ctr">
                    <a:solidFill>
                      <a:srgbClr val="272A31"/>
                    </a:solidFill>
                  </a:tcPr>
                </a:tc>
                <a:tc>
                  <a:txBody>
                    <a:bodyPr/>
                    <a:lstStyle/>
                    <a:p>
                      <a:pPr algn="ctr"/>
                      <a:r>
                        <a:rPr lang="en-US" sz="900" b="0" dirty="0">
                          <a:latin typeface="Open Sans" panose="020B0606030504020204" pitchFamily="34" charset="0"/>
                          <a:ea typeface="Open Sans" panose="020B0606030504020204" pitchFamily="34" charset="0"/>
                          <a:cs typeface="Open Sans" panose="020B0606030504020204" pitchFamily="34" charset="0"/>
                        </a:rPr>
                        <a:t>(1)</a:t>
                      </a:r>
                    </a:p>
                  </a:txBody>
                  <a:tcPr marL="0" marR="0" anchor="ctr">
                    <a:solidFill>
                      <a:srgbClr val="272A31"/>
                    </a:solidFill>
                  </a:tcPr>
                </a:tc>
                <a:tc>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Jul</a:t>
                      </a:r>
                    </a:p>
                  </a:txBody>
                  <a:tcPr marL="0" marR="0" anchor="ctr">
                    <a:solidFill>
                      <a:srgbClr val="272A31"/>
                    </a:solidFill>
                  </a:tcPr>
                </a:tc>
                <a:tc>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Aug</a:t>
                      </a:r>
                    </a:p>
                  </a:txBody>
                  <a:tcPr marL="0" marR="0" anchor="ctr">
                    <a:solidFill>
                      <a:srgbClr val="272A31"/>
                    </a:solidFill>
                  </a:tcPr>
                </a:tc>
                <a:tc>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Sept</a:t>
                      </a:r>
                    </a:p>
                  </a:txBody>
                  <a:tcPr marL="0" marR="0" anchor="ctr">
                    <a:solidFill>
                      <a:srgbClr val="272A31"/>
                    </a:solidFill>
                  </a:tcPr>
                </a:tc>
                <a:tc>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Oct</a:t>
                      </a:r>
                    </a:p>
                  </a:txBody>
                  <a:tcPr marL="0" marR="0" anchor="ctr">
                    <a:solidFill>
                      <a:srgbClr val="272A31"/>
                    </a:solidFill>
                  </a:tcPr>
                </a:tc>
                <a:tc>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Nov</a:t>
                      </a:r>
                    </a:p>
                  </a:txBody>
                  <a:tcPr marL="0" marR="0" anchor="ctr">
                    <a:solidFill>
                      <a:srgbClr val="272A31"/>
                    </a:solidFill>
                  </a:tcPr>
                </a:tc>
                <a:tc>
                  <a:txBody>
                    <a:bodyPr/>
                    <a:lstStyle/>
                    <a:p>
                      <a:pPr algn="ctr"/>
                      <a:r>
                        <a:rPr lang="en-US" sz="1400" dirty="0">
                          <a:latin typeface="Open Sans" panose="020B0606030504020204" pitchFamily="34" charset="0"/>
                          <a:ea typeface="Open Sans" panose="020B0606030504020204" pitchFamily="34" charset="0"/>
                          <a:cs typeface="Open Sans" panose="020B0606030504020204" pitchFamily="34" charset="0"/>
                        </a:rPr>
                        <a:t>Dec</a:t>
                      </a:r>
                    </a:p>
                  </a:txBody>
                  <a:tcPr marL="0" marR="0" anchor="ctr">
                    <a:solidFill>
                      <a:srgbClr val="272A31"/>
                    </a:solidFill>
                  </a:tcPr>
                </a:tc>
                <a:extLst>
                  <a:ext uri="{0D108BD9-81ED-4DB2-BD59-A6C34878D82A}">
                    <a16:rowId xmlns:a16="http://schemas.microsoft.com/office/drawing/2014/main" val="10000"/>
                  </a:ext>
                </a:extLst>
              </a:tr>
              <a:tr h="392043">
                <a:tc>
                  <a:txBody>
                    <a:bodyPr/>
                    <a:lstStyle/>
                    <a:p>
                      <a:r>
                        <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rPr>
                        <a:t>Project 1</a:t>
                      </a:r>
                    </a:p>
                  </a:txBody>
                  <a:tcPr anchor="ctr"/>
                </a:tc>
                <a:tc>
                  <a:txBody>
                    <a:bodyPr/>
                    <a:lstStyle/>
                    <a:p>
                      <a:pPr marL="0" marR="0" indent="0" algn="ctr" defTabSz="914354" rtl="0" eaLnBrk="1" fontAlgn="auto" latinLnBrk="0" hangingPunct="1">
                        <a:lnSpc>
                          <a:spcPct val="100000"/>
                        </a:lnSpc>
                        <a:spcBef>
                          <a:spcPts val="0"/>
                        </a:spcBef>
                        <a:spcAft>
                          <a:spcPts val="0"/>
                        </a:spcAft>
                        <a:buClrTx/>
                        <a:buSzTx/>
                        <a:buFontTx/>
                        <a:buNone/>
                        <a:tabLst/>
                        <a:defRPr/>
                      </a:pPr>
                      <a:r>
                        <a:rPr lang="en-US" sz="900" b="1" dirty="0">
                          <a:solidFill>
                            <a:schemeClr val="tx1"/>
                          </a:solidFill>
                          <a:latin typeface="Open Sans" panose="020B0606030504020204" pitchFamily="34" charset="0"/>
                          <a:ea typeface="Open Sans" panose="020B0606030504020204" pitchFamily="34" charset="0"/>
                          <a:cs typeface="Open Sans" panose="020B0606030504020204" pitchFamily="34" charset="0"/>
                        </a:rPr>
                        <a:t>4 Jul – 12 Sept</a:t>
                      </a:r>
                    </a:p>
                  </a:txBody>
                  <a:tcPr anchor="ctr"/>
                </a:tc>
                <a:tc>
                  <a:txBody>
                    <a:bodyPr/>
                    <a:lstStyle/>
                    <a:p>
                      <a:pPr marL="0" marR="0" indent="0" algn="ctr" defTabSz="914354" rtl="0" eaLnBrk="1" fontAlgn="auto" latinLnBrk="0" hangingPunct="1">
                        <a:lnSpc>
                          <a:spcPct val="100000"/>
                        </a:lnSpc>
                        <a:spcBef>
                          <a:spcPts val="0"/>
                        </a:spcBef>
                        <a:spcAft>
                          <a:spcPts val="0"/>
                        </a:spcAft>
                        <a:buClrTx/>
                        <a:buSzTx/>
                        <a:buFontTx/>
                        <a:buNone/>
                        <a:tabLst/>
                        <a:defRPr/>
                      </a:pPr>
                      <a:r>
                        <a:rPr lang="en-US" sz="1000" b="0" dirty="0">
                          <a:solidFill>
                            <a:srgbClr val="2ECC71"/>
                          </a:solidFill>
                          <a:latin typeface="FontAwesome" pitchFamily="2" charset="0"/>
                          <a:ea typeface="Open Sans" panose="020B0606030504020204" pitchFamily="34" charset="0"/>
                          <a:cs typeface="Open Sans" panose="020B0606030504020204" pitchFamily="34" charset="0"/>
                        </a:rPr>
                        <a:t></a:t>
                      </a: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1"/>
                  </a:ext>
                </a:extLst>
              </a:tr>
              <a:tr h="392043">
                <a:tc>
                  <a:txBody>
                    <a:bodyPr/>
                    <a:lstStyle/>
                    <a:p>
                      <a:pPr marL="285750" indent="-285750">
                        <a:buFont typeface="Arial" panose="020B0604020202020204" pitchFamily="34" charset="0"/>
                        <a:buChar char="•"/>
                      </a:pPr>
                      <a:r>
                        <a:rPr lang="en-US" sz="1100" i="0" dirty="0">
                          <a:solidFill>
                            <a:srgbClr val="4086CD"/>
                          </a:solidFill>
                          <a:latin typeface="Open Sans" panose="020B0606030504020204" pitchFamily="34" charset="0"/>
                          <a:ea typeface="Open Sans" panose="020B0606030504020204" pitchFamily="34" charset="0"/>
                          <a:cs typeface="Open Sans" panose="020B0606030504020204" pitchFamily="34" charset="0"/>
                        </a:rPr>
                        <a:t>Your task #1</a:t>
                      </a:r>
                    </a:p>
                  </a:txBody>
                  <a:tcPr anchor="ctr"/>
                </a:tc>
                <a:tc>
                  <a:txBody>
                    <a:bodyPr/>
                    <a:lstStyle/>
                    <a:p>
                      <a:pPr algn="ctr"/>
                      <a:r>
                        <a:rPr lang="en-US" sz="800" b="0" i="0" dirty="0">
                          <a:solidFill>
                            <a:srgbClr val="7F7F7F"/>
                          </a:solidFill>
                          <a:latin typeface="Open Sans" panose="020B0606030504020204" pitchFamily="34" charset="0"/>
                          <a:ea typeface="Open Sans" panose="020B0606030504020204" pitchFamily="34" charset="0"/>
                          <a:cs typeface="Open Sans" panose="020B0606030504020204" pitchFamily="34" charset="0"/>
                        </a:rPr>
                        <a:t>4 Jul – 10 Aug</a:t>
                      </a:r>
                    </a:p>
                  </a:txBody>
                  <a:tcPr anchor="ctr"/>
                </a:tc>
                <a:tc>
                  <a:txBody>
                    <a:bodyPr/>
                    <a:lstStyle/>
                    <a:p>
                      <a:pPr algn="ctr"/>
                      <a:r>
                        <a:rPr lang="en-US" sz="1000" b="0" i="0" dirty="0">
                          <a:solidFill>
                            <a:srgbClr val="2ECC71"/>
                          </a:solidFill>
                          <a:latin typeface="FontAwesome" pitchFamily="2" charset="0"/>
                          <a:ea typeface="Open Sans" panose="020B0606030504020204" pitchFamily="34" charset="0"/>
                          <a:cs typeface="Open Sans" panose="020B0606030504020204" pitchFamily="34" charset="0"/>
                        </a:rPr>
                        <a:t></a:t>
                      </a: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2"/>
                  </a:ext>
                </a:extLst>
              </a:tr>
              <a:tr h="392043">
                <a:tc>
                  <a:txBody>
                    <a:bodyPr/>
                    <a:lstStyle/>
                    <a:p>
                      <a:pPr marL="285750" indent="-285750">
                        <a:buFont typeface="Arial" panose="020B0604020202020204" pitchFamily="34" charset="0"/>
                        <a:buChar char="•"/>
                      </a:pPr>
                      <a:r>
                        <a:rPr lang="en-US" sz="1100" i="0" dirty="0">
                          <a:solidFill>
                            <a:srgbClr val="4086CD"/>
                          </a:solidFill>
                          <a:latin typeface="Open Sans" panose="020B0606030504020204" pitchFamily="34" charset="0"/>
                          <a:ea typeface="Open Sans" panose="020B0606030504020204" pitchFamily="34" charset="0"/>
                          <a:cs typeface="Open Sans" panose="020B0606030504020204" pitchFamily="34" charset="0"/>
                        </a:rPr>
                        <a:t>Your task #2</a:t>
                      </a:r>
                    </a:p>
                  </a:txBody>
                  <a:tcPr anchor="ctr"/>
                </a:tc>
                <a:tc>
                  <a:txBody>
                    <a:bodyPr/>
                    <a:lstStyle/>
                    <a:p>
                      <a:pPr algn="ctr"/>
                      <a:r>
                        <a:rPr lang="en-US" sz="800" b="0" i="0" dirty="0">
                          <a:solidFill>
                            <a:srgbClr val="7F7F7F"/>
                          </a:solidFill>
                          <a:latin typeface="Open Sans" panose="020B0606030504020204" pitchFamily="34" charset="0"/>
                          <a:ea typeface="Open Sans" panose="020B0606030504020204" pitchFamily="34" charset="0"/>
                          <a:cs typeface="Open Sans" panose="020B0606030504020204" pitchFamily="34" charset="0"/>
                        </a:rPr>
                        <a:t>17 Jul</a:t>
                      </a:r>
                      <a:r>
                        <a:rPr lang="en-US" sz="800" b="0" i="0" baseline="0" dirty="0">
                          <a:solidFill>
                            <a:srgbClr val="7F7F7F"/>
                          </a:solidFill>
                          <a:latin typeface="Open Sans" panose="020B0606030504020204" pitchFamily="34" charset="0"/>
                          <a:ea typeface="Open Sans" panose="020B0606030504020204" pitchFamily="34" charset="0"/>
                          <a:cs typeface="Open Sans" panose="020B0606030504020204" pitchFamily="34" charset="0"/>
                        </a:rPr>
                        <a:t> – 7 Aug</a:t>
                      </a:r>
                      <a:endParaRPr lang="en-US" sz="800" b="0" i="0" dirty="0">
                        <a:solidFill>
                          <a:srgbClr val="7F7F7F"/>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r>
                        <a:rPr lang="en-US" sz="1000" b="0" i="0" dirty="0">
                          <a:solidFill>
                            <a:srgbClr val="2ECC71"/>
                          </a:solidFill>
                          <a:latin typeface="FontAwesome" pitchFamily="2" charset="0"/>
                          <a:ea typeface="Open Sans" panose="020B0606030504020204" pitchFamily="34" charset="0"/>
                          <a:cs typeface="Open Sans" panose="020B0606030504020204" pitchFamily="34" charset="0"/>
                        </a:rPr>
                        <a:t></a:t>
                      </a: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3"/>
                  </a:ext>
                </a:extLst>
              </a:tr>
              <a:tr h="392043">
                <a:tc>
                  <a:txBody>
                    <a:bodyPr/>
                    <a:lstStyle/>
                    <a:p>
                      <a:pPr marL="285750" indent="-285750">
                        <a:buFont typeface="Arial" panose="020B0604020202020204" pitchFamily="34" charset="0"/>
                        <a:buChar char="•"/>
                      </a:pPr>
                      <a:r>
                        <a:rPr lang="en-US" sz="1100" i="0" dirty="0">
                          <a:solidFill>
                            <a:srgbClr val="4086CD"/>
                          </a:solidFill>
                          <a:latin typeface="Open Sans" panose="020B0606030504020204" pitchFamily="34" charset="0"/>
                          <a:ea typeface="Open Sans" panose="020B0606030504020204" pitchFamily="34" charset="0"/>
                          <a:cs typeface="Open Sans" panose="020B0606030504020204" pitchFamily="34" charset="0"/>
                        </a:rPr>
                        <a:t>Your task #3</a:t>
                      </a:r>
                    </a:p>
                  </a:txBody>
                  <a:tcPr anchor="ctr"/>
                </a:tc>
                <a:tc>
                  <a:txBody>
                    <a:bodyPr/>
                    <a:lstStyle/>
                    <a:p>
                      <a:pPr algn="ctr"/>
                      <a:r>
                        <a:rPr lang="en-US" sz="800" b="0" i="0" dirty="0">
                          <a:solidFill>
                            <a:srgbClr val="7F7F7F"/>
                          </a:solidFill>
                          <a:latin typeface="Open Sans" panose="020B0606030504020204" pitchFamily="34" charset="0"/>
                          <a:ea typeface="Open Sans" panose="020B0606030504020204" pitchFamily="34" charset="0"/>
                          <a:cs typeface="Open Sans" panose="020B0606030504020204" pitchFamily="34" charset="0"/>
                        </a:rPr>
                        <a:t>3 Aug – 12 Sept</a:t>
                      </a:r>
                    </a:p>
                  </a:txBody>
                  <a:tcPr anchor="ctr"/>
                </a:tc>
                <a:tc>
                  <a:txBody>
                    <a:bodyPr/>
                    <a:lstStyle/>
                    <a:p>
                      <a:pPr algn="ctr"/>
                      <a:r>
                        <a:rPr lang="en-US" sz="1000" b="0" i="0" dirty="0">
                          <a:solidFill>
                            <a:srgbClr val="C00000"/>
                          </a:solidFill>
                          <a:latin typeface="FontAwesome" pitchFamily="2" charset="0"/>
                          <a:ea typeface="Open Sans" panose="020B0606030504020204" pitchFamily="34" charset="0"/>
                          <a:cs typeface="Open Sans" panose="020B0606030504020204" pitchFamily="34" charset="0"/>
                        </a:rPr>
                        <a:t></a:t>
                      </a: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4"/>
                  </a:ext>
                </a:extLst>
              </a:tr>
              <a:tr h="392043">
                <a:tc>
                  <a:txBody>
                    <a:bodyPr/>
                    <a:lstStyle/>
                    <a:p>
                      <a:r>
                        <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rPr>
                        <a:t>Project 2</a:t>
                      </a:r>
                    </a:p>
                  </a:txBody>
                  <a:tcPr anchor="ctr"/>
                </a:tc>
                <a:tc>
                  <a:txBody>
                    <a:bodyPr/>
                    <a:lstStyle/>
                    <a:p>
                      <a:pPr algn="ctr"/>
                      <a:r>
                        <a:rPr lang="en-US" sz="900" b="1" dirty="0">
                          <a:solidFill>
                            <a:schemeClr val="tx1"/>
                          </a:solidFill>
                          <a:latin typeface="Open Sans" panose="020B0606030504020204" pitchFamily="34" charset="0"/>
                          <a:ea typeface="Open Sans" panose="020B0606030504020204" pitchFamily="34" charset="0"/>
                          <a:cs typeface="Open Sans" panose="020B0606030504020204" pitchFamily="34" charset="0"/>
                        </a:rPr>
                        <a:t>20 Aug – 18 Dec</a:t>
                      </a:r>
                    </a:p>
                  </a:txBody>
                  <a:tcPr anchor="ctr"/>
                </a:tc>
                <a:tc>
                  <a:txBody>
                    <a:bodyPr/>
                    <a:lstStyle/>
                    <a:p>
                      <a:pPr algn="ctr"/>
                      <a:r>
                        <a:rPr lang="en-US" sz="1000" b="0" dirty="0">
                          <a:solidFill>
                            <a:srgbClr val="E67E22"/>
                          </a:solidFill>
                          <a:latin typeface="FontAwesome" pitchFamily="2" charset="0"/>
                          <a:ea typeface="Open Sans" panose="020B0606030504020204" pitchFamily="34" charset="0"/>
                          <a:cs typeface="Open Sans" panose="020B0606030504020204" pitchFamily="34" charset="0"/>
                        </a:rPr>
                        <a:t></a:t>
                      </a: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1"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5"/>
                  </a:ext>
                </a:extLst>
              </a:tr>
              <a:tr h="392043">
                <a:tc>
                  <a:txBody>
                    <a:bodyPr/>
                    <a:lstStyle/>
                    <a:p>
                      <a:pPr marL="285750" indent="-285750">
                        <a:buFont typeface="Arial" panose="020B0604020202020204" pitchFamily="34" charset="0"/>
                        <a:buChar char="•"/>
                      </a:pPr>
                      <a:r>
                        <a:rPr lang="en-US" sz="1100" b="0" i="0" dirty="0">
                          <a:solidFill>
                            <a:srgbClr val="4086CD"/>
                          </a:solidFill>
                          <a:latin typeface="Open Sans" panose="020B0606030504020204" pitchFamily="34" charset="0"/>
                          <a:ea typeface="Open Sans" panose="020B0606030504020204" pitchFamily="34" charset="0"/>
                          <a:cs typeface="Open Sans" panose="020B0606030504020204" pitchFamily="34" charset="0"/>
                        </a:rPr>
                        <a:t>Your task #1</a:t>
                      </a:r>
                    </a:p>
                  </a:txBody>
                  <a:tcPr anchor="ctr"/>
                </a:tc>
                <a:tc>
                  <a:txBody>
                    <a:bodyPr/>
                    <a:lstStyle/>
                    <a:p>
                      <a:pPr algn="ctr"/>
                      <a:r>
                        <a:rPr lang="en-US" sz="800" b="0" i="0" dirty="0">
                          <a:solidFill>
                            <a:srgbClr val="7F7F7F"/>
                          </a:solidFill>
                          <a:latin typeface="Open Sans" panose="020B0606030504020204" pitchFamily="34" charset="0"/>
                          <a:ea typeface="Open Sans" panose="020B0606030504020204" pitchFamily="34" charset="0"/>
                          <a:cs typeface="Open Sans" panose="020B0606030504020204" pitchFamily="34" charset="0"/>
                        </a:rPr>
                        <a:t>20 Aug – 28 Nov</a:t>
                      </a:r>
                    </a:p>
                  </a:txBody>
                  <a:tcPr anchor="ctr"/>
                </a:tc>
                <a:tc>
                  <a:txBody>
                    <a:bodyPr/>
                    <a:lstStyle/>
                    <a:p>
                      <a:pPr algn="ctr"/>
                      <a:r>
                        <a:rPr lang="en-US" sz="1000" b="0" i="0" dirty="0">
                          <a:solidFill>
                            <a:srgbClr val="E67E22"/>
                          </a:solidFill>
                          <a:latin typeface="FontAwesome" pitchFamily="2" charset="0"/>
                          <a:ea typeface="Open Sans" panose="020B0606030504020204" pitchFamily="34" charset="0"/>
                          <a:cs typeface="Open Sans" panose="020B0606030504020204" pitchFamily="34" charset="0"/>
                        </a:rPr>
                        <a:t></a:t>
                      </a: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b="0" i="0" dirty="0">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6"/>
                  </a:ext>
                </a:extLst>
              </a:tr>
              <a:tr h="392043">
                <a:tc>
                  <a:txBody>
                    <a:bodyPr/>
                    <a:lstStyle/>
                    <a:p>
                      <a:pPr marL="285750" indent="-285750">
                        <a:buFont typeface="Arial" panose="020B0604020202020204" pitchFamily="34" charset="0"/>
                        <a:buChar char="•"/>
                      </a:pPr>
                      <a:r>
                        <a:rPr lang="en-US" sz="1100" i="0" dirty="0">
                          <a:solidFill>
                            <a:srgbClr val="4086CD"/>
                          </a:solidFill>
                          <a:latin typeface="Open Sans" panose="020B0606030504020204" pitchFamily="34" charset="0"/>
                          <a:ea typeface="Open Sans" panose="020B0606030504020204" pitchFamily="34" charset="0"/>
                          <a:cs typeface="Open Sans" panose="020B0606030504020204" pitchFamily="34" charset="0"/>
                        </a:rPr>
                        <a:t>Your task #2</a:t>
                      </a:r>
                    </a:p>
                  </a:txBody>
                  <a:tcPr anchor="ctr"/>
                </a:tc>
                <a:tc>
                  <a:txBody>
                    <a:bodyPr/>
                    <a:lstStyle/>
                    <a:p>
                      <a:pPr algn="ctr"/>
                      <a:r>
                        <a:rPr lang="en-US" sz="800" b="0" i="0" dirty="0">
                          <a:solidFill>
                            <a:srgbClr val="7F7F7F"/>
                          </a:solidFill>
                          <a:latin typeface="Open Sans" panose="020B0606030504020204" pitchFamily="34" charset="0"/>
                          <a:ea typeface="Open Sans" panose="020B0606030504020204" pitchFamily="34" charset="0"/>
                          <a:cs typeface="Open Sans" panose="020B0606030504020204" pitchFamily="34" charset="0"/>
                        </a:rPr>
                        <a:t>2 Oct</a:t>
                      </a:r>
                      <a:r>
                        <a:rPr lang="en-US" sz="800" b="0" i="0" baseline="0" dirty="0">
                          <a:solidFill>
                            <a:srgbClr val="7F7F7F"/>
                          </a:solidFill>
                          <a:latin typeface="Open Sans" panose="020B0606030504020204" pitchFamily="34" charset="0"/>
                          <a:ea typeface="Open Sans" panose="020B0606030504020204" pitchFamily="34" charset="0"/>
                          <a:cs typeface="Open Sans" panose="020B0606030504020204" pitchFamily="34" charset="0"/>
                        </a:rPr>
                        <a:t> – 12 Nov</a:t>
                      </a:r>
                      <a:endParaRPr lang="en-US" sz="800" b="0" i="0" dirty="0">
                        <a:solidFill>
                          <a:srgbClr val="7F7F7F"/>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r>
                        <a:rPr lang="en-US" sz="1000" b="0" i="0" dirty="0">
                          <a:solidFill>
                            <a:srgbClr val="7F8C8D"/>
                          </a:solidFill>
                          <a:latin typeface="FontAwesome" pitchFamily="2" charset="0"/>
                          <a:ea typeface="Open Sans" panose="020B0606030504020204" pitchFamily="34" charset="0"/>
                          <a:cs typeface="Open Sans" panose="020B0606030504020204" pitchFamily="34" charset="0"/>
                        </a:rPr>
                        <a:t></a:t>
                      </a: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7"/>
                  </a:ext>
                </a:extLst>
              </a:tr>
              <a:tr h="392043">
                <a:tc>
                  <a:txBody>
                    <a:bodyPr/>
                    <a:lstStyle/>
                    <a:p>
                      <a:pPr marL="285750" indent="-285750">
                        <a:buFont typeface="Arial" panose="020B0604020202020204" pitchFamily="34" charset="0"/>
                        <a:buChar char="•"/>
                      </a:pPr>
                      <a:r>
                        <a:rPr lang="en-US" sz="1100" i="0" dirty="0">
                          <a:solidFill>
                            <a:srgbClr val="4086CD"/>
                          </a:solidFill>
                          <a:latin typeface="Open Sans" panose="020B0606030504020204" pitchFamily="34" charset="0"/>
                          <a:ea typeface="Open Sans" panose="020B0606030504020204" pitchFamily="34" charset="0"/>
                          <a:cs typeface="Open Sans" panose="020B0606030504020204" pitchFamily="34" charset="0"/>
                        </a:rPr>
                        <a:t>Your task #3</a:t>
                      </a:r>
                    </a:p>
                  </a:txBody>
                  <a:tcPr anchor="ctr"/>
                </a:tc>
                <a:tc>
                  <a:txBody>
                    <a:bodyPr/>
                    <a:lstStyle/>
                    <a:p>
                      <a:pPr algn="ctr"/>
                      <a:r>
                        <a:rPr lang="en-US" sz="800" b="0" i="0" dirty="0">
                          <a:solidFill>
                            <a:srgbClr val="7F7F7F"/>
                          </a:solidFill>
                          <a:latin typeface="Open Sans" panose="020B0606030504020204" pitchFamily="34" charset="0"/>
                          <a:ea typeface="Open Sans" panose="020B0606030504020204" pitchFamily="34" charset="0"/>
                          <a:cs typeface="Open Sans" panose="020B0606030504020204" pitchFamily="34" charset="0"/>
                        </a:rPr>
                        <a:t>20 Nov – 18 Dec</a:t>
                      </a:r>
                    </a:p>
                  </a:txBody>
                  <a:tcPr anchor="ctr"/>
                </a:tc>
                <a:tc>
                  <a:txBody>
                    <a:bodyPr/>
                    <a:lstStyle/>
                    <a:p>
                      <a:pPr algn="ctr"/>
                      <a:r>
                        <a:rPr lang="en-US" sz="1000" b="0" i="0" dirty="0">
                          <a:solidFill>
                            <a:srgbClr val="7F8C8D"/>
                          </a:solidFill>
                          <a:latin typeface="FontAwesome" pitchFamily="2" charset="0"/>
                          <a:ea typeface="Open Sans" panose="020B0606030504020204" pitchFamily="34" charset="0"/>
                          <a:cs typeface="Open Sans" panose="020B0606030504020204" pitchFamily="34" charset="0"/>
                        </a:rPr>
                        <a:t></a:t>
                      </a: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algn="ctr"/>
                      <a:endParaRPr lang="en-US" sz="1400" i="0" dirty="0">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8"/>
                  </a:ext>
                </a:extLst>
              </a:tr>
            </a:tbl>
          </a:graphicData>
        </a:graphic>
      </p:graphicFrame>
      <p:sp>
        <p:nvSpPr>
          <p:cNvPr id="41" name="Rectangle 40"/>
          <p:cNvSpPr/>
          <p:nvPr/>
        </p:nvSpPr>
        <p:spPr>
          <a:xfrm>
            <a:off x="3647728" y="2055510"/>
            <a:ext cx="3027583" cy="216024"/>
          </a:xfrm>
          <a:prstGeom prst="rect">
            <a:avLst/>
          </a:prstGeom>
          <a:solidFill>
            <a:srgbClr val="2ECC71">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000" dirty="0">
                <a:latin typeface="Open Sans" panose="020B0606030504020204" pitchFamily="34" charset="0"/>
                <a:ea typeface="Open Sans" panose="020B0606030504020204" pitchFamily="34" charset="0"/>
                <a:cs typeface="Open Sans" panose="020B0606030504020204" pitchFamily="34" charset="0"/>
              </a:rPr>
              <a:t>100%</a:t>
            </a:r>
          </a:p>
        </p:txBody>
      </p:sp>
      <p:sp>
        <p:nvSpPr>
          <p:cNvPr id="42" name="Rectangle 41"/>
          <p:cNvSpPr/>
          <p:nvPr/>
        </p:nvSpPr>
        <p:spPr>
          <a:xfrm>
            <a:off x="3647728" y="2442755"/>
            <a:ext cx="1619405" cy="216024"/>
          </a:xfrm>
          <a:prstGeom prst="rect">
            <a:avLst/>
          </a:prstGeom>
          <a:solidFill>
            <a:srgbClr val="2ECC71">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000" dirty="0">
                <a:latin typeface="Open Sans" panose="020B0606030504020204" pitchFamily="34" charset="0"/>
                <a:ea typeface="Open Sans" panose="020B0606030504020204" pitchFamily="34" charset="0"/>
                <a:cs typeface="Open Sans" panose="020B0606030504020204" pitchFamily="34" charset="0"/>
              </a:rPr>
              <a:t>100%</a:t>
            </a:r>
          </a:p>
        </p:txBody>
      </p:sp>
      <p:sp>
        <p:nvSpPr>
          <p:cNvPr id="43" name="Rectangle 42"/>
          <p:cNvSpPr/>
          <p:nvPr/>
        </p:nvSpPr>
        <p:spPr>
          <a:xfrm>
            <a:off x="4351817" y="2830000"/>
            <a:ext cx="844907" cy="216024"/>
          </a:xfrm>
          <a:prstGeom prst="rect">
            <a:avLst/>
          </a:prstGeom>
          <a:solidFill>
            <a:srgbClr val="2ECC71">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000" dirty="0">
                <a:latin typeface="Open Sans" panose="020B0606030504020204" pitchFamily="34" charset="0"/>
                <a:ea typeface="Open Sans" panose="020B0606030504020204" pitchFamily="34" charset="0"/>
                <a:cs typeface="Open Sans" panose="020B0606030504020204" pitchFamily="34" charset="0"/>
              </a:rPr>
              <a:t>100%</a:t>
            </a:r>
          </a:p>
        </p:txBody>
      </p:sp>
      <p:sp>
        <p:nvSpPr>
          <p:cNvPr id="44" name="Rectangle 43"/>
          <p:cNvSpPr/>
          <p:nvPr/>
        </p:nvSpPr>
        <p:spPr>
          <a:xfrm>
            <a:off x="4985497" y="3217245"/>
            <a:ext cx="1689814" cy="216024"/>
          </a:xfrm>
          <a:prstGeom prst="rect">
            <a:avLst/>
          </a:prstGeom>
          <a:solidFill>
            <a:srgbClr val="E74C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000" dirty="0">
                <a:latin typeface="Open Sans" panose="020B0606030504020204" pitchFamily="34" charset="0"/>
                <a:ea typeface="Open Sans" panose="020B0606030504020204" pitchFamily="34" charset="0"/>
                <a:cs typeface="Open Sans" panose="020B0606030504020204" pitchFamily="34" charset="0"/>
              </a:rPr>
              <a:t>0%</a:t>
            </a:r>
          </a:p>
        </p:txBody>
      </p:sp>
      <p:sp>
        <p:nvSpPr>
          <p:cNvPr id="45" name="Rectangle 44"/>
          <p:cNvSpPr/>
          <p:nvPr/>
        </p:nvSpPr>
        <p:spPr>
          <a:xfrm>
            <a:off x="5900813" y="3604490"/>
            <a:ext cx="5491894" cy="216024"/>
          </a:xfrm>
          <a:prstGeom prst="rect">
            <a:avLst/>
          </a:prstGeom>
          <a:solidFill>
            <a:srgbClr val="E67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p:sp>
        <p:nvSpPr>
          <p:cNvPr id="47" name="Rectangle 46"/>
          <p:cNvSpPr/>
          <p:nvPr/>
        </p:nvSpPr>
        <p:spPr>
          <a:xfrm>
            <a:off x="5900813" y="3991735"/>
            <a:ext cx="4365352" cy="216024"/>
          </a:xfrm>
          <a:prstGeom prst="rect">
            <a:avLst/>
          </a:prstGeom>
          <a:solidFill>
            <a:srgbClr val="E67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000" dirty="0">
                <a:latin typeface="Open Sans" panose="020B0606030504020204" pitchFamily="34" charset="0"/>
                <a:ea typeface="Open Sans" panose="020B0606030504020204" pitchFamily="34" charset="0"/>
                <a:cs typeface="Open Sans" panose="020B0606030504020204" pitchFamily="34" charset="0"/>
              </a:rPr>
              <a:t>30%</a:t>
            </a:r>
          </a:p>
        </p:txBody>
      </p:sp>
      <p:sp>
        <p:nvSpPr>
          <p:cNvPr id="48" name="Rectangle 47"/>
          <p:cNvSpPr/>
          <p:nvPr/>
        </p:nvSpPr>
        <p:spPr>
          <a:xfrm>
            <a:off x="7714718" y="4378980"/>
            <a:ext cx="1917766" cy="216024"/>
          </a:xfrm>
          <a:prstGeom prst="rect">
            <a:avLst/>
          </a:prstGeom>
          <a:solidFill>
            <a:srgbClr val="7F8C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000" dirty="0">
                <a:latin typeface="Open Sans" panose="020B0606030504020204" pitchFamily="34" charset="0"/>
                <a:ea typeface="Open Sans" panose="020B0606030504020204" pitchFamily="34" charset="0"/>
                <a:cs typeface="Open Sans" panose="020B0606030504020204" pitchFamily="34" charset="0"/>
              </a:rPr>
              <a:t>0%</a:t>
            </a:r>
          </a:p>
        </p:txBody>
      </p:sp>
      <p:sp>
        <p:nvSpPr>
          <p:cNvPr id="49" name="Rectangle 48"/>
          <p:cNvSpPr/>
          <p:nvPr/>
        </p:nvSpPr>
        <p:spPr>
          <a:xfrm>
            <a:off x="10054938" y="4766222"/>
            <a:ext cx="1337769" cy="216024"/>
          </a:xfrm>
          <a:prstGeom prst="rect">
            <a:avLst/>
          </a:prstGeom>
          <a:solidFill>
            <a:srgbClr val="7F8C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000" dirty="0">
                <a:latin typeface="Open Sans" panose="020B0606030504020204" pitchFamily="34" charset="0"/>
                <a:ea typeface="Open Sans" panose="020B0606030504020204" pitchFamily="34" charset="0"/>
                <a:cs typeface="Open Sans" panose="020B0606030504020204" pitchFamily="34" charset="0"/>
              </a:rPr>
              <a:t>0%</a:t>
            </a:r>
          </a:p>
        </p:txBody>
      </p:sp>
      <p:cxnSp>
        <p:nvCxnSpPr>
          <p:cNvPr id="50" name="Straight Arrow Connector 49"/>
          <p:cNvCxnSpPr/>
          <p:nvPr/>
        </p:nvCxnSpPr>
        <p:spPr>
          <a:xfrm>
            <a:off x="7520217" y="1983502"/>
            <a:ext cx="0" cy="3456384"/>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7554959" y="5302132"/>
            <a:ext cx="528529" cy="230832"/>
          </a:xfrm>
          <a:prstGeom prst="rect">
            <a:avLst/>
          </a:prstGeom>
          <a:noFill/>
        </p:spPr>
        <p:txBody>
          <a:bodyPr wrap="none" rtlCol="0">
            <a:spAutoFit/>
          </a:bodyPr>
          <a:lstStyle/>
          <a:p>
            <a:r>
              <a:rPr lang="en-US" sz="900" dirty="0">
                <a:latin typeface="Open Sans" panose="020B0606030504020204" pitchFamily="34" charset="0"/>
                <a:ea typeface="Open Sans" panose="020B0606030504020204" pitchFamily="34" charset="0"/>
                <a:cs typeface="Open Sans" panose="020B0606030504020204" pitchFamily="34" charset="0"/>
              </a:rPr>
              <a:t>Today </a:t>
            </a:r>
          </a:p>
        </p:txBody>
      </p:sp>
      <p:sp>
        <p:nvSpPr>
          <p:cNvPr id="52" name="TextBox 51"/>
          <p:cNvSpPr txBox="1"/>
          <p:nvPr/>
        </p:nvSpPr>
        <p:spPr>
          <a:xfrm>
            <a:off x="8279873" y="5232882"/>
            <a:ext cx="2275175" cy="369332"/>
          </a:xfrm>
          <a:prstGeom prst="rect">
            <a:avLst/>
          </a:prstGeom>
          <a:noFill/>
        </p:spPr>
        <p:txBody>
          <a:bodyPr wrap="none" rtlCol="0">
            <a:spAutoFit/>
          </a:bodyPr>
          <a:lstStyle/>
          <a:p>
            <a:r>
              <a:rPr lang="en-US" b="1" dirty="0">
                <a:solidFill>
                  <a:srgbClr val="8E44AD"/>
                </a:solidFill>
                <a:latin typeface="Open Sans" panose="020B0606030504020204" pitchFamily="34" charset="0"/>
                <a:ea typeface="Open Sans" panose="020B0606030504020204" pitchFamily="34" charset="0"/>
                <a:cs typeface="Open Sans" panose="020B0606030504020204" pitchFamily="34" charset="0"/>
              </a:rPr>
              <a:t>81 days remaining</a:t>
            </a:r>
          </a:p>
        </p:txBody>
      </p:sp>
      <p:cxnSp>
        <p:nvCxnSpPr>
          <p:cNvPr id="53" name="Straight Arrow Connector 52"/>
          <p:cNvCxnSpPr/>
          <p:nvPr/>
        </p:nvCxnSpPr>
        <p:spPr>
          <a:xfrm>
            <a:off x="11392707" y="1983502"/>
            <a:ext cx="0" cy="3456384"/>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11480482" y="5163632"/>
            <a:ext cx="592182" cy="369332"/>
          </a:xfrm>
          <a:prstGeom prst="rect">
            <a:avLst/>
          </a:prstGeom>
          <a:noFill/>
        </p:spPr>
        <p:txBody>
          <a:bodyPr wrap="square" lIns="0" rtlCol="0">
            <a:spAutoFit/>
          </a:bodyPr>
          <a:lstStyle/>
          <a:p>
            <a:r>
              <a:rPr lang="en-US" sz="900" dirty="0">
                <a:solidFill>
                  <a:srgbClr val="C00000"/>
                </a:solidFill>
                <a:latin typeface="Open Sans" panose="020B0606030504020204" pitchFamily="34" charset="0"/>
                <a:ea typeface="Open Sans" panose="020B0606030504020204" pitchFamily="34" charset="0"/>
                <a:cs typeface="Open Sans" panose="020B0606030504020204" pitchFamily="34" charset="0"/>
              </a:rPr>
              <a:t>Final deadline</a:t>
            </a:r>
          </a:p>
        </p:txBody>
      </p:sp>
      <p:sp>
        <p:nvSpPr>
          <p:cNvPr id="55" name="TextBox 54"/>
          <p:cNvSpPr txBox="1"/>
          <p:nvPr/>
        </p:nvSpPr>
        <p:spPr>
          <a:xfrm>
            <a:off x="3790434" y="5302132"/>
            <a:ext cx="662590" cy="230832"/>
          </a:xfrm>
          <a:prstGeom prst="rect">
            <a:avLst/>
          </a:prstGeom>
          <a:noFill/>
        </p:spPr>
        <p:txBody>
          <a:bodyPr wrap="square" lIns="0" rtlCol="0">
            <a:spAutoFit/>
          </a:bodyPr>
          <a:lstStyle/>
          <a:p>
            <a:r>
              <a:rPr lang="en-US" sz="900" dirty="0">
                <a:solidFill>
                  <a:srgbClr val="16A085"/>
                </a:solidFill>
                <a:latin typeface="Open Sans" panose="020B0606030504020204" pitchFamily="34" charset="0"/>
                <a:ea typeface="Open Sans" panose="020B0606030504020204" pitchFamily="34" charset="0"/>
                <a:cs typeface="Open Sans" panose="020B0606030504020204" pitchFamily="34" charset="0"/>
              </a:rPr>
              <a:t>Beginning</a:t>
            </a:r>
          </a:p>
        </p:txBody>
      </p:sp>
      <p:cxnSp>
        <p:nvCxnSpPr>
          <p:cNvPr id="56" name="Straight Arrow Connector 55"/>
          <p:cNvCxnSpPr/>
          <p:nvPr/>
        </p:nvCxnSpPr>
        <p:spPr>
          <a:xfrm>
            <a:off x="3647728" y="1983502"/>
            <a:ext cx="0" cy="3456384"/>
          </a:xfrm>
          <a:prstGeom prst="straightConnector1">
            <a:avLst/>
          </a:prstGeom>
          <a:ln>
            <a:solidFill>
              <a:srgbClr val="2ECC7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401114" y="5279181"/>
            <a:ext cx="1423788" cy="230832"/>
          </a:xfrm>
          <a:prstGeom prst="rect">
            <a:avLst/>
          </a:prstGeom>
          <a:noFill/>
        </p:spPr>
        <p:txBody>
          <a:bodyPr wrap="none" rtlCol="0">
            <a:spAutoFit/>
          </a:bodyPr>
          <a:lstStyle/>
          <a:p>
            <a:r>
              <a:rPr lang="en-US" sz="900" dirty="0">
                <a:latin typeface="Open Sans" panose="020B0606030504020204" pitchFamily="34" charset="0"/>
                <a:ea typeface="Open Sans" panose="020B0606030504020204" pitchFamily="34" charset="0"/>
                <a:cs typeface="Open Sans" panose="020B0606030504020204" pitchFamily="34" charset="0"/>
              </a:rPr>
              <a:t>(1) Level of completion:</a:t>
            </a:r>
          </a:p>
        </p:txBody>
      </p:sp>
      <p:grpSp>
        <p:nvGrpSpPr>
          <p:cNvPr id="58" name="Group 57"/>
          <p:cNvGrpSpPr/>
          <p:nvPr/>
        </p:nvGrpSpPr>
        <p:grpSpPr>
          <a:xfrm>
            <a:off x="1783319" y="5259506"/>
            <a:ext cx="1109567" cy="869864"/>
            <a:chOff x="3210522" y="5607868"/>
            <a:chExt cx="1109567" cy="869864"/>
          </a:xfrm>
        </p:grpSpPr>
        <p:sp>
          <p:nvSpPr>
            <p:cNvPr id="59" name="Rectangle 58"/>
            <p:cNvSpPr/>
            <p:nvPr/>
          </p:nvSpPr>
          <p:spPr>
            <a:xfrm>
              <a:off x="3210522" y="5607868"/>
              <a:ext cx="312906" cy="246221"/>
            </a:xfrm>
            <a:prstGeom prst="rect">
              <a:avLst/>
            </a:prstGeom>
          </p:spPr>
          <p:txBody>
            <a:bodyPr wrap="none">
              <a:spAutoFit/>
            </a:bodyPr>
            <a:lstStyle/>
            <a:p>
              <a:pPr lvl="0" algn="ctr">
                <a:defRPr/>
              </a:pPr>
              <a:r>
                <a:rPr lang="en-US" sz="1000" dirty="0">
                  <a:solidFill>
                    <a:srgbClr val="2ECC71"/>
                  </a:solidFill>
                  <a:latin typeface="FontAwesome" pitchFamily="2" charset="0"/>
                  <a:ea typeface="Open Sans" panose="020B0606030504020204" pitchFamily="34" charset="0"/>
                  <a:cs typeface="Open Sans" panose="020B0606030504020204" pitchFamily="34" charset="0"/>
                </a:rPr>
                <a:t></a:t>
              </a:r>
            </a:p>
          </p:txBody>
        </p:sp>
        <p:sp>
          <p:nvSpPr>
            <p:cNvPr id="60" name="Rectangle 59"/>
            <p:cNvSpPr/>
            <p:nvPr/>
          </p:nvSpPr>
          <p:spPr>
            <a:xfrm>
              <a:off x="3219339" y="5815749"/>
              <a:ext cx="295273" cy="246221"/>
            </a:xfrm>
            <a:prstGeom prst="rect">
              <a:avLst/>
            </a:prstGeom>
          </p:spPr>
          <p:txBody>
            <a:bodyPr wrap="none">
              <a:spAutoFit/>
            </a:bodyPr>
            <a:lstStyle/>
            <a:p>
              <a:pPr lvl="0" algn="ctr"/>
              <a:r>
                <a:rPr lang="en-US" sz="1000" dirty="0">
                  <a:solidFill>
                    <a:srgbClr val="E67E22"/>
                  </a:solidFill>
                  <a:latin typeface="FontAwesome" pitchFamily="2" charset="0"/>
                  <a:ea typeface="Open Sans" panose="020B0606030504020204" pitchFamily="34" charset="0"/>
                  <a:cs typeface="Open Sans" panose="020B0606030504020204" pitchFamily="34" charset="0"/>
                </a:rPr>
                <a:t></a:t>
              </a:r>
            </a:p>
          </p:txBody>
        </p:sp>
        <p:sp>
          <p:nvSpPr>
            <p:cNvPr id="61" name="Rectangle 60"/>
            <p:cNvSpPr/>
            <p:nvPr/>
          </p:nvSpPr>
          <p:spPr>
            <a:xfrm>
              <a:off x="3210522" y="6023630"/>
              <a:ext cx="312906" cy="246221"/>
            </a:xfrm>
            <a:prstGeom prst="rect">
              <a:avLst/>
            </a:prstGeom>
          </p:spPr>
          <p:txBody>
            <a:bodyPr wrap="none">
              <a:spAutoFit/>
            </a:bodyPr>
            <a:lstStyle/>
            <a:p>
              <a:pPr lvl="0" algn="ctr"/>
              <a:r>
                <a:rPr lang="en-US" sz="1000" dirty="0">
                  <a:solidFill>
                    <a:srgbClr val="C00000"/>
                  </a:solidFill>
                  <a:latin typeface="FontAwesome" pitchFamily="2" charset="0"/>
                  <a:ea typeface="Open Sans" panose="020B0606030504020204" pitchFamily="34" charset="0"/>
                  <a:cs typeface="Open Sans" panose="020B0606030504020204" pitchFamily="34" charset="0"/>
                </a:rPr>
                <a:t></a:t>
              </a:r>
            </a:p>
          </p:txBody>
        </p:sp>
        <p:sp>
          <p:nvSpPr>
            <p:cNvPr id="62" name="Rectangle 61"/>
            <p:cNvSpPr/>
            <p:nvPr/>
          </p:nvSpPr>
          <p:spPr>
            <a:xfrm>
              <a:off x="3224147" y="6231511"/>
              <a:ext cx="285656" cy="246221"/>
            </a:xfrm>
            <a:prstGeom prst="rect">
              <a:avLst/>
            </a:prstGeom>
          </p:spPr>
          <p:txBody>
            <a:bodyPr wrap="none">
              <a:spAutoFit/>
            </a:bodyPr>
            <a:lstStyle/>
            <a:p>
              <a:pPr lvl="0" algn="ctr"/>
              <a:r>
                <a:rPr lang="en-US" sz="1000" dirty="0">
                  <a:solidFill>
                    <a:srgbClr val="7F8C8D"/>
                  </a:solidFill>
                  <a:latin typeface="FontAwesome" pitchFamily="2" charset="0"/>
                  <a:ea typeface="Open Sans" panose="020B0606030504020204" pitchFamily="34" charset="0"/>
                  <a:cs typeface="Open Sans" panose="020B0606030504020204" pitchFamily="34" charset="0"/>
                </a:rPr>
                <a:t></a:t>
              </a:r>
            </a:p>
          </p:txBody>
        </p:sp>
        <p:sp>
          <p:nvSpPr>
            <p:cNvPr id="63" name="Rectangle 62"/>
            <p:cNvSpPr/>
            <p:nvPr/>
          </p:nvSpPr>
          <p:spPr>
            <a:xfrm>
              <a:off x="3431704" y="5629645"/>
              <a:ext cx="628698" cy="200055"/>
            </a:xfrm>
            <a:prstGeom prst="rect">
              <a:avLst/>
            </a:prstGeom>
          </p:spPr>
          <p:txBody>
            <a:bodyPr wrap="none" anchor="ctr">
              <a:spAutoFit/>
            </a:bodyPr>
            <a:lstStyle/>
            <a:p>
              <a:r>
                <a:rPr lang="en-US" sz="700" dirty="0">
                  <a:solidFill>
                    <a:prstClr val="black"/>
                  </a:solidFill>
                  <a:latin typeface="Open Sans" panose="020B0606030504020204" pitchFamily="34" charset="0"/>
                  <a:ea typeface="Open Sans" panose="020B0606030504020204" pitchFamily="34" charset="0"/>
                  <a:cs typeface="Open Sans" panose="020B0606030504020204" pitchFamily="34" charset="0"/>
                </a:rPr>
                <a:t>completed</a:t>
              </a:r>
              <a:endParaRPr lang="en-US" sz="1400" dirty="0"/>
            </a:p>
          </p:txBody>
        </p:sp>
        <p:sp>
          <p:nvSpPr>
            <p:cNvPr id="64" name="Rectangle 63"/>
            <p:cNvSpPr/>
            <p:nvPr/>
          </p:nvSpPr>
          <p:spPr>
            <a:xfrm>
              <a:off x="3431704" y="5843211"/>
              <a:ext cx="553357" cy="200055"/>
            </a:xfrm>
            <a:prstGeom prst="rect">
              <a:avLst/>
            </a:prstGeom>
          </p:spPr>
          <p:txBody>
            <a:bodyPr wrap="none" anchor="ctr">
              <a:spAutoFit/>
            </a:bodyPr>
            <a:lstStyle/>
            <a:p>
              <a:r>
                <a:rPr lang="en-US" sz="700" dirty="0">
                  <a:solidFill>
                    <a:prstClr val="black"/>
                  </a:solidFill>
                  <a:latin typeface="Open Sans" panose="020B0606030504020204" pitchFamily="34" charset="0"/>
                  <a:ea typeface="Open Sans" panose="020B0606030504020204" pitchFamily="34" charset="0"/>
                  <a:cs typeface="Open Sans" panose="020B0606030504020204" pitchFamily="34" charset="0"/>
                </a:rPr>
                <a:t>on-going</a:t>
              </a:r>
              <a:endParaRPr lang="en-US" sz="1400" dirty="0"/>
            </a:p>
          </p:txBody>
        </p:sp>
        <p:sp>
          <p:nvSpPr>
            <p:cNvPr id="65" name="Rectangle 64"/>
            <p:cNvSpPr/>
            <p:nvPr/>
          </p:nvSpPr>
          <p:spPr>
            <a:xfrm>
              <a:off x="3431704" y="6056777"/>
              <a:ext cx="888385" cy="200055"/>
            </a:xfrm>
            <a:prstGeom prst="rect">
              <a:avLst/>
            </a:prstGeom>
          </p:spPr>
          <p:txBody>
            <a:bodyPr wrap="none" anchor="ctr">
              <a:spAutoFit/>
            </a:bodyPr>
            <a:lstStyle/>
            <a:p>
              <a:r>
                <a:rPr lang="en-US" sz="700" dirty="0">
                  <a:solidFill>
                    <a:prstClr val="black"/>
                  </a:solidFill>
                  <a:latin typeface="Open Sans" panose="020B0606030504020204" pitchFamily="34" charset="0"/>
                  <a:ea typeface="Open Sans" panose="020B0606030504020204" pitchFamily="34" charset="0"/>
                  <a:cs typeface="Open Sans" panose="020B0606030504020204" pitchFamily="34" charset="0"/>
                </a:rPr>
                <a:t>issues / deferred</a:t>
              </a:r>
              <a:endParaRPr lang="en-US" sz="1400" dirty="0"/>
            </a:p>
          </p:txBody>
        </p:sp>
        <p:sp>
          <p:nvSpPr>
            <p:cNvPr id="66" name="Rectangle 65"/>
            <p:cNvSpPr/>
            <p:nvPr/>
          </p:nvSpPr>
          <p:spPr>
            <a:xfrm>
              <a:off x="3431704" y="6270343"/>
              <a:ext cx="647934" cy="200055"/>
            </a:xfrm>
            <a:prstGeom prst="rect">
              <a:avLst/>
            </a:prstGeom>
          </p:spPr>
          <p:txBody>
            <a:bodyPr wrap="none" anchor="ctr">
              <a:spAutoFit/>
            </a:bodyPr>
            <a:lstStyle/>
            <a:p>
              <a:r>
                <a:rPr lang="en-US" sz="700" dirty="0">
                  <a:solidFill>
                    <a:prstClr val="black"/>
                  </a:solidFill>
                  <a:latin typeface="Open Sans" panose="020B0606030504020204" pitchFamily="34" charset="0"/>
                  <a:ea typeface="Open Sans" panose="020B0606030504020204" pitchFamily="34" charset="0"/>
                  <a:cs typeface="Open Sans" panose="020B0606030504020204" pitchFamily="34" charset="0"/>
                </a:rPr>
                <a:t>not started</a:t>
              </a:r>
              <a:endParaRPr lang="en-US" sz="1400" dirty="0"/>
            </a:p>
          </p:txBody>
        </p:sp>
      </p:grpSp>
    </p:spTree>
    <p:extLst>
      <p:ext uri="{BB962C8B-B14F-4D97-AF65-F5344CB8AC3E}">
        <p14:creationId xmlns:p14="http://schemas.microsoft.com/office/powerpoint/2010/main" val="2523575917"/>
      </p:ext>
    </p:extLst>
  </p:cSld>
  <p:clrMapOvr>
    <a:masterClrMapping/>
  </p:clrMapOvr>
</p:sld>
</file>

<file path=ppt/theme/theme1.xml><?xml version="1.0" encoding="utf-8"?>
<a:theme xmlns:a="http://schemas.openxmlformats.org/drawingml/2006/main" name="Blank">
  <a:themeElements>
    <a:clrScheme name="Custom 2">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ADB9CA"/>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howeet theme">
  <a:themeElements>
    <a:clrScheme name="Showeet theme">
      <a:dk1>
        <a:sysClr val="windowText" lastClr="000000"/>
      </a:dk1>
      <a:lt1>
        <a:sysClr val="window" lastClr="FFFFFF"/>
      </a:lt1>
      <a:dk2>
        <a:srgbClr val="1D2631"/>
      </a:dk2>
      <a:lt2>
        <a:srgbClr val="EEECE1"/>
      </a:lt2>
      <a:accent1>
        <a:srgbClr val="3F4855"/>
      </a:accent1>
      <a:accent2>
        <a:srgbClr val="F1A138"/>
      </a:accent2>
      <a:accent3>
        <a:srgbClr val="CBDB23"/>
      </a:accent3>
      <a:accent4>
        <a:srgbClr val="590B4E"/>
      </a:accent4>
      <a:accent5>
        <a:srgbClr val="2CA3FC"/>
      </a:accent5>
      <a:accent6>
        <a:srgbClr val="9EB31C"/>
      </a:accent6>
      <a:hlink>
        <a:srgbClr val="B8CCE4"/>
      </a:hlink>
      <a:folHlink>
        <a:srgbClr val="B8CCE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ITLE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58485</TotalTime>
  <Words>2786</Words>
  <Application>Microsoft Office PowerPoint</Application>
  <PresentationFormat>Panorámica</PresentationFormat>
  <Paragraphs>1557</Paragraphs>
  <Slides>28</Slides>
  <Notes>12</Notes>
  <HiddenSlides>0</HiddenSlides>
  <MMClips>0</MMClips>
  <ScaleCrop>false</ScaleCrop>
  <HeadingPairs>
    <vt:vector size="6" baseType="variant">
      <vt:variant>
        <vt:lpstr>Fuentes usadas</vt:lpstr>
      </vt:variant>
      <vt:variant>
        <vt:i4>10</vt:i4>
      </vt:variant>
      <vt:variant>
        <vt:lpstr>Tema</vt:lpstr>
      </vt:variant>
      <vt:variant>
        <vt:i4>3</vt:i4>
      </vt:variant>
      <vt:variant>
        <vt:lpstr>Títulos de diapositiva</vt:lpstr>
      </vt:variant>
      <vt:variant>
        <vt:i4>28</vt:i4>
      </vt:variant>
    </vt:vector>
  </HeadingPairs>
  <TitlesOfParts>
    <vt:vector size="41" baseType="lpstr">
      <vt:lpstr>Arial</vt:lpstr>
      <vt:lpstr>Arial Narrow</vt:lpstr>
      <vt:lpstr>Calibri</vt:lpstr>
      <vt:lpstr>Calibri Light</vt:lpstr>
      <vt:lpstr>Century Gothic</vt:lpstr>
      <vt:lpstr>Corbel</vt:lpstr>
      <vt:lpstr>FontAwesome</vt:lpstr>
      <vt:lpstr>GeosansLight</vt:lpstr>
      <vt:lpstr>Open Sans</vt:lpstr>
      <vt:lpstr>Times New Roman</vt:lpstr>
      <vt:lpstr>Blank</vt:lpstr>
      <vt:lpstr>Showeet theme</vt:lpstr>
      <vt:lpstr>TITLES</vt:lpstr>
      <vt:lpstr>Cronogramas – Diagramas Gantt para PowerPoint</vt:lpstr>
      <vt:lpstr>Presentación de PowerPoint</vt:lpstr>
      <vt:lpstr>Presentación de PowerPoint</vt:lpstr>
      <vt:lpstr>Presentación de PowerPoint</vt:lpstr>
      <vt:lpstr>Presentación de PowerPoint</vt:lpstr>
      <vt:lpstr>Presentación de PowerPoint</vt:lpstr>
      <vt:lpstr>Presentación de PowerPoint</vt:lpstr>
      <vt:lpstr>Gantt Chart</vt:lpstr>
      <vt:lpstr>Gantt Chart</vt:lpstr>
      <vt:lpstr>Presentación de PowerPoint</vt:lpstr>
      <vt:lpstr>Gantt Chart</vt:lpstr>
      <vt:lpstr>Gantt Chart</vt:lpstr>
      <vt:lpstr>Gantt Chart</vt:lpstr>
      <vt:lpstr>Gantt Chart</vt:lpstr>
      <vt:lpstr>Gantt Chart</vt:lpstr>
      <vt:lpstr>Gantt Chart</vt:lpstr>
      <vt:lpstr>Gantt Chart</vt:lpstr>
      <vt:lpstr>Project Timeline</vt:lpstr>
      <vt:lpstr>Project Timeline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Gantt Charts &amp; Project Timelines for PowerPoint</dc:title>
  <dc:creator>showeet.com</dc:creator>
  <dc:description>© Copyright Showeet.com</dc:description>
  <cp:lastModifiedBy>i201701069 (Sucasaca Mamani, Jean Carlo)</cp:lastModifiedBy>
  <cp:revision>6</cp:revision>
  <dcterms:created xsi:type="dcterms:W3CDTF">2011-05-09T14:18:21Z</dcterms:created>
  <dcterms:modified xsi:type="dcterms:W3CDTF">2022-04-26T10:15:11Z</dcterms:modified>
  <cp:category>Charts &amp; Diagrams</cp:category>
</cp:coreProperties>
</file>