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55"/>
  </p:notesMasterIdLst>
  <p:sldIdLst>
    <p:sldId id="256" r:id="rId3"/>
    <p:sldId id="307" r:id="rId4"/>
    <p:sldId id="329" r:id="rId5"/>
    <p:sldId id="259" r:id="rId6"/>
    <p:sldId id="260" r:id="rId7"/>
    <p:sldId id="33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4" r:id="rId30"/>
    <p:sldId id="285" r:id="rId31"/>
    <p:sldId id="331" r:id="rId32"/>
    <p:sldId id="287" r:id="rId33"/>
    <p:sldId id="288" r:id="rId34"/>
    <p:sldId id="289" r:id="rId35"/>
    <p:sldId id="311" r:id="rId36"/>
    <p:sldId id="312" r:id="rId37"/>
    <p:sldId id="313" r:id="rId38"/>
    <p:sldId id="314" r:id="rId39"/>
    <p:sldId id="315" r:id="rId40"/>
    <p:sldId id="316" r:id="rId41"/>
    <p:sldId id="308" r:id="rId42"/>
    <p:sldId id="310" r:id="rId43"/>
    <p:sldId id="290" r:id="rId44"/>
    <p:sldId id="291" r:id="rId45"/>
    <p:sldId id="334" r:id="rId46"/>
    <p:sldId id="332" r:id="rId47"/>
    <p:sldId id="333" r:id="rId48"/>
    <p:sldId id="293" r:id="rId49"/>
    <p:sldId id="324" r:id="rId50"/>
    <p:sldId id="323" r:id="rId51"/>
    <p:sldId id="326" r:id="rId52"/>
    <p:sldId id="327" r:id="rId53"/>
    <p:sldId id="328" r:id="rId54"/>
  </p:sldIdLst>
  <p:sldSz cx="9144000" cy="5143500" type="screen16x9"/>
  <p:notesSz cx="6858000" cy="9144000"/>
  <p:embeddedFontLst>
    <p:embeddedFont>
      <p:font typeface="DK Lemon Yellow Sun" panose="02000000000000000000" pitchFamily="50" charset="0"/>
      <p:regular r:id="rId56"/>
    </p:embeddedFont>
    <p:embeddedFont>
      <p:font typeface="Autumn in November" pitchFamily="2" charset="0"/>
      <p:regular r:id="rId57"/>
    </p:embeddedFont>
    <p:embeddedFont>
      <p:font typeface="Proxima Nova Semibold" panose="020B0604020202020204" charset="0"/>
      <p:regular r:id="rId58"/>
      <p:bold r:id="rId59"/>
      <p:boldItalic r:id="rId60"/>
    </p:embeddedFont>
    <p:embeddedFont>
      <p:font typeface="Catamaran" panose="020B0604020202020204" charset="0"/>
      <p:regular r:id="rId61"/>
      <p:bold r:id="rId62"/>
    </p:embeddedFont>
    <p:embeddedFont>
      <p:font typeface="FZShuTi" panose="02010601030101010101" pitchFamily="2" charset="-122"/>
      <p:regular r:id="rId63"/>
    </p:embeddedFont>
    <p:embeddedFont>
      <p:font typeface="Barlow Medium" panose="020B0604020202020204" charset="0"/>
      <p:regular r:id="rId64"/>
      <p:bold r:id="rId65"/>
      <p:italic r:id="rId66"/>
      <p:boldItalic r:id="rId67"/>
    </p:embeddedFont>
    <p:embeddedFont>
      <p:font typeface="Arial Black" panose="020B0A04020102020204" pitchFamily="34" charset="0"/>
      <p:bold r:id="rId68"/>
    </p:embeddedFont>
    <p:embeddedFont>
      <p:font typeface="Roboto" panose="020B0604020202020204" charset="0"/>
      <p:regular r:id="rId69"/>
      <p:bold r:id="rId70"/>
      <p:italic r:id="rId71"/>
      <p:boldItalic r:id="rId72"/>
    </p:embeddedFont>
    <p:embeddedFont>
      <p:font typeface="Barlow" panose="020B0604020202020204" charset="0"/>
      <p:regular r:id="rId73"/>
      <p:bold r:id="rId74"/>
      <p:italic r:id="rId75"/>
      <p:boldItalic r:id="rId76"/>
    </p:embeddedFont>
    <p:embeddedFont>
      <p:font typeface="Proxima Nova" panose="020B0604020202020204" charset="0"/>
      <p:regular r:id="rId77"/>
      <p:bold r:id="rId78"/>
      <p:italic r:id="rId79"/>
      <p:boldItalic r:id="rId80"/>
    </p:embeddedFont>
    <p:embeddedFont>
      <p:font typeface="Barlow SemiBold" panose="020B0604020202020204" charset="0"/>
      <p:regular r:id="rId81"/>
      <p:bold r:id="rId82"/>
      <p:italic r:id="rId83"/>
      <p:boldItalic r:id="rId84"/>
    </p:embeddedFont>
    <p:embeddedFont>
      <p:font typeface="맑은 고딕" panose="020B0503020000020004" pitchFamily="34" charset="-127"/>
      <p:regular r:id="rId85"/>
      <p:bold r:id="rId86"/>
    </p:embeddedFont>
    <p:embeddedFont>
      <p:font typeface="Arial Rounded MT Bold" panose="020F0704030504030204" pitchFamily="34" charset="0"/>
      <p:regular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9007"/>
    <a:srgbClr val="696969"/>
    <a:srgbClr val="000000"/>
    <a:srgbClr val="F6F1E1"/>
    <a:srgbClr val="CBCBCB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9EEE75-4554-4F72-A38D-21B928DEA88B}">
  <a:tblStyle styleId="{209EEE75-4554-4F72-A38D-21B928DEA8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155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84" Type="http://schemas.openxmlformats.org/officeDocument/2006/relationships/font" Target="fonts/font29.fntdata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font" Target="fonts/font24.fntdata"/><Relationship Id="rId87" Type="http://schemas.openxmlformats.org/officeDocument/2006/relationships/font" Target="fonts/font32.fntdata"/><Relationship Id="rId5" Type="http://schemas.openxmlformats.org/officeDocument/2006/relationships/slide" Target="slides/slide3.xml"/><Relationship Id="rId61" Type="http://schemas.openxmlformats.org/officeDocument/2006/relationships/font" Target="fonts/font6.fntdata"/><Relationship Id="rId82" Type="http://schemas.openxmlformats.org/officeDocument/2006/relationships/font" Target="fonts/font27.fntdata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7.fntdata"/><Relationship Id="rId80" Type="http://schemas.openxmlformats.org/officeDocument/2006/relationships/font" Target="fonts/font25.fntdata"/><Relationship Id="rId85" Type="http://schemas.openxmlformats.org/officeDocument/2006/relationships/font" Target="fonts/font3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83" Type="http://schemas.openxmlformats.org/officeDocument/2006/relationships/font" Target="fonts/font28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font" Target="fonts/font26.fntdata"/><Relationship Id="rId86" Type="http://schemas.openxmlformats.org/officeDocument/2006/relationships/font" Target="fonts/font31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88676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066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8b7e7b105a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8b7e7b105a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39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93969108f1_1_31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93969108f1_1_31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726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86649e36a1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86649e36a1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739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93969108f1_2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93969108f1_2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000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5fd4b45418938cd5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5fd4b45418938cd5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603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5fd4b45418938cd5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5fd4b45418938cd5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18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8b7e7b105a_1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8b7e7b105a_1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087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8bbe045960_6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8bbe045960_6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617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93969108f1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93969108f1_2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169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8d83cf88e8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8d83cf88e8_2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65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/>
          <a:lstStyle/>
          <a:p>
            <a:fld id="{A36966EF-E2F4-4B3A-8C42-AAA45AF6329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21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92ff37ea2c_4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92ff37ea2c_4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009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93c112800f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93c112800f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684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92ff37ea2c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92ff37ea2c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640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92ff37ea2c_4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92ff37ea2c_4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485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8d83cf88e8_2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8d83cf88e8_2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443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g92f1dc2073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3" name="Google Shape;1973;g92f1dc2073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059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5fd4b45418938cd5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5fd4b45418938cd5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356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8d83cf88e8_2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8d83cf88e8_2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033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/>
          <a:lstStyle/>
          <a:p>
            <a:fld id="{A36966EF-E2F4-4B3A-8C42-AAA45AF6329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169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5fd4b45418938cd5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5fd4b45418938cd5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71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8b0384d5f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8b0384d5f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635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92ff37ea2c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92ff37ea2c_4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138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fd4b45418938cd5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fd4b45418938cd5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843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g8d44b1506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6" name="Google Shape;2546;g8d44b1506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89212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8d44b1506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8d44b1506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163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d44b150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d44b1506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729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8d44b1506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8d44b1506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822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8d44b150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8d44b1506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9027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g8b7e7b105a_1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4" name="Google Shape;2084;g8b7e7b105a_1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9368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93969108f1_1_3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93969108f1_1_3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91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8b0384d5f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8b0384d5f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1915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9032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102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2517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0592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635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6584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Google Shape;9220;g916fc677d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1" name="Google Shape;9221;g916fc677d7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0834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5" name="Google Shape;9995;g916fc677d7_5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6" name="Google Shape;9996;g916fc677d7_5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8535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4" name="Google Shape;9634;g916fc677d7_5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5" name="Google Shape;9635;g916fc677d7_5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90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8d83cf88e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8d83cf88e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26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8bbe045960_6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8bbe045960_6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5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8bbe045960_6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8bbe045960_6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39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3969108f1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3969108f1_1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213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8d83cf88e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8d83cf88e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88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 userDrawn="1">
            <p:ph type="subTitle" idx="1"/>
          </p:nvPr>
        </p:nvSpPr>
        <p:spPr>
          <a:xfrm>
            <a:off x="3071875" y="2962350"/>
            <a:ext cx="3036000" cy="10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2"/>
          <p:cNvSpPr txBox="1">
            <a:spLocks noGrp="1"/>
          </p:cNvSpPr>
          <p:nvPr userDrawn="1">
            <p:ph type="ctrTitle"/>
          </p:nvPr>
        </p:nvSpPr>
        <p:spPr>
          <a:xfrm>
            <a:off x="1122900" y="1100250"/>
            <a:ext cx="6898200" cy="18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"/>
          <p:cNvSpPr txBox="1">
            <a:spLocks noGrp="1"/>
          </p:cNvSpPr>
          <p:nvPr>
            <p:ph type="subTitle" idx="1"/>
          </p:nvPr>
        </p:nvSpPr>
        <p:spPr>
          <a:xfrm>
            <a:off x="2534850" y="3408762"/>
            <a:ext cx="40743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814500" y="1850462"/>
            <a:ext cx="7515000" cy="14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06363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2" name="Rectangle 8"/>
          <p:cNvSpPr>
            <a:spLocks noChangeArrowheads="1"/>
          </p:cNvSpPr>
          <p:nvPr userDrawn="1"/>
        </p:nvSpPr>
        <p:spPr bwMode="auto">
          <a:xfrm>
            <a:off x="69962" y="646324"/>
            <a:ext cx="7053022" cy="8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3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4" name="Rectangle 10"/>
          <p:cNvSpPr>
            <a:spLocks noChangeArrowheads="1"/>
          </p:cNvSpPr>
          <p:nvPr userDrawn="1"/>
        </p:nvSpPr>
        <p:spPr bwMode="auto">
          <a:xfrm>
            <a:off x="69962" y="107724"/>
            <a:ext cx="295275" cy="4778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" name="Grupo 6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3" name="Grupo 12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title"/>
          </p:nvPr>
        </p:nvSpPr>
        <p:spPr>
          <a:xfrm>
            <a:off x="3872700" y="2704675"/>
            <a:ext cx="3602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 sz="2100" b="1"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1"/>
          </p:nvPr>
        </p:nvSpPr>
        <p:spPr>
          <a:xfrm>
            <a:off x="3486300" y="567600"/>
            <a:ext cx="4374900" cy="18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Freeform 6"/>
          <p:cNvSpPr>
            <a:spLocks/>
          </p:cNvSpPr>
          <p:nvPr userDrawn="1"/>
        </p:nvSpPr>
        <p:spPr bwMode="auto">
          <a:xfrm>
            <a:off x="344487" y="411163"/>
            <a:ext cx="2784475" cy="41275"/>
          </a:xfrm>
          <a:custGeom>
            <a:avLst/>
            <a:gdLst>
              <a:gd name="T0" fmla="*/ 3 w 687"/>
              <a:gd name="T1" fmla="*/ 10 h 10"/>
              <a:gd name="T2" fmla="*/ 7 w 687"/>
              <a:gd name="T3" fmla="*/ 3 h 10"/>
              <a:gd name="T4" fmla="*/ 12 w 687"/>
              <a:gd name="T5" fmla="*/ 3 h 10"/>
              <a:gd name="T6" fmla="*/ 422 w 687"/>
              <a:gd name="T7" fmla="*/ 3 h 10"/>
              <a:gd name="T8" fmla="*/ 675 w 687"/>
              <a:gd name="T9" fmla="*/ 3 h 10"/>
              <a:gd name="T10" fmla="*/ 683 w 687"/>
              <a:gd name="T11" fmla="*/ 10 h 10"/>
              <a:gd name="T12" fmla="*/ 589 w 687"/>
              <a:gd name="T13" fmla="*/ 10 h 10"/>
              <a:gd name="T14" fmla="*/ 173 w 687"/>
              <a:gd name="T15" fmla="*/ 10 h 10"/>
              <a:gd name="T16" fmla="*/ 3 w 687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10">
                <a:moveTo>
                  <a:pt x="3" y="10"/>
                </a:moveTo>
                <a:cubicBezTo>
                  <a:pt x="0" y="5"/>
                  <a:pt x="1" y="3"/>
                  <a:pt x="7" y="3"/>
                </a:cubicBezTo>
                <a:cubicBezTo>
                  <a:pt x="9" y="2"/>
                  <a:pt x="11" y="3"/>
                  <a:pt x="12" y="3"/>
                </a:cubicBezTo>
                <a:cubicBezTo>
                  <a:pt x="149" y="3"/>
                  <a:pt x="286" y="3"/>
                  <a:pt x="422" y="3"/>
                </a:cubicBezTo>
                <a:cubicBezTo>
                  <a:pt x="507" y="3"/>
                  <a:pt x="591" y="2"/>
                  <a:pt x="675" y="3"/>
                </a:cubicBezTo>
                <a:cubicBezTo>
                  <a:pt x="680" y="3"/>
                  <a:pt x="687" y="0"/>
                  <a:pt x="683" y="10"/>
                </a:cubicBezTo>
                <a:cubicBezTo>
                  <a:pt x="652" y="10"/>
                  <a:pt x="620" y="10"/>
                  <a:pt x="589" y="10"/>
                </a:cubicBezTo>
                <a:cubicBezTo>
                  <a:pt x="450" y="10"/>
                  <a:pt x="312" y="10"/>
                  <a:pt x="173" y="10"/>
                </a:cubicBezTo>
                <a:cubicBezTo>
                  <a:pt x="117" y="10"/>
                  <a:pt x="60" y="10"/>
                  <a:pt x="3" y="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7"/>
          <p:cNvSpPr>
            <a:spLocks/>
          </p:cNvSpPr>
          <p:nvPr userDrawn="1"/>
        </p:nvSpPr>
        <p:spPr bwMode="auto">
          <a:xfrm>
            <a:off x="6032500" y="411163"/>
            <a:ext cx="2784475" cy="33338"/>
          </a:xfrm>
          <a:custGeom>
            <a:avLst/>
            <a:gdLst>
              <a:gd name="T0" fmla="*/ 5 w 687"/>
              <a:gd name="T1" fmla="*/ 8 h 8"/>
              <a:gd name="T2" fmla="*/ 8 w 687"/>
              <a:gd name="T3" fmla="*/ 0 h 8"/>
              <a:gd name="T4" fmla="*/ 14 w 687"/>
              <a:gd name="T5" fmla="*/ 0 h 8"/>
              <a:gd name="T6" fmla="*/ 652 w 687"/>
              <a:gd name="T7" fmla="*/ 0 h 8"/>
              <a:gd name="T8" fmla="*/ 680 w 687"/>
              <a:gd name="T9" fmla="*/ 0 h 8"/>
              <a:gd name="T10" fmla="*/ 684 w 687"/>
              <a:gd name="T11" fmla="*/ 7 h 8"/>
              <a:gd name="T12" fmla="*/ 659 w 687"/>
              <a:gd name="T13" fmla="*/ 8 h 8"/>
              <a:gd name="T14" fmla="*/ 145 w 687"/>
              <a:gd name="T15" fmla="*/ 8 h 8"/>
              <a:gd name="T16" fmla="*/ 5 w 687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8">
                <a:moveTo>
                  <a:pt x="5" y="8"/>
                </a:moveTo>
                <a:cubicBezTo>
                  <a:pt x="0" y="3"/>
                  <a:pt x="2" y="1"/>
                  <a:pt x="8" y="0"/>
                </a:cubicBezTo>
                <a:cubicBezTo>
                  <a:pt x="10" y="0"/>
                  <a:pt x="12" y="0"/>
                  <a:pt x="14" y="0"/>
                </a:cubicBezTo>
                <a:cubicBezTo>
                  <a:pt x="227" y="0"/>
                  <a:pt x="440" y="0"/>
                  <a:pt x="652" y="0"/>
                </a:cubicBezTo>
                <a:cubicBezTo>
                  <a:pt x="661" y="0"/>
                  <a:pt x="671" y="0"/>
                  <a:pt x="680" y="0"/>
                </a:cubicBezTo>
                <a:cubicBezTo>
                  <a:pt x="685" y="0"/>
                  <a:pt x="687" y="2"/>
                  <a:pt x="684" y="7"/>
                </a:cubicBezTo>
                <a:cubicBezTo>
                  <a:pt x="676" y="7"/>
                  <a:pt x="668" y="8"/>
                  <a:pt x="659" y="8"/>
                </a:cubicBezTo>
                <a:cubicBezTo>
                  <a:pt x="488" y="8"/>
                  <a:pt x="316" y="8"/>
                  <a:pt x="145" y="8"/>
                </a:cubicBezTo>
                <a:cubicBezTo>
                  <a:pt x="98" y="8"/>
                  <a:pt x="51" y="8"/>
                  <a:pt x="5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8"/>
          <p:cNvSpPr>
            <a:spLocks noEditPoints="1"/>
          </p:cNvSpPr>
          <p:nvPr userDrawn="1"/>
        </p:nvSpPr>
        <p:spPr bwMode="auto">
          <a:xfrm>
            <a:off x="5849938" y="366713"/>
            <a:ext cx="112713" cy="119063"/>
          </a:xfrm>
          <a:custGeom>
            <a:avLst/>
            <a:gdLst>
              <a:gd name="T0" fmla="*/ 28 w 28"/>
              <a:gd name="T1" fmla="*/ 14 h 29"/>
              <a:gd name="T2" fmla="*/ 14 w 28"/>
              <a:gd name="T3" fmla="*/ 29 h 29"/>
              <a:gd name="T4" fmla="*/ 0 w 28"/>
              <a:gd name="T5" fmla="*/ 15 h 29"/>
              <a:gd name="T6" fmla="*/ 14 w 28"/>
              <a:gd name="T7" fmla="*/ 0 h 29"/>
              <a:gd name="T8" fmla="*/ 28 w 28"/>
              <a:gd name="T9" fmla="*/ 14 h 29"/>
              <a:gd name="T10" fmla="*/ 6 w 28"/>
              <a:gd name="T11" fmla="*/ 15 h 29"/>
              <a:gd name="T12" fmla="*/ 15 w 28"/>
              <a:gd name="T13" fmla="*/ 23 h 29"/>
              <a:gd name="T14" fmla="*/ 23 w 28"/>
              <a:gd name="T15" fmla="*/ 14 h 29"/>
              <a:gd name="T16" fmla="*/ 14 w 28"/>
              <a:gd name="T17" fmla="*/ 6 h 29"/>
              <a:gd name="T18" fmla="*/ 6 w 28"/>
              <a:gd name="T19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9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7" y="29"/>
                  <a:pt x="0" y="22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  <a:close/>
                <a:moveTo>
                  <a:pt x="6" y="15"/>
                </a:moveTo>
                <a:cubicBezTo>
                  <a:pt x="6" y="20"/>
                  <a:pt x="9" y="23"/>
                  <a:pt x="15" y="23"/>
                </a:cubicBezTo>
                <a:cubicBezTo>
                  <a:pt x="20" y="23"/>
                  <a:pt x="23" y="20"/>
                  <a:pt x="23" y="14"/>
                </a:cubicBezTo>
                <a:cubicBezTo>
                  <a:pt x="23" y="9"/>
                  <a:pt x="19" y="6"/>
                  <a:pt x="14" y="6"/>
                </a:cubicBezTo>
                <a:cubicBezTo>
                  <a:pt x="9" y="6"/>
                  <a:pt x="6" y="9"/>
                  <a:pt x="6" y="1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9"/>
          <p:cNvSpPr>
            <a:spLocks noEditPoints="1"/>
          </p:cNvSpPr>
          <p:nvPr userDrawn="1"/>
        </p:nvSpPr>
        <p:spPr bwMode="auto">
          <a:xfrm>
            <a:off x="3194050" y="379413"/>
            <a:ext cx="117475" cy="114300"/>
          </a:xfrm>
          <a:custGeom>
            <a:avLst/>
            <a:gdLst>
              <a:gd name="T0" fmla="*/ 29 w 29"/>
              <a:gd name="T1" fmla="*/ 14 h 28"/>
              <a:gd name="T2" fmla="*/ 14 w 29"/>
              <a:gd name="T3" fmla="*/ 28 h 28"/>
              <a:gd name="T4" fmla="*/ 0 w 29"/>
              <a:gd name="T5" fmla="*/ 14 h 28"/>
              <a:gd name="T6" fmla="*/ 15 w 29"/>
              <a:gd name="T7" fmla="*/ 0 h 28"/>
              <a:gd name="T8" fmla="*/ 29 w 29"/>
              <a:gd name="T9" fmla="*/ 14 h 28"/>
              <a:gd name="T10" fmla="*/ 15 w 29"/>
              <a:gd name="T11" fmla="*/ 22 h 28"/>
              <a:gd name="T12" fmla="*/ 23 w 29"/>
              <a:gd name="T13" fmla="*/ 14 h 28"/>
              <a:gd name="T14" fmla="*/ 14 w 29"/>
              <a:gd name="T15" fmla="*/ 5 h 28"/>
              <a:gd name="T16" fmla="*/ 6 w 29"/>
              <a:gd name="T17" fmla="*/ 14 h 28"/>
              <a:gd name="T18" fmla="*/ 15 w 2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8">
                <a:moveTo>
                  <a:pt x="29" y="14"/>
                </a:moveTo>
                <a:cubicBezTo>
                  <a:pt x="29" y="22"/>
                  <a:pt x="22" y="28"/>
                  <a:pt x="14" y="28"/>
                </a:cubicBezTo>
                <a:cubicBezTo>
                  <a:pt x="7" y="28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  <a:moveTo>
                  <a:pt x="15" y="22"/>
                </a:moveTo>
                <a:cubicBezTo>
                  <a:pt x="20" y="22"/>
                  <a:pt x="23" y="19"/>
                  <a:pt x="23" y="14"/>
                </a:cubicBezTo>
                <a:cubicBezTo>
                  <a:pt x="23" y="9"/>
                  <a:pt x="20" y="5"/>
                  <a:pt x="14" y="5"/>
                </a:cubicBezTo>
                <a:cubicBezTo>
                  <a:pt x="9" y="5"/>
                  <a:pt x="6" y="9"/>
                  <a:pt x="6" y="14"/>
                </a:cubicBezTo>
                <a:cubicBezTo>
                  <a:pt x="6" y="19"/>
                  <a:pt x="9" y="22"/>
                  <a:pt x="15" y="2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8" name="Grupo 7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2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5"/>
          <p:cNvSpPr txBox="1">
            <a:spLocks noGrp="1"/>
          </p:cNvSpPr>
          <p:nvPr>
            <p:ph type="title" idx="2" hasCustomPrompt="1"/>
          </p:nvPr>
        </p:nvSpPr>
        <p:spPr>
          <a:xfrm>
            <a:off x="912691" y="1843700"/>
            <a:ext cx="9330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0" name="Google Shape;430;p15"/>
          <p:cNvSpPr txBox="1">
            <a:spLocks noGrp="1"/>
          </p:cNvSpPr>
          <p:nvPr>
            <p:ph type="title" idx="3" hasCustomPrompt="1"/>
          </p:nvPr>
        </p:nvSpPr>
        <p:spPr>
          <a:xfrm>
            <a:off x="2502000" y="1843700"/>
            <a:ext cx="9330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1" name="Google Shape;431;p15"/>
          <p:cNvSpPr txBox="1">
            <a:spLocks noGrp="1"/>
          </p:cNvSpPr>
          <p:nvPr>
            <p:ph type="title" idx="4" hasCustomPrompt="1"/>
          </p:nvPr>
        </p:nvSpPr>
        <p:spPr>
          <a:xfrm>
            <a:off x="4105500" y="1843700"/>
            <a:ext cx="9330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2" name="Google Shape;432;p15"/>
          <p:cNvSpPr txBox="1">
            <a:spLocks noGrp="1"/>
          </p:cNvSpPr>
          <p:nvPr>
            <p:ph type="title" idx="5" hasCustomPrompt="1"/>
          </p:nvPr>
        </p:nvSpPr>
        <p:spPr>
          <a:xfrm>
            <a:off x="5709000" y="1843700"/>
            <a:ext cx="9330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3" name="Google Shape;433;p15"/>
          <p:cNvSpPr txBox="1">
            <a:spLocks noGrp="1"/>
          </p:cNvSpPr>
          <p:nvPr>
            <p:ph type="title" idx="6" hasCustomPrompt="1"/>
          </p:nvPr>
        </p:nvSpPr>
        <p:spPr>
          <a:xfrm>
            <a:off x="7312500" y="1843700"/>
            <a:ext cx="9330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2173850" y="2008975"/>
            <a:ext cx="16035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5"/>
          <p:cNvSpPr txBox="1">
            <a:spLocks noGrp="1"/>
          </p:cNvSpPr>
          <p:nvPr>
            <p:ph type="subTitle" idx="7"/>
          </p:nvPr>
        </p:nvSpPr>
        <p:spPr>
          <a:xfrm>
            <a:off x="3770250" y="2008975"/>
            <a:ext cx="16035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5"/>
          <p:cNvSpPr txBox="1">
            <a:spLocks noGrp="1"/>
          </p:cNvSpPr>
          <p:nvPr>
            <p:ph type="subTitle" idx="8"/>
          </p:nvPr>
        </p:nvSpPr>
        <p:spPr>
          <a:xfrm>
            <a:off x="5373750" y="2008975"/>
            <a:ext cx="16035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5"/>
          <p:cNvSpPr txBox="1">
            <a:spLocks noGrp="1"/>
          </p:cNvSpPr>
          <p:nvPr>
            <p:ph type="subTitle" idx="9"/>
          </p:nvPr>
        </p:nvSpPr>
        <p:spPr>
          <a:xfrm>
            <a:off x="6977250" y="2008975"/>
            <a:ext cx="16035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5"/>
          <p:cNvSpPr txBox="1">
            <a:spLocks noGrp="1"/>
          </p:cNvSpPr>
          <p:nvPr>
            <p:ph type="subTitle" idx="13"/>
          </p:nvPr>
        </p:nvSpPr>
        <p:spPr>
          <a:xfrm>
            <a:off x="563250" y="2008975"/>
            <a:ext cx="16035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" name="Freeform 6"/>
          <p:cNvSpPr>
            <a:spLocks/>
          </p:cNvSpPr>
          <p:nvPr userDrawn="1"/>
        </p:nvSpPr>
        <p:spPr bwMode="auto">
          <a:xfrm>
            <a:off x="344487" y="411163"/>
            <a:ext cx="2784475" cy="41275"/>
          </a:xfrm>
          <a:custGeom>
            <a:avLst/>
            <a:gdLst>
              <a:gd name="T0" fmla="*/ 3 w 687"/>
              <a:gd name="T1" fmla="*/ 10 h 10"/>
              <a:gd name="T2" fmla="*/ 7 w 687"/>
              <a:gd name="T3" fmla="*/ 3 h 10"/>
              <a:gd name="T4" fmla="*/ 12 w 687"/>
              <a:gd name="T5" fmla="*/ 3 h 10"/>
              <a:gd name="T6" fmla="*/ 422 w 687"/>
              <a:gd name="T7" fmla="*/ 3 h 10"/>
              <a:gd name="T8" fmla="*/ 675 w 687"/>
              <a:gd name="T9" fmla="*/ 3 h 10"/>
              <a:gd name="T10" fmla="*/ 683 w 687"/>
              <a:gd name="T11" fmla="*/ 10 h 10"/>
              <a:gd name="T12" fmla="*/ 589 w 687"/>
              <a:gd name="T13" fmla="*/ 10 h 10"/>
              <a:gd name="T14" fmla="*/ 173 w 687"/>
              <a:gd name="T15" fmla="*/ 10 h 10"/>
              <a:gd name="T16" fmla="*/ 3 w 687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10">
                <a:moveTo>
                  <a:pt x="3" y="10"/>
                </a:moveTo>
                <a:cubicBezTo>
                  <a:pt x="0" y="5"/>
                  <a:pt x="1" y="3"/>
                  <a:pt x="7" y="3"/>
                </a:cubicBezTo>
                <a:cubicBezTo>
                  <a:pt x="9" y="2"/>
                  <a:pt x="11" y="3"/>
                  <a:pt x="12" y="3"/>
                </a:cubicBezTo>
                <a:cubicBezTo>
                  <a:pt x="149" y="3"/>
                  <a:pt x="286" y="3"/>
                  <a:pt x="422" y="3"/>
                </a:cubicBezTo>
                <a:cubicBezTo>
                  <a:pt x="507" y="3"/>
                  <a:pt x="591" y="2"/>
                  <a:pt x="675" y="3"/>
                </a:cubicBezTo>
                <a:cubicBezTo>
                  <a:pt x="680" y="3"/>
                  <a:pt x="687" y="0"/>
                  <a:pt x="683" y="10"/>
                </a:cubicBezTo>
                <a:cubicBezTo>
                  <a:pt x="652" y="10"/>
                  <a:pt x="620" y="10"/>
                  <a:pt x="589" y="10"/>
                </a:cubicBezTo>
                <a:cubicBezTo>
                  <a:pt x="450" y="10"/>
                  <a:pt x="312" y="10"/>
                  <a:pt x="173" y="10"/>
                </a:cubicBezTo>
                <a:cubicBezTo>
                  <a:pt x="117" y="10"/>
                  <a:pt x="60" y="10"/>
                  <a:pt x="3" y="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4" name="Freeform 7"/>
          <p:cNvSpPr>
            <a:spLocks/>
          </p:cNvSpPr>
          <p:nvPr userDrawn="1"/>
        </p:nvSpPr>
        <p:spPr bwMode="auto">
          <a:xfrm>
            <a:off x="6032500" y="411163"/>
            <a:ext cx="2784475" cy="33338"/>
          </a:xfrm>
          <a:custGeom>
            <a:avLst/>
            <a:gdLst>
              <a:gd name="T0" fmla="*/ 5 w 687"/>
              <a:gd name="T1" fmla="*/ 8 h 8"/>
              <a:gd name="T2" fmla="*/ 8 w 687"/>
              <a:gd name="T3" fmla="*/ 0 h 8"/>
              <a:gd name="T4" fmla="*/ 14 w 687"/>
              <a:gd name="T5" fmla="*/ 0 h 8"/>
              <a:gd name="T6" fmla="*/ 652 w 687"/>
              <a:gd name="T7" fmla="*/ 0 h 8"/>
              <a:gd name="T8" fmla="*/ 680 w 687"/>
              <a:gd name="T9" fmla="*/ 0 h 8"/>
              <a:gd name="T10" fmla="*/ 684 w 687"/>
              <a:gd name="T11" fmla="*/ 7 h 8"/>
              <a:gd name="T12" fmla="*/ 659 w 687"/>
              <a:gd name="T13" fmla="*/ 8 h 8"/>
              <a:gd name="T14" fmla="*/ 145 w 687"/>
              <a:gd name="T15" fmla="*/ 8 h 8"/>
              <a:gd name="T16" fmla="*/ 5 w 687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8">
                <a:moveTo>
                  <a:pt x="5" y="8"/>
                </a:moveTo>
                <a:cubicBezTo>
                  <a:pt x="0" y="3"/>
                  <a:pt x="2" y="1"/>
                  <a:pt x="8" y="0"/>
                </a:cubicBezTo>
                <a:cubicBezTo>
                  <a:pt x="10" y="0"/>
                  <a:pt x="12" y="0"/>
                  <a:pt x="14" y="0"/>
                </a:cubicBezTo>
                <a:cubicBezTo>
                  <a:pt x="227" y="0"/>
                  <a:pt x="440" y="0"/>
                  <a:pt x="652" y="0"/>
                </a:cubicBezTo>
                <a:cubicBezTo>
                  <a:pt x="661" y="0"/>
                  <a:pt x="671" y="0"/>
                  <a:pt x="680" y="0"/>
                </a:cubicBezTo>
                <a:cubicBezTo>
                  <a:pt x="685" y="0"/>
                  <a:pt x="687" y="2"/>
                  <a:pt x="684" y="7"/>
                </a:cubicBezTo>
                <a:cubicBezTo>
                  <a:pt x="676" y="7"/>
                  <a:pt x="668" y="8"/>
                  <a:pt x="659" y="8"/>
                </a:cubicBezTo>
                <a:cubicBezTo>
                  <a:pt x="488" y="8"/>
                  <a:pt x="316" y="8"/>
                  <a:pt x="145" y="8"/>
                </a:cubicBezTo>
                <a:cubicBezTo>
                  <a:pt x="98" y="8"/>
                  <a:pt x="51" y="8"/>
                  <a:pt x="5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5" name="Freeform 8"/>
          <p:cNvSpPr>
            <a:spLocks noEditPoints="1"/>
          </p:cNvSpPr>
          <p:nvPr userDrawn="1"/>
        </p:nvSpPr>
        <p:spPr bwMode="auto">
          <a:xfrm>
            <a:off x="5849938" y="366713"/>
            <a:ext cx="112713" cy="119063"/>
          </a:xfrm>
          <a:custGeom>
            <a:avLst/>
            <a:gdLst>
              <a:gd name="T0" fmla="*/ 28 w 28"/>
              <a:gd name="T1" fmla="*/ 14 h 29"/>
              <a:gd name="T2" fmla="*/ 14 w 28"/>
              <a:gd name="T3" fmla="*/ 29 h 29"/>
              <a:gd name="T4" fmla="*/ 0 w 28"/>
              <a:gd name="T5" fmla="*/ 15 h 29"/>
              <a:gd name="T6" fmla="*/ 14 w 28"/>
              <a:gd name="T7" fmla="*/ 0 h 29"/>
              <a:gd name="T8" fmla="*/ 28 w 28"/>
              <a:gd name="T9" fmla="*/ 14 h 29"/>
              <a:gd name="T10" fmla="*/ 6 w 28"/>
              <a:gd name="T11" fmla="*/ 15 h 29"/>
              <a:gd name="T12" fmla="*/ 15 w 28"/>
              <a:gd name="T13" fmla="*/ 23 h 29"/>
              <a:gd name="T14" fmla="*/ 23 w 28"/>
              <a:gd name="T15" fmla="*/ 14 h 29"/>
              <a:gd name="T16" fmla="*/ 14 w 28"/>
              <a:gd name="T17" fmla="*/ 6 h 29"/>
              <a:gd name="T18" fmla="*/ 6 w 28"/>
              <a:gd name="T19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9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7" y="29"/>
                  <a:pt x="0" y="22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  <a:close/>
                <a:moveTo>
                  <a:pt x="6" y="15"/>
                </a:moveTo>
                <a:cubicBezTo>
                  <a:pt x="6" y="20"/>
                  <a:pt x="9" y="23"/>
                  <a:pt x="15" y="23"/>
                </a:cubicBezTo>
                <a:cubicBezTo>
                  <a:pt x="20" y="23"/>
                  <a:pt x="23" y="20"/>
                  <a:pt x="23" y="14"/>
                </a:cubicBezTo>
                <a:cubicBezTo>
                  <a:pt x="23" y="9"/>
                  <a:pt x="19" y="6"/>
                  <a:pt x="14" y="6"/>
                </a:cubicBezTo>
                <a:cubicBezTo>
                  <a:pt x="9" y="6"/>
                  <a:pt x="6" y="9"/>
                  <a:pt x="6" y="1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6" name="Freeform 9"/>
          <p:cNvSpPr>
            <a:spLocks noEditPoints="1"/>
          </p:cNvSpPr>
          <p:nvPr userDrawn="1"/>
        </p:nvSpPr>
        <p:spPr bwMode="auto">
          <a:xfrm>
            <a:off x="3194050" y="379413"/>
            <a:ext cx="117475" cy="114300"/>
          </a:xfrm>
          <a:custGeom>
            <a:avLst/>
            <a:gdLst>
              <a:gd name="T0" fmla="*/ 29 w 29"/>
              <a:gd name="T1" fmla="*/ 14 h 28"/>
              <a:gd name="T2" fmla="*/ 14 w 29"/>
              <a:gd name="T3" fmla="*/ 28 h 28"/>
              <a:gd name="T4" fmla="*/ 0 w 29"/>
              <a:gd name="T5" fmla="*/ 14 h 28"/>
              <a:gd name="T6" fmla="*/ 15 w 29"/>
              <a:gd name="T7" fmla="*/ 0 h 28"/>
              <a:gd name="T8" fmla="*/ 29 w 29"/>
              <a:gd name="T9" fmla="*/ 14 h 28"/>
              <a:gd name="T10" fmla="*/ 15 w 29"/>
              <a:gd name="T11" fmla="*/ 22 h 28"/>
              <a:gd name="T12" fmla="*/ 23 w 29"/>
              <a:gd name="T13" fmla="*/ 14 h 28"/>
              <a:gd name="T14" fmla="*/ 14 w 29"/>
              <a:gd name="T15" fmla="*/ 5 h 28"/>
              <a:gd name="T16" fmla="*/ 6 w 29"/>
              <a:gd name="T17" fmla="*/ 14 h 28"/>
              <a:gd name="T18" fmla="*/ 15 w 2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8">
                <a:moveTo>
                  <a:pt x="29" y="14"/>
                </a:moveTo>
                <a:cubicBezTo>
                  <a:pt x="29" y="22"/>
                  <a:pt x="22" y="28"/>
                  <a:pt x="14" y="28"/>
                </a:cubicBezTo>
                <a:cubicBezTo>
                  <a:pt x="7" y="28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  <a:moveTo>
                  <a:pt x="15" y="22"/>
                </a:moveTo>
                <a:cubicBezTo>
                  <a:pt x="20" y="22"/>
                  <a:pt x="23" y="19"/>
                  <a:pt x="23" y="14"/>
                </a:cubicBezTo>
                <a:cubicBezTo>
                  <a:pt x="23" y="9"/>
                  <a:pt x="20" y="5"/>
                  <a:pt x="14" y="5"/>
                </a:cubicBezTo>
                <a:cubicBezTo>
                  <a:pt x="9" y="5"/>
                  <a:pt x="6" y="9"/>
                  <a:pt x="6" y="14"/>
                </a:cubicBezTo>
                <a:cubicBezTo>
                  <a:pt x="6" y="19"/>
                  <a:pt x="9" y="22"/>
                  <a:pt x="15" y="2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1" name="Grupo 20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7" name="Grupo 26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subTitle" idx="1"/>
          </p:nvPr>
        </p:nvSpPr>
        <p:spPr>
          <a:xfrm>
            <a:off x="540000" y="3145900"/>
            <a:ext cx="2455200" cy="2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2"/>
          </p:nvPr>
        </p:nvSpPr>
        <p:spPr>
          <a:xfrm>
            <a:off x="3344400" y="3145900"/>
            <a:ext cx="2455200" cy="3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subTitle" idx="3"/>
          </p:nvPr>
        </p:nvSpPr>
        <p:spPr>
          <a:xfrm>
            <a:off x="6184799" y="3145900"/>
            <a:ext cx="2455200" cy="3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subTitle" idx="4"/>
          </p:nvPr>
        </p:nvSpPr>
        <p:spPr>
          <a:xfrm>
            <a:off x="540000" y="3506525"/>
            <a:ext cx="24552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3344400" y="3506525"/>
            <a:ext cx="24552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subTitle" idx="6"/>
          </p:nvPr>
        </p:nvSpPr>
        <p:spPr>
          <a:xfrm>
            <a:off x="6184800" y="3506525"/>
            <a:ext cx="24552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LANK_1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7"/>
          <p:cNvSpPr txBox="1">
            <a:spLocks noGrp="1"/>
          </p:cNvSpPr>
          <p:nvPr>
            <p:ph type="title" idx="2" hasCustomPrompt="1"/>
          </p:nvPr>
        </p:nvSpPr>
        <p:spPr>
          <a:xfrm>
            <a:off x="1302850" y="2296350"/>
            <a:ext cx="1639500" cy="6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 idx="3" hasCustomPrompt="1"/>
          </p:nvPr>
        </p:nvSpPr>
        <p:spPr>
          <a:xfrm>
            <a:off x="3716525" y="1584250"/>
            <a:ext cx="1639500" cy="6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4" hasCustomPrompt="1"/>
          </p:nvPr>
        </p:nvSpPr>
        <p:spPr>
          <a:xfrm>
            <a:off x="6507775" y="1868375"/>
            <a:ext cx="1639500" cy="6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06363" y="4922838"/>
            <a:ext cx="8963026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06363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106363" y="4406900"/>
            <a:ext cx="295275" cy="47783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106363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3" name="Grupo 22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+ design 1">
  <p:cSld name="CUSTOM_18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 dirty="0"/>
          </a:p>
        </p:txBody>
      </p:sp>
      <p:sp>
        <p:nvSpPr>
          <p:cNvPr id="48" name="Freeform 6"/>
          <p:cNvSpPr>
            <a:spLocks/>
          </p:cNvSpPr>
          <p:nvPr userDrawn="1"/>
        </p:nvSpPr>
        <p:spPr bwMode="auto">
          <a:xfrm>
            <a:off x="344487" y="411163"/>
            <a:ext cx="2784475" cy="41275"/>
          </a:xfrm>
          <a:custGeom>
            <a:avLst/>
            <a:gdLst>
              <a:gd name="T0" fmla="*/ 3 w 687"/>
              <a:gd name="T1" fmla="*/ 10 h 10"/>
              <a:gd name="T2" fmla="*/ 7 w 687"/>
              <a:gd name="T3" fmla="*/ 3 h 10"/>
              <a:gd name="T4" fmla="*/ 12 w 687"/>
              <a:gd name="T5" fmla="*/ 3 h 10"/>
              <a:gd name="T6" fmla="*/ 422 w 687"/>
              <a:gd name="T7" fmla="*/ 3 h 10"/>
              <a:gd name="T8" fmla="*/ 675 w 687"/>
              <a:gd name="T9" fmla="*/ 3 h 10"/>
              <a:gd name="T10" fmla="*/ 683 w 687"/>
              <a:gd name="T11" fmla="*/ 10 h 10"/>
              <a:gd name="T12" fmla="*/ 589 w 687"/>
              <a:gd name="T13" fmla="*/ 10 h 10"/>
              <a:gd name="T14" fmla="*/ 173 w 687"/>
              <a:gd name="T15" fmla="*/ 10 h 10"/>
              <a:gd name="T16" fmla="*/ 3 w 687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10">
                <a:moveTo>
                  <a:pt x="3" y="10"/>
                </a:moveTo>
                <a:cubicBezTo>
                  <a:pt x="0" y="5"/>
                  <a:pt x="1" y="3"/>
                  <a:pt x="7" y="3"/>
                </a:cubicBezTo>
                <a:cubicBezTo>
                  <a:pt x="9" y="2"/>
                  <a:pt x="11" y="3"/>
                  <a:pt x="12" y="3"/>
                </a:cubicBezTo>
                <a:cubicBezTo>
                  <a:pt x="149" y="3"/>
                  <a:pt x="286" y="3"/>
                  <a:pt x="422" y="3"/>
                </a:cubicBezTo>
                <a:cubicBezTo>
                  <a:pt x="507" y="3"/>
                  <a:pt x="591" y="2"/>
                  <a:pt x="675" y="3"/>
                </a:cubicBezTo>
                <a:cubicBezTo>
                  <a:pt x="680" y="3"/>
                  <a:pt x="687" y="0"/>
                  <a:pt x="683" y="10"/>
                </a:cubicBezTo>
                <a:cubicBezTo>
                  <a:pt x="652" y="10"/>
                  <a:pt x="620" y="10"/>
                  <a:pt x="589" y="10"/>
                </a:cubicBezTo>
                <a:cubicBezTo>
                  <a:pt x="450" y="10"/>
                  <a:pt x="312" y="10"/>
                  <a:pt x="173" y="10"/>
                </a:cubicBezTo>
                <a:cubicBezTo>
                  <a:pt x="117" y="10"/>
                  <a:pt x="60" y="10"/>
                  <a:pt x="3" y="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9" name="Freeform 7"/>
          <p:cNvSpPr>
            <a:spLocks/>
          </p:cNvSpPr>
          <p:nvPr userDrawn="1"/>
        </p:nvSpPr>
        <p:spPr bwMode="auto">
          <a:xfrm>
            <a:off x="6032500" y="411163"/>
            <a:ext cx="2784475" cy="33338"/>
          </a:xfrm>
          <a:custGeom>
            <a:avLst/>
            <a:gdLst>
              <a:gd name="T0" fmla="*/ 5 w 687"/>
              <a:gd name="T1" fmla="*/ 8 h 8"/>
              <a:gd name="T2" fmla="*/ 8 w 687"/>
              <a:gd name="T3" fmla="*/ 0 h 8"/>
              <a:gd name="T4" fmla="*/ 14 w 687"/>
              <a:gd name="T5" fmla="*/ 0 h 8"/>
              <a:gd name="T6" fmla="*/ 652 w 687"/>
              <a:gd name="T7" fmla="*/ 0 h 8"/>
              <a:gd name="T8" fmla="*/ 680 w 687"/>
              <a:gd name="T9" fmla="*/ 0 h 8"/>
              <a:gd name="T10" fmla="*/ 684 w 687"/>
              <a:gd name="T11" fmla="*/ 7 h 8"/>
              <a:gd name="T12" fmla="*/ 659 w 687"/>
              <a:gd name="T13" fmla="*/ 8 h 8"/>
              <a:gd name="T14" fmla="*/ 145 w 687"/>
              <a:gd name="T15" fmla="*/ 8 h 8"/>
              <a:gd name="T16" fmla="*/ 5 w 687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8">
                <a:moveTo>
                  <a:pt x="5" y="8"/>
                </a:moveTo>
                <a:cubicBezTo>
                  <a:pt x="0" y="3"/>
                  <a:pt x="2" y="1"/>
                  <a:pt x="8" y="0"/>
                </a:cubicBezTo>
                <a:cubicBezTo>
                  <a:pt x="10" y="0"/>
                  <a:pt x="12" y="0"/>
                  <a:pt x="14" y="0"/>
                </a:cubicBezTo>
                <a:cubicBezTo>
                  <a:pt x="227" y="0"/>
                  <a:pt x="440" y="0"/>
                  <a:pt x="652" y="0"/>
                </a:cubicBezTo>
                <a:cubicBezTo>
                  <a:pt x="661" y="0"/>
                  <a:pt x="671" y="0"/>
                  <a:pt x="680" y="0"/>
                </a:cubicBezTo>
                <a:cubicBezTo>
                  <a:pt x="685" y="0"/>
                  <a:pt x="687" y="2"/>
                  <a:pt x="684" y="7"/>
                </a:cubicBezTo>
                <a:cubicBezTo>
                  <a:pt x="676" y="7"/>
                  <a:pt x="668" y="8"/>
                  <a:pt x="659" y="8"/>
                </a:cubicBezTo>
                <a:cubicBezTo>
                  <a:pt x="488" y="8"/>
                  <a:pt x="316" y="8"/>
                  <a:pt x="145" y="8"/>
                </a:cubicBezTo>
                <a:cubicBezTo>
                  <a:pt x="98" y="8"/>
                  <a:pt x="51" y="8"/>
                  <a:pt x="5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" name="Freeform 8"/>
          <p:cNvSpPr>
            <a:spLocks noEditPoints="1"/>
          </p:cNvSpPr>
          <p:nvPr userDrawn="1"/>
        </p:nvSpPr>
        <p:spPr bwMode="auto">
          <a:xfrm>
            <a:off x="5849938" y="366713"/>
            <a:ext cx="112713" cy="119063"/>
          </a:xfrm>
          <a:custGeom>
            <a:avLst/>
            <a:gdLst>
              <a:gd name="T0" fmla="*/ 28 w 28"/>
              <a:gd name="T1" fmla="*/ 14 h 29"/>
              <a:gd name="T2" fmla="*/ 14 w 28"/>
              <a:gd name="T3" fmla="*/ 29 h 29"/>
              <a:gd name="T4" fmla="*/ 0 w 28"/>
              <a:gd name="T5" fmla="*/ 15 h 29"/>
              <a:gd name="T6" fmla="*/ 14 w 28"/>
              <a:gd name="T7" fmla="*/ 0 h 29"/>
              <a:gd name="T8" fmla="*/ 28 w 28"/>
              <a:gd name="T9" fmla="*/ 14 h 29"/>
              <a:gd name="T10" fmla="*/ 6 w 28"/>
              <a:gd name="T11" fmla="*/ 15 h 29"/>
              <a:gd name="T12" fmla="*/ 15 w 28"/>
              <a:gd name="T13" fmla="*/ 23 h 29"/>
              <a:gd name="T14" fmla="*/ 23 w 28"/>
              <a:gd name="T15" fmla="*/ 14 h 29"/>
              <a:gd name="T16" fmla="*/ 14 w 28"/>
              <a:gd name="T17" fmla="*/ 6 h 29"/>
              <a:gd name="T18" fmla="*/ 6 w 28"/>
              <a:gd name="T19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9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7" y="29"/>
                  <a:pt x="0" y="22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  <a:close/>
                <a:moveTo>
                  <a:pt x="6" y="15"/>
                </a:moveTo>
                <a:cubicBezTo>
                  <a:pt x="6" y="20"/>
                  <a:pt x="9" y="23"/>
                  <a:pt x="15" y="23"/>
                </a:cubicBezTo>
                <a:cubicBezTo>
                  <a:pt x="20" y="23"/>
                  <a:pt x="23" y="20"/>
                  <a:pt x="23" y="14"/>
                </a:cubicBezTo>
                <a:cubicBezTo>
                  <a:pt x="23" y="9"/>
                  <a:pt x="19" y="6"/>
                  <a:pt x="14" y="6"/>
                </a:cubicBezTo>
                <a:cubicBezTo>
                  <a:pt x="9" y="6"/>
                  <a:pt x="6" y="9"/>
                  <a:pt x="6" y="1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Freeform 9"/>
          <p:cNvSpPr>
            <a:spLocks noEditPoints="1"/>
          </p:cNvSpPr>
          <p:nvPr userDrawn="1"/>
        </p:nvSpPr>
        <p:spPr bwMode="auto">
          <a:xfrm>
            <a:off x="3194050" y="379413"/>
            <a:ext cx="117475" cy="114300"/>
          </a:xfrm>
          <a:custGeom>
            <a:avLst/>
            <a:gdLst>
              <a:gd name="T0" fmla="*/ 29 w 29"/>
              <a:gd name="T1" fmla="*/ 14 h 28"/>
              <a:gd name="T2" fmla="*/ 14 w 29"/>
              <a:gd name="T3" fmla="*/ 28 h 28"/>
              <a:gd name="T4" fmla="*/ 0 w 29"/>
              <a:gd name="T5" fmla="*/ 14 h 28"/>
              <a:gd name="T6" fmla="*/ 15 w 29"/>
              <a:gd name="T7" fmla="*/ 0 h 28"/>
              <a:gd name="T8" fmla="*/ 29 w 29"/>
              <a:gd name="T9" fmla="*/ 14 h 28"/>
              <a:gd name="T10" fmla="*/ 15 w 29"/>
              <a:gd name="T11" fmla="*/ 22 h 28"/>
              <a:gd name="T12" fmla="*/ 23 w 29"/>
              <a:gd name="T13" fmla="*/ 14 h 28"/>
              <a:gd name="T14" fmla="*/ 14 w 29"/>
              <a:gd name="T15" fmla="*/ 5 h 28"/>
              <a:gd name="T16" fmla="*/ 6 w 29"/>
              <a:gd name="T17" fmla="*/ 14 h 28"/>
              <a:gd name="T18" fmla="*/ 15 w 2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8">
                <a:moveTo>
                  <a:pt x="29" y="14"/>
                </a:moveTo>
                <a:cubicBezTo>
                  <a:pt x="29" y="22"/>
                  <a:pt x="22" y="28"/>
                  <a:pt x="14" y="28"/>
                </a:cubicBezTo>
                <a:cubicBezTo>
                  <a:pt x="7" y="28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  <a:moveTo>
                  <a:pt x="15" y="22"/>
                </a:moveTo>
                <a:cubicBezTo>
                  <a:pt x="20" y="22"/>
                  <a:pt x="23" y="19"/>
                  <a:pt x="23" y="14"/>
                </a:cubicBezTo>
                <a:cubicBezTo>
                  <a:pt x="23" y="9"/>
                  <a:pt x="20" y="5"/>
                  <a:pt x="14" y="5"/>
                </a:cubicBezTo>
                <a:cubicBezTo>
                  <a:pt x="9" y="5"/>
                  <a:pt x="6" y="9"/>
                  <a:pt x="6" y="14"/>
                </a:cubicBezTo>
                <a:cubicBezTo>
                  <a:pt x="6" y="19"/>
                  <a:pt x="9" y="22"/>
                  <a:pt x="15" y="2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7" name="Grupo 6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3" name="Grupo 12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+ design 2">
  <p:cSld name="CUSTOM_18_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111125" y="3906838"/>
            <a:ext cx="895826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344487" y="411163"/>
            <a:ext cx="2784475" cy="41275"/>
          </a:xfrm>
          <a:custGeom>
            <a:avLst/>
            <a:gdLst>
              <a:gd name="T0" fmla="*/ 3 w 687"/>
              <a:gd name="T1" fmla="*/ 10 h 10"/>
              <a:gd name="T2" fmla="*/ 7 w 687"/>
              <a:gd name="T3" fmla="*/ 3 h 10"/>
              <a:gd name="T4" fmla="*/ 12 w 687"/>
              <a:gd name="T5" fmla="*/ 3 h 10"/>
              <a:gd name="T6" fmla="*/ 422 w 687"/>
              <a:gd name="T7" fmla="*/ 3 h 10"/>
              <a:gd name="T8" fmla="*/ 675 w 687"/>
              <a:gd name="T9" fmla="*/ 3 h 10"/>
              <a:gd name="T10" fmla="*/ 683 w 687"/>
              <a:gd name="T11" fmla="*/ 10 h 10"/>
              <a:gd name="T12" fmla="*/ 589 w 687"/>
              <a:gd name="T13" fmla="*/ 10 h 10"/>
              <a:gd name="T14" fmla="*/ 173 w 687"/>
              <a:gd name="T15" fmla="*/ 10 h 10"/>
              <a:gd name="T16" fmla="*/ 3 w 687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10">
                <a:moveTo>
                  <a:pt x="3" y="10"/>
                </a:moveTo>
                <a:cubicBezTo>
                  <a:pt x="0" y="5"/>
                  <a:pt x="1" y="3"/>
                  <a:pt x="7" y="3"/>
                </a:cubicBezTo>
                <a:cubicBezTo>
                  <a:pt x="9" y="2"/>
                  <a:pt x="11" y="3"/>
                  <a:pt x="12" y="3"/>
                </a:cubicBezTo>
                <a:cubicBezTo>
                  <a:pt x="149" y="3"/>
                  <a:pt x="286" y="3"/>
                  <a:pt x="422" y="3"/>
                </a:cubicBezTo>
                <a:cubicBezTo>
                  <a:pt x="507" y="3"/>
                  <a:pt x="591" y="2"/>
                  <a:pt x="675" y="3"/>
                </a:cubicBezTo>
                <a:cubicBezTo>
                  <a:pt x="680" y="3"/>
                  <a:pt x="687" y="0"/>
                  <a:pt x="683" y="10"/>
                </a:cubicBezTo>
                <a:cubicBezTo>
                  <a:pt x="652" y="10"/>
                  <a:pt x="620" y="10"/>
                  <a:pt x="589" y="10"/>
                </a:cubicBezTo>
                <a:cubicBezTo>
                  <a:pt x="450" y="10"/>
                  <a:pt x="312" y="10"/>
                  <a:pt x="173" y="10"/>
                </a:cubicBezTo>
                <a:cubicBezTo>
                  <a:pt x="117" y="10"/>
                  <a:pt x="60" y="10"/>
                  <a:pt x="3" y="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032500" y="411163"/>
            <a:ext cx="2784475" cy="33338"/>
          </a:xfrm>
          <a:custGeom>
            <a:avLst/>
            <a:gdLst>
              <a:gd name="T0" fmla="*/ 5 w 687"/>
              <a:gd name="T1" fmla="*/ 8 h 8"/>
              <a:gd name="T2" fmla="*/ 8 w 687"/>
              <a:gd name="T3" fmla="*/ 0 h 8"/>
              <a:gd name="T4" fmla="*/ 14 w 687"/>
              <a:gd name="T5" fmla="*/ 0 h 8"/>
              <a:gd name="T6" fmla="*/ 652 w 687"/>
              <a:gd name="T7" fmla="*/ 0 h 8"/>
              <a:gd name="T8" fmla="*/ 680 w 687"/>
              <a:gd name="T9" fmla="*/ 0 h 8"/>
              <a:gd name="T10" fmla="*/ 684 w 687"/>
              <a:gd name="T11" fmla="*/ 7 h 8"/>
              <a:gd name="T12" fmla="*/ 659 w 687"/>
              <a:gd name="T13" fmla="*/ 8 h 8"/>
              <a:gd name="T14" fmla="*/ 145 w 687"/>
              <a:gd name="T15" fmla="*/ 8 h 8"/>
              <a:gd name="T16" fmla="*/ 5 w 687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8">
                <a:moveTo>
                  <a:pt x="5" y="8"/>
                </a:moveTo>
                <a:cubicBezTo>
                  <a:pt x="0" y="3"/>
                  <a:pt x="2" y="1"/>
                  <a:pt x="8" y="0"/>
                </a:cubicBezTo>
                <a:cubicBezTo>
                  <a:pt x="10" y="0"/>
                  <a:pt x="12" y="0"/>
                  <a:pt x="14" y="0"/>
                </a:cubicBezTo>
                <a:cubicBezTo>
                  <a:pt x="227" y="0"/>
                  <a:pt x="440" y="0"/>
                  <a:pt x="652" y="0"/>
                </a:cubicBezTo>
                <a:cubicBezTo>
                  <a:pt x="661" y="0"/>
                  <a:pt x="671" y="0"/>
                  <a:pt x="680" y="0"/>
                </a:cubicBezTo>
                <a:cubicBezTo>
                  <a:pt x="685" y="0"/>
                  <a:pt x="687" y="2"/>
                  <a:pt x="684" y="7"/>
                </a:cubicBezTo>
                <a:cubicBezTo>
                  <a:pt x="676" y="7"/>
                  <a:pt x="668" y="8"/>
                  <a:pt x="659" y="8"/>
                </a:cubicBezTo>
                <a:cubicBezTo>
                  <a:pt x="488" y="8"/>
                  <a:pt x="316" y="8"/>
                  <a:pt x="145" y="8"/>
                </a:cubicBezTo>
                <a:cubicBezTo>
                  <a:pt x="98" y="8"/>
                  <a:pt x="51" y="8"/>
                  <a:pt x="5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8"/>
          <p:cNvSpPr>
            <a:spLocks noEditPoints="1"/>
          </p:cNvSpPr>
          <p:nvPr userDrawn="1"/>
        </p:nvSpPr>
        <p:spPr bwMode="auto">
          <a:xfrm>
            <a:off x="5849938" y="366713"/>
            <a:ext cx="112713" cy="119063"/>
          </a:xfrm>
          <a:custGeom>
            <a:avLst/>
            <a:gdLst>
              <a:gd name="T0" fmla="*/ 28 w 28"/>
              <a:gd name="T1" fmla="*/ 14 h 29"/>
              <a:gd name="T2" fmla="*/ 14 w 28"/>
              <a:gd name="T3" fmla="*/ 29 h 29"/>
              <a:gd name="T4" fmla="*/ 0 w 28"/>
              <a:gd name="T5" fmla="*/ 15 h 29"/>
              <a:gd name="T6" fmla="*/ 14 w 28"/>
              <a:gd name="T7" fmla="*/ 0 h 29"/>
              <a:gd name="T8" fmla="*/ 28 w 28"/>
              <a:gd name="T9" fmla="*/ 14 h 29"/>
              <a:gd name="T10" fmla="*/ 6 w 28"/>
              <a:gd name="T11" fmla="*/ 15 h 29"/>
              <a:gd name="T12" fmla="*/ 15 w 28"/>
              <a:gd name="T13" fmla="*/ 23 h 29"/>
              <a:gd name="T14" fmla="*/ 23 w 28"/>
              <a:gd name="T15" fmla="*/ 14 h 29"/>
              <a:gd name="T16" fmla="*/ 14 w 28"/>
              <a:gd name="T17" fmla="*/ 6 h 29"/>
              <a:gd name="T18" fmla="*/ 6 w 28"/>
              <a:gd name="T19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9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7" y="29"/>
                  <a:pt x="0" y="22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  <a:close/>
                <a:moveTo>
                  <a:pt x="6" y="15"/>
                </a:moveTo>
                <a:cubicBezTo>
                  <a:pt x="6" y="20"/>
                  <a:pt x="9" y="23"/>
                  <a:pt x="15" y="23"/>
                </a:cubicBezTo>
                <a:cubicBezTo>
                  <a:pt x="20" y="23"/>
                  <a:pt x="23" y="20"/>
                  <a:pt x="23" y="14"/>
                </a:cubicBezTo>
                <a:cubicBezTo>
                  <a:pt x="23" y="9"/>
                  <a:pt x="19" y="6"/>
                  <a:pt x="14" y="6"/>
                </a:cubicBezTo>
                <a:cubicBezTo>
                  <a:pt x="9" y="6"/>
                  <a:pt x="6" y="9"/>
                  <a:pt x="6" y="1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9"/>
          <p:cNvSpPr>
            <a:spLocks noEditPoints="1"/>
          </p:cNvSpPr>
          <p:nvPr userDrawn="1"/>
        </p:nvSpPr>
        <p:spPr bwMode="auto">
          <a:xfrm>
            <a:off x="3194050" y="379413"/>
            <a:ext cx="117475" cy="114300"/>
          </a:xfrm>
          <a:custGeom>
            <a:avLst/>
            <a:gdLst>
              <a:gd name="T0" fmla="*/ 29 w 29"/>
              <a:gd name="T1" fmla="*/ 14 h 28"/>
              <a:gd name="T2" fmla="*/ 14 w 29"/>
              <a:gd name="T3" fmla="*/ 28 h 28"/>
              <a:gd name="T4" fmla="*/ 0 w 29"/>
              <a:gd name="T5" fmla="*/ 14 h 28"/>
              <a:gd name="T6" fmla="*/ 15 w 29"/>
              <a:gd name="T7" fmla="*/ 0 h 28"/>
              <a:gd name="T8" fmla="*/ 29 w 29"/>
              <a:gd name="T9" fmla="*/ 14 h 28"/>
              <a:gd name="T10" fmla="*/ 15 w 29"/>
              <a:gd name="T11" fmla="*/ 22 h 28"/>
              <a:gd name="T12" fmla="*/ 23 w 29"/>
              <a:gd name="T13" fmla="*/ 14 h 28"/>
              <a:gd name="T14" fmla="*/ 14 w 29"/>
              <a:gd name="T15" fmla="*/ 5 h 28"/>
              <a:gd name="T16" fmla="*/ 6 w 29"/>
              <a:gd name="T17" fmla="*/ 14 h 28"/>
              <a:gd name="T18" fmla="*/ 15 w 2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8">
                <a:moveTo>
                  <a:pt x="29" y="14"/>
                </a:moveTo>
                <a:cubicBezTo>
                  <a:pt x="29" y="22"/>
                  <a:pt x="22" y="28"/>
                  <a:pt x="14" y="28"/>
                </a:cubicBezTo>
                <a:cubicBezTo>
                  <a:pt x="7" y="28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  <a:moveTo>
                  <a:pt x="15" y="22"/>
                </a:moveTo>
                <a:cubicBezTo>
                  <a:pt x="20" y="22"/>
                  <a:pt x="23" y="19"/>
                  <a:pt x="23" y="14"/>
                </a:cubicBezTo>
                <a:cubicBezTo>
                  <a:pt x="23" y="9"/>
                  <a:pt x="20" y="5"/>
                  <a:pt x="14" y="5"/>
                </a:cubicBezTo>
                <a:cubicBezTo>
                  <a:pt x="9" y="5"/>
                  <a:pt x="6" y="9"/>
                  <a:pt x="6" y="14"/>
                </a:cubicBezTo>
                <a:cubicBezTo>
                  <a:pt x="6" y="19"/>
                  <a:pt x="9" y="22"/>
                  <a:pt x="15" y="2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6" name="Grupo 15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5" name="Grupo 24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">
  <p:cSld name="CUSTOM_16">
    <p:bg>
      <p:bgPr>
        <a:solidFill>
          <a:schemeClr val="accent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0"/>
          <p:cNvSpPr txBox="1">
            <a:spLocks noGrp="1"/>
          </p:cNvSpPr>
          <p:nvPr>
            <p:ph type="title"/>
          </p:nvPr>
        </p:nvSpPr>
        <p:spPr>
          <a:xfrm>
            <a:off x="3652350" y="491400"/>
            <a:ext cx="49875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0"/>
          <p:cNvSpPr txBox="1">
            <a:spLocks noGrp="1"/>
          </p:cNvSpPr>
          <p:nvPr>
            <p:ph type="subTitle" idx="1"/>
          </p:nvPr>
        </p:nvSpPr>
        <p:spPr>
          <a:xfrm>
            <a:off x="4283100" y="3131125"/>
            <a:ext cx="37260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Four Columns">
  <p:cSld name="CUSTOM_14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1"/>
          <p:cNvSpPr txBox="1">
            <a:spLocks noGrp="1"/>
          </p:cNvSpPr>
          <p:nvPr>
            <p:ph type="subTitle" idx="1"/>
          </p:nvPr>
        </p:nvSpPr>
        <p:spPr>
          <a:xfrm>
            <a:off x="1467125" y="3607050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21"/>
          <p:cNvSpPr txBox="1">
            <a:spLocks noGrp="1"/>
          </p:cNvSpPr>
          <p:nvPr>
            <p:ph type="subTitle" idx="2"/>
          </p:nvPr>
        </p:nvSpPr>
        <p:spPr>
          <a:xfrm>
            <a:off x="1467125" y="3225150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1"/>
          <p:cNvSpPr txBox="1">
            <a:spLocks noGrp="1"/>
          </p:cNvSpPr>
          <p:nvPr>
            <p:ph type="subTitle" idx="3"/>
          </p:nvPr>
        </p:nvSpPr>
        <p:spPr>
          <a:xfrm>
            <a:off x="1467125" y="1560225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1"/>
          <p:cNvSpPr txBox="1">
            <a:spLocks noGrp="1"/>
          </p:cNvSpPr>
          <p:nvPr>
            <p:ph type="subTitle" idx="4"/>
          </p:nvPr>
        </p:nvSpPr>
        <p:spPr>
          <a:xfrm>
            <a:off x="5881175" y="1560225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1"/>
          <p:cNvSpPr txBox="1">
            <a:spLocks noGrp="1"/>
          </p:cNvSpPr>
          <p:nvPr>
            <p:ph type="subTitle" idx="5"/>
          </p:nvPr>
        </p:nvSpPr>
        <p:spPr>
          <a:xfrm>
            <a:off x="5881175" y="3225150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1"/>
          <p:cNvSpPr txBox="1">
            <a:spLocks noGrp="1"/>
          </p:cNvSpPr>
          <p:nvPr>
            <p:ph type="subTitle" idx="6"/>
          </p:nvPr>
        </p:nvSpPr>
        <p:spPr>
          <a:xfrm>
            <a:off x="1467125" y="1941975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1"/>
          <p:cNvSpPr txBox="1">
            <a:spLocks noGrp="1"/>
          </p:cNvSpPr>
          <p:nvPr>
            <p:ph type="subTitle" idx="7"/>
          </p:nvPr>
        </p:nvSpPr>
        <p:spPr>
          <a:xfrm>
            <a:off x="5881175" y="3607050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1"/>
          <p:cNvSpPr txBox="1">
            <a:spLocks noGrp="1"/>
          </p:cNvSpPr>
          <p:nvPr>
            <p:ph type="subTitle" idx="8"/>
          </p:nvPr>
        </p:nvSpPr>
        <p:spPr>
          <a:xfrm>
            <a:off x="5881175" y="1941975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-39297" y="4436317"/>
            <a:ext cx="9233172" cy="734694"/>
            <a:chOff x="-39297" y="4436317"/>
            <a:chExt cx="9233172" cy="734694"/>
          </a:xfrm>
          <a:solidFill>
            <a:schemeClr val="accent6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-25811" y="4581619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-39297" y="4826176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7767681" y="4917245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5943" y="4518177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Oval 9"/>
            <p:cNvSpPr>
              <a:spLocks noChangeArrowheads="1"/>
            </p:cNvSpPr>
            <p:nvPr userDrawn="1"/>
          </p:nvSpPr>
          <p:spPr bwMode="auto">
            <a:xfrm>
              <a:off x="381534" y="4473154"/>
              <a:ext cx="158466" cy="1084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641149" y="4445527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72104" y="4436317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Oval 12"/>
            <p:cNvSpPr>
              <a:spLocks noChangeArrowheads="1"/>
            </p:cNvSpPr>
            <p:nvPr userDrawn="1"/>
          </p:nvSpPr>
          <p:spPr bwMode="auto">
            <a:xfrm>
              <a:off x="1059229" y="4463945"/>
              <a:ext cx="85977" cy="542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3071875" y="2962350"/>
            <a:ext cx="3036000" cy="10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2"/>
          <p:cNvSpPr txBox="1">
            <a:spLocks noGrp="1"/>
          </p:cNvSpPr>
          <p:nvPr>
            <p:ph type="ctrTitle"/>
          </p:nvPr>
        </p:nvSpPr>
        <p:spPr>
          <a:xfrm>
            <a:off x="1122900" y="1100250"/>
            <a:ext cx="6898200" cy="18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11125" y="3906838"/>
            <a:ext cx="895826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9639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 userDrawn="1">
  <p:cSld name="CUSTOM_17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577" name="Google Shape;577;p22"/>
          <p:cNvSpPr txBox="1">
            <a:spLocks noGrp="1"/>
          </p:cNvSpPr>
          <p:nvPr>
            <p:ph type="subTitle" idx="4"/>
          </p:nvPr>
        </p:nvSpPr>
        <p:spPr>
          <a:xfrm>
            <a:off x="6276769" y="3519500"/>
            <a:ext cx="16200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22"/>
          <p:cNvSpPr txBox="1">
            <a:spLocks noGrp="1"/>
          </p:cNvSpPr>
          <p:nvPr>
            <p:ph type="subTitle" idx="5"/>
          </p:nvPr>
        </p:nvSpPr>
        <p:spPr>
          <a:xfrm>
            <a:off x="6665267" y="2284263"/>
            <a:ext cx="16200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22"/>
          <p:cNvSpPr txBox="1">
            <a:spLocks noGrp="1"/>
          </p:cNvSpPr>
          <p:nvPr>
            <p:ph type="subTitle" idx="6"/>
          </p:nvPr>
        </p:nvSpPr>
        <p:spPr>
          <a:xfrm>
            <a:off x="6075767" y="1637900"/>
            <a:ext cx="2209500" cy="7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9"/>
          </p:nvPr>
        </p:nvSpPr>
        <p:spPr>
          <a:xfrm>
            <a:off x="6276769" y="3833225"/>
            <a:ext cx="2209500" cy="7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">
  <p:cSld name="CUSTOM_1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>
            <a:spLocks noGrp="1"/>
          </p:cNvSpPr>
          <p:nvPr>
            <p:ph type="subTitle" idx="1"/>
          </p:nvPr>
        </p:nvSpPr>
        <p:spPr>
          <a:xfrm>
            <a:off x="1282892" y="3851500"/>
            <a:ext cx="1980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3"/>
          <p:cNvSpPr txBox="1">
            <a:spLocks noGrp="1"/>
          </p:cNvSpPr>
          <p:nvPr>
            <p:ph type="subTitle" idx="2"/>
          </p:nvPr>
        </p:nvSpPr>
        <p:spPr>
          <a:xfrm>
            <a:off x="3568170" y="3851500"/>
            <a:ext cx="1980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23"/>
          <p:cNvSpPr txBox="1">
            <a:spLocks noGrp="1"/>
          </p:cNvSpPr>
          <p:nvPr>
            <p:ph type="subTitle" idx="3"/>
          </p:nvPr>
        </p:nvSpPr>
        <p:spPr>
          <a:xfrm>
            <a:off x="5881108" y="3851500"/>
            <a:ext cx="1980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23"/>
          <p:cNvSpPr txBox="1">
            <a:spLocks noGrp="1"/>
          </p:cNvSpPr>
          <p:nvPr>
            <p:ph type="subTitle" idx="4"/>
          </p:nvPr>
        </p:nvSpPr>
        <p:spPr>
          <a:xfrm>
            <a:off x="1282892" y="2336225"/>
            <a:ext cx="1980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5"/>
          </p:nvPr>
        </p:nvSpPr>
        <p:spPr>
          <a:xfrm>
            <a:off x="1282892" y="1707525"/>
            <a:ext cx="198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subTitle" idx="6"/>
          </p:nvPr>
        </p:nvSpPr>
        <p:spPr>
          <a:xfrm>
            <a:off x="3568170" y="1707525"/>
            <a:ext cx="198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23"/>
          <p:cNvSpPr txBox="1">
            <a:spLocks noGrp="1"/>
          </p:cNvSpPr>
          <p:nvPr>
            <p:ph type="subTitle" idx="7"/>
          </p:nvPr>
        </p:nvSpPr>
        <p:spPr>
          <a:xfrm>
            <a:off x="5881108" y="1707525"/>
            <a:ext cx="198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23"/>
          <p:cNvSpPr txBox="1">
            <a:spLocks noGrp="1"/>
          </p:cNvSpPr>
          <p:nvPr>
            <p:ph type="subTitle" idx="8"/>
          </p:nvPr>
        </p:nvSpPr>
        <p:spPr>
          <a:xfrm>
            <a:off x="1282892" y="3208675"/>
            <a:ext cx="198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23"/>
          <p:cNvSpPr txBox="1">
            <a:spLocks noGrp="1"/>
          </p:cNvSpPr>
          <p:nvPr>
            <p:ph type="subTitle" idx="9"/>
          </p:nvPr>
        </p:nvSpPr>
        <p:spPr>
          <a:xfrm>
            <a:off x="3568170" y="3208675"/>
            <a:ext cx="198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23"/>
          <p:cNvSpPr txBox="1">
            <a:spLocks noGrp="1"/>
          </p:cNvSpPr>
          <p:nvPr>
            <p:ph type="subTitle" idx="13"/>
          </p:nvPr>
        </p:nvSpPr>
        <p:spPr>
          <a:xfrm>
            <a:off x="5881108" y="3208675"/>
            <a:ext cx="198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3"/>
          <p:cNvSpPr txBox="1">
            <a:spLocks noGrp="1"/>
          </p:cNvSpPr>
          <p:nvPr>
            <p:ph type="subTitle" idx="14"/>
          </p:nvPr>
        </p:nvSpPr>
        <p:spPr>
          <a:xfrm>
            <a:off x="3568170" y="2336225"/>
            <a:ext cx="1980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23"/>
          <p:cNvSpPr txBox="1">
            <a:spLocks noGrp="1"/>
          </p:cNvSpPr>
          <p:nvPr>
            <p:ph type="subTitle" idx="15"/>
          </p:nvPr>
        </p:nvSpPr>
        <p:spPr>
          <a:xfrm>
            <a:off x="5881108" y="2336225"/>
            <a:ext cx="1980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-39297" y="4436317"/>
            <a:ext cx="9233172" cy="734694"/>
            <a:chOff x="-39297" y="4436317"/>
            <a:chExt cx="9233172" cy="734694"/>
          </a:xfrm>
          <a:solidFill>
            <a:schemeClr val="accent6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-25811" y="4581619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-39297" y="4826176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7767681" y="4917245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35943" y="4518177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Oval 9"/>
            <p:cNvSpPr>
              <a:spLocks noChangeArrowheads="1"/>
            </p:cNvSpPr>
            <p:nvPr userDrawn="1"/>
          </p:nvSpPr>
          <p:spPr bwMode="auto">
            <a:xfrm>
              <a:off x="381534" y="4473154"/>
              <a:ext cx="158466" cy="1084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641149" y="4445527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872104" y="4436317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Oval 12"/>
            <p:cNvSpPr>
              <a:spLocks noChangeArrowheads="1"/>
            </p:cNvSpPr>
            <p:nvPr userDrawn="1"/>
          </p:nvSpPr>
          <p:spPr bwMode="auto">
            <a:xfrm>
              <a:off x="1059229" y="4463945"/>
              <a:ext cx="85977" cy="542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5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4"/>
          <p:cNvSpPr txBox="1">
            <a:spLocks noGrp="1"/>
          </p:cNvSpPr>
          <p:nvPr>
            <p:ph type="subTitle" idx="1"/>
          </p:nvPr>
        </p:nvSpPr>
        <p:spPr>
          <a:xfrm>
            <a:off x="3171225" y="2144850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604" name="Google Shape;604;p24"/>
          <p:cNvSpPr txBox="1">
            <a:spLocks noGrp="1"/>
          </p:cNvSpPr>
          <p:nvPr>
            <p:ph type="subTitle" idx="2"/>
          </p:nvPr>
        </p:nvSpPr>
        <p:spPr>
          <a:xfrm>
            <a:off x="5336575" y="3383625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5" name="Google Shape;605;p24"/>
          <p:cNvSpPr txBox="1">
            <a:spLocks noGrp="1"/>
          </p:cNvSpPr>
          <p:nvPr>
            <p:ph type="subTitle" idx="3"/>
          </p:nvPr>
        </p:nvSpPr>
        <p:spPr>
          <a:xfrm>
            <a:off x="1061225" y="3383625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4"/>
          </p:nvPr>
        </p:nvSpPr>
        <p:spPr>
          <a:xfrm>
            <a:off x="1061156" y="3001725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4"/>
          <p:cNvSpPr txBox="1">
            <a:spLocks noGrp="1"/>
          </p:cNvSpPr>
          <p:nvPr>
            <p:ph type="subTitle" idx="5"/>
          </p:nvPr>
        </p:nvSpPr>
        <p:spPr>
          <a:xfrm>
            <a:off x="3171213" y="1766025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4"/>
          <p:cNvSpPr txBox="1">
            <a:spLocks noGrp="1"/>
          </p:cNvSpPr>
          <p:nvPr>
            <p:ph type="subTitle" idx="6"/>
          </p:nvPr>
        </p:nvSpPr>
        <p:spPr>
          <a:xfrm>
            <a:off x="5336581" y="3001725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" name="Grupo 33"/>
          <p:cNvGrpSpPr/>
          <p:nvPr userDrawn="1"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0" name="Grupo 19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6" name="Grupo 25"/>
          <p:cNvGrpSpPr/>
          <p:nvPr userDrawn="1"/>
        </p:nvGrpSpPr>
        <p:grpSpPr>
          <a:xfrm>
            <a:off x="-39297" y="4436317"/>
            <a:ext cx="9233172" cy="734694"/>
            <a:chOff x="-39297" y="4436317"/>
            <a:chExt cx="9233172" cy="734694"/>
          </a:xfrm>
          <a:solidFill>
            <a:schemeClr val="accent6"/>
          </a:solidFill>
        </p:grpSpPr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-25811" y="4581619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-39297" y="4826176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7767681" y="4917245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35943" y="4518177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Oval 9"/>
            <p:cNvSpPr>
              <a:spLocks noChangeArrowheads="1"/>
            </p:cNvSpPr>
            <p:nvPr userDrawn="1"/>
          </p:nvSpPr>
          <p:spPr bwMode="auto">
            <a:xfrm>
              <a:off x="381534" y="4473154"/>
              <a:ext cx="158466" cy="1084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641149" y="4445527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1"/>
            <p:cNvSpPr>
              <a:spLocks/>
            </p:cNvSpPr>
            <p:nvPr userDrawn="1"/>
          </p:nvSpPr>
          <p:spPr bwMode="auto">
            <a:xfrm>
              <a:off x="872104" y="4436317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Oval 12"/>
            <p:cNvSpPr>
              <a:spLocks noChangeArrowheads="1"/>
            </p:cNvSpPr>
            <p:nvPr userDrawn="1"/>
          </p:nvSpPr>
          <p:spPr bwMode="auto">
            <a:xfrm>
              <a:off x="1059229" y="4463945"/>
              <a:ext cx="85977" cy="542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3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5"/>
          <p:cNvSpPr txBox="1">
            <a:spLocks noGrp="1"/>
          </p:cNvSpPr>
          <p:nvPr>
            <p:ph type="subTitle" idx="1"/>
          </p:nvPr>
        </p:nvSpPr>
        <p:spPr>
          <a:xfrm>
            <a:off x="531013" y="3049775"/>
            <a:ext cx="2455200" cy="28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25"/>
          <p:cNvSpPr txBox="1">
            <a:spLocks noGrp="1"/>
          </p:cNvSpPr>
          <p:nvPr>
            <p:ph type="subTitle" idx="2"/>
          </p:nvPr>
        </p:nvSpPr>
        <p:spPr>
          <a:xfrm>
            <a:off x="3335400" y="3049775"/>
            <a:ext cx="2455200" cy="3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25"/>
          <p:cNvSpPr txBox="1">
            <a:spLocks noGrp="1"/>
          </p:cNvSpPr>
          <p:nvPr>
            <p:ph type="subTitle" idx="3"/>
          </p:nvPr>
        </p:nvSpPr>
        <p:spPr>
          <a:xfrm>
            <a:off x="6157787" y="3049775"/>
            <a:ext cx="2455200" cy="3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5"/>
          <p:cNvSpPr txBox="1">
            <a:spLocks noGrp="1"/>
          </p:cNvSpPr>
          <p:nvPr>
            <p:ph type="subTitle" idx="4"/>
          </p:nvPr>
        </p:nvSpPr>
        <p:spPr>
          <a:xfrm>
            <a:off x="531013" y="2327575"/>
            <a:ext cx="2455200" cy="6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7" name="Google Shape;697;p25"/>
          <p:cNvSpPr txBox="1">
            <a:spLocks noGrp="1"/>
          </p:cNvSpPr>
          <p:nvPr>
            <p:ph type="subTitle" idx="5"/>
          </p:nvPr>
        </p:nvSpPr>
        <p:spPr>
          <a:xfrm>
            <a:off x="3335400" y="2327575"/>
            <a:ext cx="2455200" cy="6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8" name="Google Shape;698;p25"/>
          <p:cNvSpPr txBox="1">
            <a:spLocks noGrp="1"/>
          </p:cNvSpPr>
          <p:nvPr>
            <p:ph type="subTitle" idx="6"/>
          </p:nvPr>
        </p:nvSpPr>
        <p:spPr>
          <a:xfrm>
            <a:off x="6157787" y="2327575"/>
            <a:ext cx="2455200" cy="6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1" name="Grupo 40"/>
          <p:cNvGrpSpPr/>
          <p:nvPr userDrawn="1"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42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0" name="Grupo 19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">
  <p:cSld name="CUSTOM_12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6"/>
          <p:cNvSpPr txBox="1">
            <a:spLocks noGrp="1"/>
          </p:cNvSpPr>
          <p:nvPr>
            <p:ph type="subTitle" idx="1"/>
          </p:nvPr>
        </p:nvSpPr>
        <p:spPr>
          <a:xfrm flipH="1">
            <a:off x="3750163" y="3345675"/>
            <a:ext cx="1643700" cy="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6"/>
          <p:cNvSpPr txBox="1">
            <a:spLocks noGrp="1"/>
          </p:cNvSpPr>
          <p:nvPr>
            <p:ph type="subTitle" idx="2"/>
          </p:nvPr>
        </p:nvSpPr>
        <p:spPr>
          <a:xfrm>
            <a:off x="1641821" y="2913825"/>
            <a:ext cx="12468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26"/>
          <p:cNvSpPr txBox="1">
            <a:spLocks noGrp="1"/>
          </p:cNvSpPr>
          <p:nvPr>
            <p:ph type="subTitle" idx="3"/>
          </p:nvPr>
        </p:nvSpPr>
        <p:spPr>
          <a:xfrm>
            <a:off x="3930625" y="2913825"/>
            <a:ext cx="12828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26"/>
          <p:cNvSpPr txBox="1">
            <a:spLocks noGrp="1"/>
          </p:cNvSpPr>
          <p:nvPr>
            <p:ph type="subTitle" idx="4"/>
          </p:nvPr>
        </p:nvSpPr>
        <p:spPr>
          <a:xfrm>
            <a:off x="6255471" y="2913825"/>
            <a:ext cx="12468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6"/>
          <p:cNvSpPr txBox="1">
            <a:spLocks noGrp="1"/>
          </p:cNvSpPr>
          <p:nvPr>
            <p:ph type="subTitle" idx="5"/>
          </p:nvPr>
        </p:nvSpPr>
        <p:spPr>
          <a:xfrm flipH="1">
            <a:off x="6057013" y="3345675"/>
            <a:ext cx="1643700" cy="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26"/>
          <p:cNvSpPr txBox="1">
            <a:spLocks noGrp="1"/>
          </p:cNvSpPr>
          <p:nvPr>
            <p:ph type="subTitle" idx="6"/>
          </p:nvPr>
        </p:nvSpPr>
        <p:spPr>
          <a:xfrm flipH="1">
            <a:off x="1443313" y="3345675"/>
            <a:ext cx="1643700" cy="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" name="Rectangle 11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41" name="Grupo 40"/>
          <p:cNvGrpSpPr/>
          <p:nvPr userDrawn="1"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42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8" name="Grupo 17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4" name="Grupo 23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7" name="Grupo 46"/>
          <p:cNvGrpSpPr/>
          <p:nvPr userDrawn="1"/>
        </p:nvGrpSpPr>
        <p:grpSpPr>
          <a:xfrm>
            <a:off x="-39297" y="4436317"/>
            <a:ext cx="9233172" cy="734694"/>
            <a:chOff x="-39297" y="4436317"/>
            <a:chExt cx="9233172" cy="734694"/>
          </a:xfrm>
          <a:solidFill>
            <a:schemeClr val="accent6"/>
          </a:solidFill>
        </p:grpSpPr>
        <p:sp>
          <p:nvSpPr>
            <p:cNvPr id="48" name="Freeform 5"/>
            <p:cNvSpPr>
              <a:spLocks/>
            </p:cNvSpPr>
            <p:nvPr userDrawn="1"/>
          </p:nvSpPr>
          <p:spPr bwMode="auto">
            <a:xfrm>
              <a:off x="-25811" y="4581619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6"/>
            <p:cNvSpPr>
              <a:spLocks/>
            </p:cNvSpPr>
            <p:nvPr userDrawn="1"/>
          </p:nvSpPr>
          <p:spPr bwMode="auto">
            <a:xfrm>
              <a:off x="-39297" y="4826176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auto">
            <a:xfrm>
              <a:off x="7767681" y="4917245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auto">
            <a:xfrm>
              <a:off x="35943" y="4518177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Oval 9"/>
            <p:cNvSpPr>
              <a:spLocks noChangeArrowheads="1"/>
            </p:cNvSpPr>
            <p:nvPr userDrawn="1"/>
          </p:nvSpPr>
          <p:spPr bwMode="auto">
            <a:xfrm>
              <a:off x="381534" y="4473154"/>
              <a:ext cx="158466" cy="1084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641149" y="4445527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auto">
            <a:xfrm>
              <a:off x="872104" y="4436317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Oval 12"/>
            <p:cNvSpPr>
              <a:spLocks noChangeArrowheads="1"/>
            </p:cNvSpPr>
            <p:nvPr userDrawn="1"/>
          </p:nvSpPr>
          <p:spPr bwMode="auto">
            <a:xfrm>
              <a:off x="1059229" y="4463945"/>
              <a:ext cx="85977" cy="542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Numbers">
  <p:cSld name="CUSTOM_2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7"/>
          <p:cNvSpPr txBox="1">
            <a:spLocks noGrp="1"/>
          </p:cNvSpPr>
          <p:nvPr>
            <p:ph type="subTitle" idx="1"/>
          </p:nvPr>
        </p:nvSpPr>
        <p:spPr>
          <a:xfrm>
            <a:off x="6137925" y="2978475"/>
            <a:ext cx="2105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0" name="Google Shape;750;p27"/>
          <p:cNvSpPr txBox="1">
            <a:spLocks noGrp="1"/>
          </p:cNvSpPr>
          <p:nvPr>
            <p:ph type="subTitle" idx="2"/>
          </p:nvPr>
        </p:nvSpPr>
        <p:spPr>
          <a:xfrm>
            <a:off x="900975" y="2978475"/>
            <a:ext cx="2105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1" name="Google Shape;751;p27"/>
          <p:cNvSpPr txBox="1">
            <a:spLocks noGrp="1"/>
          </p:cNvSpPr>
          <p:nvPr>
            <p:ph type="subTitle" idx="3"/>
          </p:nvPr>
        </p:nvSpPr>
        <p:spPr>
          <a:xfrm>
            <a:off x="3519450" y="3956350"/>
            <a:ext cx="2105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1" name="Google Shape;791;p2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27"/>
          <p:cNvSpPr txBox="1">
            <a:spLocks noGrp="1"/>
          </p:cNvSpPr>
          <p:nvPr>
            <p:ph type="title" idx="4" hasCustomPrompt="1"/>
          </p:nvPr>
        </p:nvSpPr>
        <p:spPr>
          <a:xfrm>
            <a:off x="5875125" y="1789175"/>
            <a:ext cx="2630700" cy="107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3" name="Google Shape;793;p27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638175" y="1789175"/>
            <a:ext cx="2630700" cy="107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4" name="Google Shape;794;p27"/>
          <p:cNvSpPr txBox="1">
            <a:spLocks noGrp="1"/>
          </p:cNvSpPr>
          <p:nvPr>
            <p:ph type="title" idx="6" hasCustomPrompt="1"/>
          </p:nvPr>
        </p:nvSpPr>
        <p:spPr>
          <a:xfrm>
            <a:off x="3256650" y="2781375"/>
            <a:ext cx="2630700" cy="107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9" name="Grupo 8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>
            <a:off x="-39297" y="4436317"/>
            <a:ext cx="9233172" cy="734694"/>
            <a:chOff x="-39297" y="4436317"/>
            <a:chExt cx="9233172" cy="734694"/>
          </a:xfrm>
          <a:solidFill>
            <a:schemeClr val="accent6"/>
          </a:solidFill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-25811" y="4581619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-39297" y="4826176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7767681" y="4917245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35943" y="4518177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Oval 9"/>
            <p:cNvSpPr>
              <a:spLocks noChangeArrowheads="1"/>
            </p:cNvSpPr>
            <p:nvPr userDrawn="1"/>
          </p:nvSpPr>
          <p:spPr bwMode="auto">
            <a:xfrm>
              <a:off x="381534" y="4473154"/>
              <a:ext cx="158466" cy="1084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641149" y="4445527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872104" y="4436317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Oval 12"/>
            <p:cNvSpPr>
              <a:spLocks noChangeArrowheads="1"/>
            </p:cNvSpPr>
            <p:nvPr userDrawn="1"/>
          </p:nvSpPr>
          <p:spPr bwMode="auto">
            <a:xfrm>
              <a:off x="1059229" y="4463945"/>
              <a:ext cx="85977" cy="542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9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3424500" cy="15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9"/>
          <p:cNvSpPr txBox="1">
            <a:spLocks noGrp="1"/>
          </p:cNvSpPr>
          <p:nvPr>
            <p:ph type="subTitle" idx="1"/>
          </p:nvPr>
        </p:nvSpPr>
        <p:spPr>
          <a:xfrm>
            <a:off x="540000" y="3352200"/>
            <a:ext cx="19140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+ design">
  <p:cSld name="CUSTOM_8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 dirty="0"/>
          </a:p>
        </p:txBody>
      </p:sp>
      <p:sp>
        <p:nvSpPr>
          <p:cNvPr id="883" name="Google Shape;883;p30"/>
          <p:cNvSpPr txBox="1">
            <a:spLocks noGrp="1"/>
          </p:cNvSpPr>
          <p:nvPr>
            <p:ph type="subTitle" idx="1"/>
          </p:nvPr>
        </p:nvSpPr>
        <p:spPr>
          <a:xfrm>
            <a:off x="4683448" y="3839125"/>
            <a:ext cx="22272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84" name="Google Shape;884;p30"/>
          <p:cNvSpPr txBox="1">
            <a:spLocks noGrp="1"/>
          </p:cNvSpPr>
          <p:nvPr>
            <p:ph type="subTitle" idx="2"/>
          </p:nvPr>
        </p:nvSpPr>
        <p:spPr>
          <a:xfrm>
            <a:off x="2233350" y="3839125"/>
            <a:ext cx="22272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0" name="Google Shape;890;p30"/>
          <p:cNvSpPr txBox="1">
            <a:spLocks noGrp="1"/>
          </p:cNvSpPr>
          <p:nvPr>
            <p:ph type="subTitle" idx="3"/>
          </p:nvPr>
        </p:nvSpPr>
        <p:spPr>
          <a:xfrm>
            <a:off x="2446950" y="3179425"/>
            <a:ext cx="18000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30"/>
          <p:cNvSpPr txBox="1">
            <a:spLocks noGrp="1"/>
          </p:cNvSpPr>
          <p:nvPr>
            <p:ph type="subTitle" idx="4"/>
          </p:nvPr>
        </p:nvSpPr>
        <p:spPr>
          <a:xfrm>
            <a:off x="4897048" y="3178225"/>
            <a:ext cx="18000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CUSTOM_5">
    <p:bg>
      <p:bgPr>
        <a:solidFill>
          <a:schemeClr val="lt1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31"/>
          <p:cNvSpPr txBox="1">
            <a:spLocks noGrp="1"/>
          </p:cNvSpPr>
          <p:nvPr>
            <p:ph type="subTitle" idx="1"/>
          </p:nvPr>
        </p:nvSpPr>
        <p:spPr>
          <a:xfrm>
            <a:off x="2887200" y="1286650"/>
            <a:ext cx="3369600" cy="15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31"/>
          <p:cNvSpPr txBox="1">
            <a:spLocks noGrp="1"/>
          </p:cNvSpPr>
          <p:nvPr>
            <p:ph type="title"/>
          </p:nvPr>
        </p:nvSpPr>
        <p:spPr>
          <a:xfrm>
            <a:off x="2161200" y="491400"/>
            <a:ext cx="4821600" cy="6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>
            <a:off x="106362" y="4945500"/>
            <a:ext cx="7053022" cy="8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Rectangle 10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9" name="Grupo 28"/>
          <p:cNvGrpSpPr/>
          <p:nvPr userDrawn="1"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3" name="Grupo 12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9" name="Grupo 18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bg>
      <p:bgPr>
        <a:solidFill>
          <a:schemeClr val="lt2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2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2" name="Google Shape;982;p32"/>
          <p:cNvSpPr/>
          <p:nvPr/>
        </p:nvSpPr>
        <p:spPr>
          <a:xfrm flipH="1">
            <a:off x="7827884" y="1814388"/>
            <a:ext cx="880675" cy="222875"/>
          </a:xfrm>
          <a:custGeom>
            <a:avLst/>
            <a:gdLst/>
            <a:ahLst/>
            <a:cxnLst/>
            <a:rect l="l" t="t" r="r" b="b"/>
            <a:pathLst>
              <a:path w="35227" h="8915" extrusionOk="0">
                <a:moveTo>
                  <a:pt x="18723" y="1"/>
                </a:moveTo>
                <a:cubicBezTo>
                  <a:pt x="17652" y="1"/>
                  <a:pt x="16620" y="579"/>
                  <a:pt x="15783" y="1297"/>
                </a:cubicBezTo>
                <a:cubicBezTo>
                  <a:pt x="14916" y="2036"/>
                  <a:pt x="14208" y="3000"/>
                  <a:pt x="13469" y="3932"/>
                </a:cubicBezTo>
                <a:cubicBezTo>
                  <a:pt x="13180" y="4286"/>
                  <a:pt x="12826" y="4672"/>
                  <a:pt x="12376" y="4768"/>
                </a:cubicBezTo>
                <a:cubicBezTo>
                  <a:pt x="12262" y="4797"/>
                  <a:pt x="12149" y="4809"/>
                  <a:pt x="12035" y="4809"/>
                </a:cubicBezTo>
                <a:cubicBezTo>
                  <a:pt x="11506" y="4809"/>
                  <a:pt x="10977" y="4541"/>
                  <a:pt x="10447" y="4382"/>
                </a:cubicBezTo>
                <a:cubicBezTo>
                  <a:pt x="10049" y="4240"/>
                  <a:pt x="9620" y="4171"/>
                  <a:pt x="9193" y="4171"/>
                </a:cubicBezTo>
                <a:cubicBezTo>
                  <a:pt x="7793" y="4171"/>
                  <a:pt x="6403" y="4910"/>
                  <a:pt x="6108" y="6215"/>
                </a:cubicBezTo>
                <a:cubicBezTo>
                  <a:pt x="5650" y="6066"/>
                  <a:pt x="5158" y="5996"/>
                  <a:pt x="4659" y="5996"/>
                </a:cubicBezTo>
                <a:cubicBezTo>
                  <a:pt x="2671" y="5996"/>
                  <a:pt x="566" y="7116"/>
                  <a:pt x="0" y="8915"/>
                </a:cubicBezTo>
                <a:lnTo>
                  <a:pt x="34909" y="8915"/>
                </a:lnTo>
                <a:cubicBezTo>
                  <a:pt x="35226" y="7446"/>
                  <a:pt x="33788" y="5926"/>
                  <a:pt x="32330" y="5926"/>
                </a:cubicBezTo>
                <a:cubicBezTo>
                  <a:pt x="32160" y="5926"/>
                  <a:pt x="31991" y="5946"/>
                  <a:pt x="31823" y="5990"/>
                </a:cubicBezTo>
                <a:cubicBezTo>
                  <a:pt x="30910" y="6210"/>
                  <a:pt x="30119" y="6987"/>
                  <a:pt x="29180" y="6987"/>
                </a:cubicBezTo>
                <a:cubicBezTo>
                  <a:pt x="29161" y="6987"/>
                  <a:pt x="29142" y="6987"/>
                  <a:pt x="29123" y="6986"/>
                </a:cubicBezTo>
                <a:cubicBezTo>
                  <a:pt x="28513" y="6986"/>
                  <a:pt x="27998" y="6665"/>
                  <a:pt x="27516" y="6343"/>
                </a:cubicBezTo>
                <a:cubicBezTo>
                  <a:pt x="26070" y="5411"/>
                  <a:pt x="24752" y="4350"/>
                  <a:pt x="23595" y="3129"/>
                </a:cubicBezTo>
                <a:cubicBezTo>
                  <a:pt x="22244" y="1779"/>
                  <a:pt x="20862" y="75"/>
                  <a:pt x="18966" y="11"/>
                </a:cubicBezTo>
                <a:cubicBezTo>
                  <a:pt x="18885" y="4"/>
                  <a:pt x="18804" y="1"/>
                  <a:pt x="18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2"/>
          <p:cNvSpPr/>
          <p:nvPr/>
        </p:nvSpPr>
        <p:spPr>
          <a:xfrm flipH="1">
            <a:off x="6246596" y="4613538"/>
            <a:ext cx="880675" cy="222875"/>
          </a:xfrm>
          <a:custGeom>
            <a:avLst/>
            <a:gdLst/>
            <a:ahLst/>
            <a:cxnLst/>
            <a:rect l="l" t="t" r="r" b="b"/>
            <a:pathLst>
              <a:path w="35227" h="8915" extrusionOk="0">
                <a:moveTo>
                  <a:pt x="18723" y="1"/>
                </a:moveTo>
                <a:cubicBezTo>
                  <a:pt x="17652" y="1"/>
                  <a:pt x="16620" y="579"/>
                  <a:pt x="15783" y="1297"/>
                </a:cubicBezTo>
                <a:cubicBezTo>
                  <a:pt x="14916" y="2036"/>
                  <a:pt x="14208" y="3000"/>
                  <a:pt x="13469" y="3932"/>
                </a:cubicBezTo>
                <a:cubicBezTo>
                  <a:pt x="13180" y="4286"/>
                  <a:pt x="12826" y="4672"/>
                  <a:pt x="12376" y="4768"/>
                </a:cubicBezTo>
                <a:cubicBezTo>
                  <a:pt x="12262" y="4797"/>
                  <a:pt x="12149" y="4809"/>
                  <a:pt x="12035" y="4809"/>
                </a:cubicBezTo>
                <a:cubicBezTo>
                  <a:pt x="11506" y="4809"/>
                  <a:pt x="10977" y="4541"/>
                  <a:pt x="10447" y="4382"/>
                </a:cubicBezTo>
                <a:cubicBezTo>
                  <a:pt x="10049" y="4240"/>
                  <a:pt x="9620" y="4171"/>
                  <a:pt x="9193" y="4171"/>
                </a:cubicBezTo>
                <a:cubicBezTo>
                  <a:pt x="7793" y="4171"/>
                  <a:pt x="6403" y="4910"/>
                  <a:pt x="6108" y="6215"/>
                </a:cubicBezTo>
                <a:cubicBezTo>
                  <a:pt x="5650" y="6066"/>
                  <a:pt x="5158" y="5996"/>
                  <a:pt x="4659" y="5996"/>
                </a:cubicBezTo>
                <a:cubicBezTo>
                  <a:pt x="2671" y="5996"/>
                  <a:pt x="566" y="7116"/>
                  <a:pt x="0" y="8915"/>
                </a:cubicBezTo>
                <a:lnTo>
                  <a:pt x="34909" y="8915"/>
                </a:lnTo>
                <a:cubicBezTo>
                  <a:pt x="35226" y="7446"/>
                  <a:pt x="33788" y="5926"/>
                  <a:pt x="32330" y="5926"/>
                </a:cubicBezTo>
                <a:cubicBezTo>
                  <a:pt x="32160" y="5926"/>
                  <a:pt x="31991" y="5946"/>
                  <a:pt x="31823" y="5990"/>
                </a:cubicBezTo>
                <a:cubicBezTo>
                  <a:pt x="30910" y="6210"/>
                  <a:pt x="30119" y="6987"/>
                  <a:pt x="29180" y="6987"/>
                </a:cubicBezTo>
                <a:cubicBezTo>
                  <a:pt x="29161" y="6987"/>
                  <a:pt x="29142" y="6987"/>
                  <a:pt x="29123" y="6986"/>
                </a:cubicBezTo>
                <a:cubicBezTo>
                  <a:pt x="28513" y="6986"/>
                  <a:pt x="27998" y="6665"/>
                  <a:pt x="27516" y="6343"/>
                </a:cubicBezTo>
                <a:cubicBezTo>
                  <a:pt x="26070" y="5411"/>
                  <a:pt x="24752" y="4350"/>
                  <a:pt x="23595" y="3129"/>
                </a:cubicBezTo>
                <a:cubicBezTo>
                  <a:pt x="22244" y="1779"/>
                  <a:pt x="20862" y="75"/>
                  <a:pt x="18966" y="11"/>
                </a:cubicBezTo>
                <a:cubicBezTo>
                  <a:pt x="18885" y="4"/>
                  <a:pt x="18804" y="1"/>
                  <a:pt x="18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32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3"/>
          <p:cNvCxnSpPr/>
          <p:nvPr/>
        </p:nvCxnSpPr>
        <p:spPr>
          <a:xfrm>
            <a:off x="3087925" y="2541875"/>
            <a:ext cx="0" cy="593700"/>
          </a:xfrm>
          <a:prstGeom prst="straightConnector1">
            <a:avLst/>
          </a:prstGeom>
          <a:noFill/>
          <a:ln w="76200" cap="flat" cmpd="sng">
            <a:solidFill>
              <a:srgbClr val="A9A9A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3"/>
          <p:cNvCxnSpPr/>
          <p:nvPr userDrawn="1"/>
        </p:nvCxnSpPr>
        <p:spPr>
          <a:xfrm>
            <a:off x="1981225" y="2541875"/>
            <a:ext cx="0" cy="593700"/>
          </a:xfrm>
          <a:prstGeom prst="straightConnector1">
            <a:avLst/>
          </a:prstGeom>
          <a:noFill/>
          <a:ln w="76200" cap="flat" cmpd="sng">
            <a:solidFill>
              <a:srgbClr val="A9A9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 flipH="1">
            <a:off x="2713211" y="825673"/>
            <a:ext cx="36006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5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676237" y="2392100"/>
            <a:ext cx="11067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1"/>
          </p:nvPr>
        </p:nvSpPr>
        <p:spPr>
          <a:xfrm flipH="1">
            <a:off x="1162274" y="3434200"/>
            <a:ext cx="27447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Freeform 6"/>
          <p:cNvSpPr>
            <a:spLocks/>
          </p:cNvSpPr>
          <p:nvPr userDrawn="1"/>
        </p:nvSpPr>
        <p:spPr bwMode="auto">
          <a:xfrm>
            <a:off x="344487" y="411163"/>
            <a:ext cx="2784475" cy="41275"/>
          </a:xfrm>
          <a:custGeom>
            <a:avLst/>
            <a:gdLst>
              <a:gd name="T0" fmla="*/ 3 w 687"/>
              <a:gd name="T1" fmla="*/ 10 h 10"/>
              <a:gd name="T2" fmla="*/ 7 w 687"/>
              <a:gd name="T3" fmla="*/ 3 h 10"/>
              <a:gd name="T4" fmla="*/ 12 w 687"/>
              <a:gd name="T5" fmla="*/ 3 h 10"/>
              <a:gd name="T6" fmla="*/ 422 w 687"/>
              <a:gd name="T7" fmla="*/ 3 h 10"/>
              <a:gd name="T8" fmla="*/ 675 w 687"/>
              <a:gd name="T9" fmla="*/ 3 h 10"/>
              <a:gd name="T10" fmla="*/ 683 w 687"/>
              <a:gd name="T11" fmla="*/ 10 h 10"/>
              <a:gd name="T12" fmla="*/ 589 w 687"/>
              <a:gd name="T13" fmla="*/ 10 h 10"/>
              <a:gd name="T14" fmla="*/ 173 w 687"/>
              <a:gd name="T15" fmla="*/ 10 h 10"/>
              <a:gd name="T16" fmla="*/ 3 w 687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10">
                <a:moveTo>
                  <a:pt x="3" y="10"/>
                </a:moveTo>
                <a:cubicBezTo>
                  <a:pt x="0" y="5"/>
                  <a:pt x="1" y="3"/>
                  <a:pt x="7" y="3"/>
                </a:cubicBezTo>
                <a:cubicBezTo>
                  <a:pt x="9" y="2"/>
                  <a:pt x="11" y="3"/>
                  <a:pt x="12" y="3"/>
                </a:cubicBezTo>
                <a:cubicBezTo>
                  <a:pt x="149" y="3"/>
                  <a:pt x="286" y="3"/>
                  <a:pt x="422" y="3"/>
                </a:cubicBezTo>
                <a:cubicBezTo>
                  <a:pt x="507" y="3"/>
                  <a:pt x="591" y="2"/>
                  <a:pt x="675" y="3"/>
                </a:cubicBezTo>
                <a:cubicBezTo>
                  <a:pt x="680" y="3"/>
                  <a:pt x="687" y="0"/>
                  <a:pt x="683" y="10"/>
                </a:cubicBezTo>
                <a:cubicBezTo>
                  <a:pt x="652" y="10"/>
                  <a:pt x="620" y="10"/>
                  <a:pt x="589" y="10"/>
                </a:cubicBezTo>
                <a:cubicBezTo>
                  <a:pt x="450" y="10"/>
                  <a:pt x="312" y="10"/>
                  <a:pt x="173" y="10"/>
                </a:cubicBezTo>
                <a:cubicBezTo>
                  <a:pt x="117" y="10"/>
                  <a:pt x="60" y="10"/>
                  <a:pt x="3" y="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" name="Freeform 7"/>
          <p:cNvSpPr>
            <a:spLocks/>
          </p:cNvSpPr>
          <p:nvPr userDrawn="1"/>
        </p:nvSpPr>
        <p:spPr bwMode="auto">
          <a:xfrm>
            <a:off x="6032500" y="411163"/>
            <a:ext cx="2784475" cy="33338"/>
          </a:xfrm>
          <a:custGeom>
            <a:avLst/>
            <a:gdLst>
              <a:gd name="T0" fmla="*/ 5 w 687"/>
              <a:gd name="T1" fmla="*/ 8 h 8"/>
              <a:gd name="T2" fmla="*/ 8 w 687"/>
              <a:gd name="T3" fmla="*/ 0 h 8"/>
              <a:gd name="T4" fmla="*/ 14 w 687"/>
              <a:gd name="T5" fmla="*/ 0 h 8"/>
              <a:gd name="T6" fmla="*/ 652 w 687"/>
              <a:gd name="T7" fmla="*/ 0 h 8"/>
              <a:gd name="T8" fmla="*/ 680 w 687"/>
              <a:gd name="T9" fmla="*/ 0 h 8"/>
              <a:gd name="T10" fmla="*/ 684 w 687"/>
              <a:gd name="T11" fmla="*/ 7 h 8"/>
              <a:gd name="T12" fmla="*/ 659 w 687"/>
              <a:gd name="T13" fmla="*/ 8 h 8"/>
              <a:gd name="T14" fmla="*/ 145 w 687"/>
              <a:gd name="T15" fmla="*/ 8 h 8"/>
              <a:gd name="T16" fmla="*/ 5 w 687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8">
                <a:moveTo>
                  <a:pt x="5" y="8"/>
                </a:moveTo>
                <a:cubicBezTo>
                  <a:pt x="0" y="3"/>
                  <a:pt x="2" y="1"/>
                  <a:pt x="8" y="0"/>
                </a:cubicBezTo>
                <a:cubicBezTo>
                  <a:pt x="10" y="0"/>
                  <a:pt x="12" y="0"/>
                  <a:pt x="14" y="0"/>
                </a:cubicBezTo>
                <a:cubicBezTo>
                  <a:pt x="227" y="0"/>
                  <a:pt x="440" y="0"/>
                  <a:pt x="652" y="0"/>
                </a:cubicBezTo>
                <a:cubicBezTo>
                  <a:pt x="661" y="0"/>
                  <a:pt x="671" y="0"/>
                  <a:pt x="680" y="0"/>
                </a:cubicBezTo>
                <a:cubicBezTo>
                  <a:pt x="685" y="0"/>
                  <a:pt x="687" y="2"/>
                  <a:pt x="684" y="7"/>
                </a:cubicBezTo>
                <a:cubicBezTo>
                  <a:pt x="676" y="7"/>
                  <a:pt x="668" y="8"/>
                  <a:pt x="659" y="8"/>
                </a:cubicBezTo>
                <a:cubicBezTo>
                  <a:pt x="488" y="8"/>
                  <a:pt x="316" y="8"/>
                  <a:pt x="145" y="8"/>
                </a:cubicBezTo>
                <a:cubicBezTo>
                  <a:pt x="98" y="8"/>
                  <a:pt x="51" y="8"/>
                  <a:pt x="5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8" name="Freeform 8"/>
          <p:cNvSpPr>
            <a:spLocks noEditPoints="1"/>
          </p:cNvSpPr>
          <p:nvPr userDrawn="1"/>
        </p:nvSpPr>
        <p:spPr bwMode="auto">
          <a:xfrm>
            <a:off x="5849938" y="366713"/>
            <a:ext cx="112713" cy="119063"/>
          </a:xfrm>
          <a:custGeom>
            <a:avLst/>
            <a:gdLst>
              <a:gd name="T0" fmla="*/ 28 w 28"/>
              <a:gd name="T1" fmla="*/ 14 h 29"/>
              <a:gd name="T2" fmla="*/ 14 w 28"/>
              <a:gd name="T3" fmla="*/ 29 h 29"/>
              <a:gd name="T4" fmla="*/ 0 w 28"/>
              <a:gd name="T5" fmla="*/ 15 h 29"/>
              <a:gd name="T6" fmla="*/ 14 w 28"/>
              <a:gd name="T7" fmla="*/ 0 h 29"/>
              <a:gd name="T8" fmla="*/ 28 w 28"/>
              <a:gd name="T9" fmla="*/ 14 h 29"/>
              <a:gd name="T10" fmla="*/ 6 w 28"/>
              <a:gd name="T11" fmla="*/ 15 h 29"/>
              <a:gd name="T12" fmla="*/ 15 w 28"/>
              <a:gd name="T13" fmla="*/ 23 h 29"/>
              <a:gd name="T14" fmla="*/ 23 w 28"/>
              <a:gd name="T15" fmla="*/ 14 h 29"/>
              <a:gd name="T16" fmla="*/ 14 w 28"/>
              <a:gd name="T17" fmla="*/ 6 h 29"/>
              <a:gd name="T18" fmla="*/ 6 w 28"/>
              <a:gd name="T19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9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7" y="29"/>
                  <a:pt x="0" y="22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  <a:close/>
                <a:moveTo>
                  <a:pt x="6" y="15"/>
                </a:moveTo>
                <a:cubicBezTo>
                  <a:pt x="6" y="20"/>
                  <a:pt x="9" y="23"/>
                  <a:pt x="15" y="23"/>
                </a:cubicBezTo>
                <a:cubicBezTo>
                  <a:pt x="20" y="23"/>
                  <a:pt x="23" y="20"/>
                  <a:pt x="23" y="14"/>
                </a:cubicBezTo>
                <a:cubicBezTo>
                  <a:pt x="23" y="9"/>
                  <a:pt x="19" y="6"/>
                  <a:pt x="14" y="6"/>
                </a:cubicBezTo>
                <a:cubicBezTo>
                  <a:pt x="9" y="6"/>
                  <a:pt x="6" y="9"/>
                  <a:pt x="6" y="1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9" name="Freeform 9"/>
          <p:cNvSpPr>
            <a:spLocks noEditPoints="1"/>
          </p:cNvSpPr>
          <p:nvPr userDrawn="1"/>
        </p:nvSpPr>
        <p:spPr bwMode="auto">
          <a:xfrm>
            <a:off x="3194050" y="379413"/>
            <a:ext cx="117475" cy="114300"/>
          </a:xfrm>
          <a:custGeom>
            <a:avLst/>
            <a:gdLst>
              <a:gd name="T0" fmla="*/ 29 w 29"/>
              <a:gd name="T1" fmla="*/ 14 h 28"/>
              <a:gd name="T2" fmla="*/ 14 w 29"/>
              <a:gd name="T3" fmla="*/ 28 h 28"/>
              <a:gd name="T4" fmla="*/ 0 w 29"/>
              <a:gd name="T5" fmla="*/ 14 h 28"/>
              <a:gd name="T6" fmla="*/ 15 w 29"/>
              <a:gd name="T7" fmla="*/ 0 h 28"/>
              <a:gd name="T8" fmla="*/ 29 w 29"/>
              <a:gd name="T9" fmla="*/ 14 h 28"/>
              <a:gd name="T10" fmla="*/ 15 w 29"/>
              <a:gd name="T11" fmla="*/ 22 h 28"/>
              <a:gd name="T12" fmla="*/ 23 w 29"/>
              <a:gd name="T13" fmla="*/ 14 h 28"/>
              <a:gd name="T14" fmla="*/ 14 w 29"/>
              <a:gd name="T15" fmla="*/ 5 h 28"/>
              <a:gd name="T16" fmla="*/ 6 w 29"/>
              <a:gd name="T17" fmla="*/ 14 h 28"/>
              <a:gd name="T18" fmla="*/ 15 w 2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8">
                <a:moveTo>
                  <a:pt x="29" y="14"/>
                </a:moveTo>
                <a:cubicBezTo>
                  <a:pt x="29" y="22"/>
                  <a:pt x="22" y="28"/>
                  <a:pt x="14" y="28"/>
                </a:cubicBezTo>
                <a:cubicBezTo>
                  <a:pt x="7" y="28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  <a:moveTo>
                  <a:pt x="15" y="22"/>
                </a:moveTo>
                <a:cubicBezTo>
                  <a:pt x="20" y="22"/>
                  <a:pt x="23" y="19"/>
                  <a:pt x="23" y="14"/>
                </a:cubicBezTo>
                <a:cubicBezTo>
                  <a:pt x="23" y="9"/>
                  <a:pt x="20" y="5"/>
                  <a:pt x="14" y="5"/>
                </a:cubicBezTo>
                <a:cubicBezTo>
                  <a:pt x="9" y="5"/>
                  <a:pt x="6" y="9"/>
                  <a:pt x="6" y="14"/>
                </a:cubicBezTo>
                <a:cubicBezTo>
                  <a:pt x="6" y="19"/>
                  <a:pt x="9" y="22"/>
                  <a:pt x="15" y="2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-39297" y="4436317"/>
            <a:ext cx="9233172" cy="734694"/>
            <a:chOff x="-39297" y="4436317"/>
            <a:chExt cx="9233172" cy="734694"/>
          </a:xfrm>
          <a:solidFill>
            <a:schemeClr val="accent6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-25811" y="4581619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-39297" y="4826176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7767681" y="4917245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5943" y="4518177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Oval 9"/>
            <p:cNvSpPr>
              <a:spLocks noChangeArrowheads="1"/>
            </p:cNvSpPr>
            <p:nvPr userDrawn="1"/>
          </p:nvSpPr>
          <p:spPr bwMode="auto">
            <a:xfrm>
              <a:off x="381534" y="4473154"/>
              <a:ext cx="158466" cy="1084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641149" y="4445527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72104" y="4436317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Oval 12"/>
            <p:cNvSpPr>
              <a:spLocks noChangeArrowheads="1"/>
            </p:cNvSpPr>
            <p:nvPr userDrawn="1"/>
          </p:nvSpPr>
          <p:spPr bwMode="auto">
            <a:xfrm>
              <a:off x="1059229" y="4463945"/>
              <a:ext cx="85977" cy="542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06362" y="4945500"/>
            <a:ext cx="7053022" cy="837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986451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 userDrawn="1"/>
        </p:nvSpPr>
        <p:spPr bwMode="auto">
          <a:xfrm>
            <a:off x="344487" y="411163"/>
            <a:ext cx="2784475" cy="41275"/>
          </a:xfrm>
          <a:custGeom>
            <a:avLst/>
            <a:gdLst>
              <a:gd name="T0" fmla="*/ 3 w 687"/>
              <a:gd name="T1" fmla="*/ 10 h 10"/>
              <a:gd name="T2" fmla="*/ 7 w 687"/>
              <a:gd name="T3" fmla="*/ 3 h 10"/>
              <a:gd name="T4" fmla="*/ 12 w 687"/>
              <a:gd name="T5" fmla="*/ 3 h 10"/>
              <a:gd name="T6" fmla="*/ 422 w 687"/>
              <a:gd name="T7" fmla="*/ 3 h 10"/>
              <a:gd name="T8" fmla="*/ 675 w 687"/>
              <a:gd name="T9" fmla="*/ 3 h 10"/>
              <a:gd name="T10" fmla="*/ 683 w 687"/>
              <a:gd name="T11" fmla="*/ 10 h 10"/>
              <a:gd name="T12" fmla="*/ 589 w 687"/>
              <a:gd name="T13" fmla="*/ 10 h 10"/>
              <a:gd name="T14" fmla="*/ 173 w 687"/>
              <a:gd name="T15" fmla="*/ 10 h 10"/>
              <a:gd name="T16" fmla="*/ 3 w 687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10">
                <a:moveTo>
                  <a:pt x="3" y="10"/>
                </a:moveTo>
                <a:cubicBezTo>
                  <a:pt x="0" y="5"/>
                  <a:pt x="1" y="3"/>
                  <a:pt x="7" y="3"/>
                </a:cubicBezTo>
                <a:cubicBezTo>
                  <a:pt x="9" y="2"/>
                  <a:pt x="11" y="3"/>
                  <a:pt x="12" y="3"/>
                </a:cubicBezTo>
                <a:cubicBezTo>
                  <a:pt x="149" y="3"/>
                  <a:pt x="286" y="3"/>
                  <a:pt x="422" y="3"/>
                </a:cubicBezTo>
                <a:cubicBezTo>
                  <a:pt x="507" y="3"/>
                  <a:pt x="591" y="2"/>
                  <a:pt x="675" y="3"/>
                </a:cubicBezTo>
                <a:cubicBezTo>
                  <a:pt x="680" y="3"/>
                  <a:pt x="687" y="0"/>
                  <a:pt x="683" y="10"/>
                </a:cubicBezTo>
                <a:cubicBezTo>
                  <a:pt x="652" y="10"/>
                  <a:pt x="620" y="10"/>
                  <a:pt x="589" y="10"/>
                </a:cubicBezTo>
                <a:cubicBezTo>
                  <a:pt x="450" y="10"/>
                  <a:pt x="312" y="10"/>
                  <a:pt x="173" y="10"/>
                </a:cubicBezTo>
                <a:cubicBezTo>
                  <a:pt x="117" y="10"/>
                  <a:pt x="60" y="10"/>
                  <a:pt x="3" y="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6032500" y="411163"/>
            <a:ext cx="2784475" cy="33338"/>
          </a:xfrm>
          <a:custGeom>
            <a:avLst/>
            <a:gdLst>
              <a:gd name="T0" fmla="*/ 5 w 687"/>
              <a:gd name="T1" fmla="*/ 8 h 8"/>
              <a:gd name="T2" fmla="*/ 8 w 687"/>
              <a:gd name="T3" fmla="*/ 0 h 8"/>
              <a:gd name="T4" fmla="*/ 14 w 687"/>
              <a:gd name="T5" fmla="*/ 0 h 8"/>
              <a:gd name="T6" fmla="*/ 652 w 687"/>
              <a:gd name="T7" fmla="*/ 0 h 8"/>
              <a:gd name="T8" fmla="*/ 680 w 687"/>
              <a:gd name="T9" fmla="*/ 0 h 8"/>
              <a:gd name="T10" fmla="*/ 684 w 687"/>
              <a:gd name="T11" fmla="*/ 7 h 8"/>
              <a:gd name="T12" fmla="*/ 659 w 687"/>
              <a:gd name="T13" fmla="*/ 8 h 8"/>
              <a:gd name="T14" fmla="*/ 145 w 687"/>
              <a:gd name="T15" fmla="*/ 8 h 8"/>
              <a:gd name="T16" fmla="*/ 5 w 687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8">
                <a:moveTo>
                  <a:pt x="5" y="8"/>
                </a:moveTo>
                <a:cubicBezTo>
                  <a:pt x="0" y="3"/>
                  <a:pt x="2" y="1"/>
                  <a:pt x="8" y="0"/>
                </a:cubicBezTo>
                <a:cubicBezTo>
                  <a:pt x="10" y="0"/>
                  <a:pt x="12" y="0"/>
                  <a:pt x="14" y="0"/>
                </a:cubicBezTo>
                <a:cubicBezTo>
                  <a:pt x="227" y="0"/>
                  <a:pt x="440" y="0"/>
                  <a:pt x="652" y="0"/>
                </a:cubicBezTo>
                <a:cubicBezTo>
                  <a:pt x="661" y="0"/>
                  <a:pt x="671" y="0"/>
                  <a:pt x="680" y="0"/>
                </a:cubicBezTo>
                <a:cubicBezTo>
                  <a:pt x="685" y="0"/>
                  <a:pt x="687" y="2"/>
                  <a:pt x="684" y="7"/>
                </a:cubicBezTo>
                <a:cubicBezTo>
                  <a:pt x="676" y="7"/>
                  <a:pt x="668" y="8"/>
                  <a:pt x="659" y="8"/>
                </a:cubicBezTo>
                <a:cubicBezTo>
                  <a:pt x="488" y="8"/>
                  <a:pt x="316" y="8"/>
                  <a:pt x="145" y="8"/>
                </a:cubicBezTo>
                <a:cubicBezTo>
                  <a:pt x="98" y="8"/>
                  <a:pt x="51" y="8"/>
                  <a:pt x="5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8"/>
          <p:cNvSpPr>
            <a:spLocks noEditPoints="1"/>
          </p:cNvSpPr>
          <p:nvPr userDrawn="1"/>
        </p:nvSpPr>
        <p:spPr bwMode="auto">
          <a:xfrm>
            <a:off x="5849938" y="366713"/>
            <a:ext cx="112713" cy="119063"/>
          </a:xfrm>
          <a:custGeom>
            <a:avLst/>
            <a:gdLst>
              <a:gd name="T0" fmla="*/ 28 w 28"/>
              <a:gd name="T1" fmla="*/ 14 h 29"/>
              <a:gd name="T2" fmla="*/ 14 w 28"/>
              <a:gd name="T3" fmla="*/ 29 h 29"/>
              <a:gd name="T4" fmla="*/ 0 w 28"/>
              <a:gd name="T5" fmla="*/ 15 h 29"/>
              <a:gd name="T6" fmla="*/ 14 w 28"/>
              <a:gd name="T7" fmla="*/ 0 h 29"/>
              <a:gd name="T8" fmla="*/ 28 w 28"/>
              <a:gd name="T9" fmla="*/ 14 h 29"/>
              <a:gd name="T10" fmla="*/ 6 w 28"/>
              <a:gd name="T11" fmla="*/ 15 h 29"/>
              <a:gd name="T12" fmla="*/ 15 w 28"/>
              <a:gd name="T13" fmla="*/ 23 h 29"/>
              <a:gd name="T14" fmla="*/ 23 w 28"/>
              <a:gd name="T15" fmla="*/ 14 h 29"/>
              <a:gd name="T16" fmla="*/ 14 w 28"/>
              <a:gd name="T17" fmla="*/ 6 h 29"/>
              <a:gd name="T18" fmla="*/ 6 w 28"/>
              <a:gd name="T19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9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7" y="29"/>
                  <a:pt x="0" y="22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  <a:close/>
                <a:moveTo>
                  <a:pt x="6" y="15"/>
                </a:moveTo>
                <a:cubicBezTo>
                  <a:pt x="6" y="20"/>
                  <a:pt x="9" y="23"/>
                  <a:pt x="15" y="23"/>
                </a:cubicBezTo>
                <a:cubicBezTo>
                  <a:pt x="20" y="23"/>
                  <a:pt x="23" y="20"/>
                  <a:pt x="23" y="14"/>
                </a:cubicBezTo>
                <a:cubicBezTo>
                  <a:pt x="23" y="9"/>
                  <a:pt x="19" y="6"/>
                  <a:pt x="14" y="6"/>
                </a:cubicBezTo>
                <a:cubicBezTo>
                  <a:pt x="9" y="6"/>
                  <a:pt x="6" y="9"/>
                  <a:pt x="6" y="1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9"/>
          <p:cNvSpPr>
            <a:spLocks noEditPoints="1"/>
          </p:cNvSpPr>
          <p:nvPr userDrawn="1"/>
        </p:nvSpPr>
        <p:spPr bwMode="auto">
          <a:xfrm>
            <a:off x="3194050" y="379413"/>
            <a:ext cx="117475" cy="114300"/>
          </a:xfrm>
          <a:custGeom>
            <a:avLst/>
            <a:gdLst>
              <a:gd name="T0" fmla="*/ 29 w 29"/>
              <a:gd name="T1" fmla="*/ 14 h 28"/>
              <a:gd name="T2" fmla="*/ 14 w 29"/>
              <a:gd name="T3" fmla="*/ 28 h 28"/>
              <a:gd name="T4" fmla="*/ 0 w 29"/>
              <a:gd name="T5" fmla="*/ 14 h 28"/>
              <a:gd name="T6" fmla="*/ 15 w 29"/>
              <a:gd name="T7" fmla="*/ 0 h 28"/>
              <a:gd name="T8" fmla="*/ 29 w 29"/>
              <a:gd name="T9" fmla="*/ 14 h 28"/>
              <a:gd name="T10" fmla="*/ 15 w 29"/>
              <a:gd name="T11" fmla="*/ 22 h 28"/>
              <a:gd name="T12" fmla="*/ 23 w 29"/>
              <a:gd name="T13" fmla="*/ 14 h 28"/>
              <a:gd name="T14" fmla="*/ 14 w 29"/>
              <a:gd name="T15" fmla="*/ 5 h 28"/>
              <a:gd name="T16" fmla="*/ 6 w 29"/>
              <a:gd name="T17" fmla="*/ 14 h 28"/>
              <a:gd name="T18" fmla="*/ 15 w 2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8">
                <a:moveTo>
                  <a:pt x="29" y="14"/>
                </a:moveTo>
                <a:cubicBezTo>
                  <a:pt x="29" y="22"/>
                  <a:pt x="22" y="28"/>
                  <a:pt x="14" y="28"/>
                </a:cubicBezTo>
                <a:cubicBezTo>
                  <a:pt x="7" y="28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  <a:moveTo>
                  <a:pt x="15" y="22"/>
                </a:moveTo>
                <a:cubicBezTo>
                  <a:pt x="20" y="22"/>
                  <a:pt x="23" y="19"/>
                  <a:pt x="23" y="14"/>
                </a:cubicBezTo>
                <a:cubicBezTo>
                  <a:pt x="23" y="9"/>
                  <a:pt x="20" y="5"/>
                  <a:pt x="14" y="5"/>
                </a:cubicBezTo>
                <a:cubicBezTo>
                  <a:pt x="9" y="5"/>
                  <a:pt x="6" y="9"/>
                  <a:pt x="6" y="14"/>
                </a:cubicBezTo>
                <a:cubicBezTo>
                  <a:pt x="6" y="19"/>
                  <a:pt x="9" y="22"/>
                  <a:pt x="15" y="2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6" name="Grupo 5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6" name="Grupo 15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2" name="Grupo 21"/>
          <p:cNvGrpSpPr/>
          <p:nvPr userDrawn="1"/>
        </p:nvGrpSpPr>
        <p:grpSpPr>
          <a:xfrm>
            <a:off x="-39297" y="4436317"/>
            <a:ext cx="9233172" cy="734694"/>
            <a:chOff x="-39297" y="4436317"/>
            <a:chExt cx="9233172" cy="734694"/>
          </a:xfrm>
          <a:solidFill>
            <a:schemeClr val="accent6"/>
          </a:solidFill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-25811" y="4581619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-39297" y="4826176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7767681" y="4917245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35943" y="4518177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Oval 9"/>
            <p:cNvSpPr>
              <a:spLocks noChangeArrowheads="1"/>
            </p:cNvSpPr>
            <p:nvPr userDrawn="1"/>
          </p:nvSpPr>
          <p:spPr bwMode="auto">
            <a:xfrm>
              <a:off x="381534" y="4473154"/>
              <a:ext cx="158466" cy="1084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41149" y="4445527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872104" y="4436317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Oval 12"/>
            <p:cNvSpPr>
              <a:spLocks noChangeArrowheads="1"/>
            </p:cNvSpPr>
            <p:nvPr userDrawn="1"/>
          </p:nvSpPr>
          <p:spPr bwMode="auto">
            <a:xfrm>
              <a:off x="1059229" y="4463945"/>
              <a:ext cx="85977" cy="542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623143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5954" y="414207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upo 4"/>
          <p:cNvGrpSpPr/>
          <p:nvPr userDrawn="1"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0" name="Grupo 9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6" name="Grupo 15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807806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subTitle" idx="1"/>
          </p:nvPr>
        </p:nvSpPr>
        <p:spPr>
          <a:xfrm>
            <a:off x="2302367" y="2075000"/>
            <a:ext cx="14403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ubTitle" idx="2"/>
          </p:nvPr>
        </p:nvSpPr>
        <p:spPr>
          <a:xfrm>
            <a:off x="5319600" y="2075000"/>
            <a:ext cx="14403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1656000" y="2806950"/>
            <a:ext cx="22272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5142750" y="2806950"/>
            <a:ext cx="22272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344487" y="411163"/>
            <a:ext cx="2784475" cy="41275"/>
          </a:xfrm>
          <a:custGeom>
            <a:avLst/>
            <a:gdLst>
              <a:gd name="T0" fmla="*/ 3 w 687"/>
              <a:gd name="T1" fmla="*/ 10 h 10"/>
              <a:gd name="T2" fmla="*/ 7 w 687"/>
              <a:gd name="T3" fmla="*/ 3 h 10"/>
              <a:gd name="T4" fmla="*/ 12 w 687"/>
              <a:gd name="T5" fmla="*/ 3 h 10"/>
              <a:gd name="T6" fmla="*/ 422 w 687"/>
              <a:gd name="T7" fmla="*/ 3 h 10"/>
              <a:gd name="T8" fmla="*/ 675 w 687"/>
              <a:gd name="T9" fmla="*/ 3 h 10"/>
              <a:gd name="T10" fmla="*/ 683 w 687"/>
              <a:gd name="T11" fmla="*/ 10 h 10"/>
              <a:gd name="T12" fmla="*/ 589 w 687"/>
              <a:gd name="T13" fmla="*/ 10 h 10"/>
              <a:gd name="T14" fmla="*/ 173 w 687"/>
              <a:gd name="T15" fmla="*/ 10 h 10"/>
              <a:gd name="T16" fmla="*/ 3 w 687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10">
                <a:moveTo>
                  <a:pt x="3" y="10"/>
                </a:moveTo>
                <a:cubicBezTo>
                  <a:pt x="0" y="5"/>
                  <a:pt x="1" y="3"/>
                  <a:pt x="7" y="3"/>
                </a:cubicBezTo>
                <a:cubicBezTo>
                  <a:pt x="9" y="2"/>
                  <a:pt x="11" y="3"/>
                  <a:pt x="12" y="3"/>
                </a:cubicBezTo>
                <a:cubicBezTo>
                  <a:pt x="149" y="3"/>
                  <a:pt x="286" y="3"/>
                  <a:pt x="422" y="3"/>
                </a:cubicBezTo>
                <a:cubicBezTo>
                  <a:pt x="507" y="3"/>
                  <a:pt x="591" y="2"/>
                  <a:pt x="675" y="3"/>
                </a:cubicBezTo>
                <a:cubicBezTo>
                  <a:pt x="680" y="3"/>
                  <a:pt x="687" y="0"/>
                  <a:pt x="683" y="10"/>
                </a:cubicBezTo>
                <a:cubicBezTo>
                  <a:pt x="652" y="10"/>
                  <a:pt x="620" y="10"/>
                  <a:pt x="589" y="10"/>
                </a:cubicBezTo>
                <a:cubicBezTo>
                  <a:pt x="450" y="10"/>
                  <a:pt x="312" y="10"/>
                  <a:pt x="173" y="10"/>
                </a:cubicBezTo>
                <a:cubicBezTo>
                  <a:pt x="117" y="10"/>
                  <a:pt x="60" y="10"/>
                  <a:pt x="3" y="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6032500" y="411163"/>
            <a:ext cx="2784475" cy="33338"/>
          </a:xfrm>
          <a:custGeom>
            <a:avLst/>
            <a:gdLst>
              <a:gd name="T0" fmla="*/ 5 w 687"/>
              <a:gd name="T1" fmla="*/ 8 h 8"/>
              <a:gd name="T2" fmla="*/ 8 w 687"/>
              <a:gd name="T3" fmla="*/ 0 h 8"/>
              <a:gd name="T4" fmla="*/ 14 w 687"/>
              <a:gd name="T5" fmla="*/ 0 h 8"/>
              <a:gd name="T6" fmla="*/ 652 w 687"/>
              <a:gd name="T7" fmla="*/ 0 h 8"/>
              <a:gd name="T8" fmla="*/ 680 w 687"/>
              <a:gd name="T9" fmla="*/ 0 h 8"/>
              <a:gd name="T10" fmla="*/ 684 w 687"/>
              <a:gd name="T11" fmla="*/ 7 h 8"/>
              <a:gd name="T12" fmla="*/ 659 w 687"/>
              <a:gd name="T13" fmla="*/ 8 h 8"/>
              <a:gd name="T14" fmla="*/ 145 w 687"/>
              <a:gd name="T15" fmla="*/ 8 h 8"/>
              <a:gd name="T16" fmla="*/ 5 w 687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8">
                <a:moveTo>
                  <a:pt x="5" y="8"/>
                </a:moveTo>
                <a:cubicBezTo>
                  <a:pt x="0" y="3"/>
                  <a:pt x="2" y="1"/>
                  <a:pt x="8" y="0"/>
                </a:cubicBezTo>
                <a:cubicBezTo>
                  <a:pt x="10" y="0"/>
                  <a:pt x="12" y="0"/>
                  <a:pt x="14" y="0"/>
                </a:cubicBezTo>
                <a:cubicBezTo>
                  <a:pt x="227" y="0"/>
                  <a:pt x="440" y="0"/>
                  <a:pt x="652" y="0"/>
                </a:cubicBezTo>
                <a:cubicBezTo>
                  <a:pt x="661" y="0"/>
                  <a:pt x="671" y="0"/>
                  <a:pt x="680" y="0"/>
                </a:cubicBezTo>
                <a:cubicBezTo>
                  <a:pt x="685" y="0"/>
                  <a:pt x="687" y="2"/>
                  <a:pt x="684" y="7"/>
                </a:cubicBezTo>
                <a:cubicBezTo>
                  <a:pt x="676" y="7"/>
                  <a:pt x="668" y="8"/>
                  <a:pt x="659" y="8"/>
                </a:cubicBezTo>
                <a:cubicBezTo>
                  <a:pt x="488" y="8"/>
                  <a:pt x="316" y="8"/>
                  <a:pt x="145" y="8"/>
                </a:cubicBezTo>
                <a:cubicBezTo>
                  <a:pt x="98" y="8"/>
                  <a:pt x="51" y="8"/>
                  <a:pt x="5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5849938" y="366713"/>
            <a:ext cx="112713" cy="119063"/>
          </a:xfrm>
          <a:custGeom>
            <a:avLst/>
            <a:gdLst>
              <a:gd name="T0" fmla="*/ 28 w 28"/>
              <a:gd name="T1" fmla="*/ 14 h 29"/>
              <a:gd name="T2" fmla="*/ 14 w 28"/>
              <a:gd name="T3" fmla="*/ 29 h 29"/>
              <a:gd name="T4" fmla="*/ 0 w 28"/>
              <a:gd name="T5" fmla="*/ 15 h 29"/>
              <a:gd name="T6" fmla="*/ 14 w 28"/>
              <a:gd name="T7" fmla="*/ 0 h 29"/>
              <a:gd name="T8" fmla="*/ 28 w 28"/>
              <a:gd name="T9" fmla="*/ 14 h 29"/>
              <a:gd name="T10" fmla="*/ 6 w 28"/>
              <a:gd name="T11" fmla="*/ 15 h 29"/>
              <a:gd name="T12" fmla="*/ 15 w 28"/>
              <a:gd name="T13" fmla="*/ 23 h 29"/>
              <a:gd name="T14" fmla="*/ 23 w 28"/>
              <a:gd name="T15" fmla="*/ 14 h 29"/>
              <a:gd name="T16" fmla="*/ 14 w 28"/>
              <a:gd name="T17" fmla="*/ 6 h 29"/>
              <a:gd name="T18" fmla="*/ 6 w 28"/>
              <a:gd name="T19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9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7" y="29"/>
                  <a:pt x="0" y="22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  <a:close/>
                <a:moveTo>
                  <a:pt x="6" y="15"/>
                </a:moveTo>
                <a:cubicBezTo>
                  <a:pt x="6" y="20"/>
                  <a:pt x="9" y="23"/>
                  <a:pt x="15" y="23"/>
                </a:cubicBezTo>
                <a:cubicBezTo>
                  <a:pt x="20" y="23"/>
                  <a:pt x="23" y="20"/>
                  <a:pt x="23" y="14"/>
                </a:cubicBezTo>
                <a:cubicBezTo>
                  <a:pt x="23" y="9"/>
                  <a:pt x="19" y="6"/>
                  <a:pt x="14" y="6"/>
                </a:cubicBezTo>
                <a:cubicBezTo>
                  <a:pt x="9" y="6"/>
                  <a:pt x="6" y="9"/>
                  <a:pt x="6" y="1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3194050" y="379413"/>
            <a:ext cx="117475" cy="114300"/>
          </a:xfrm>
          <a:custGeom>
            <a:avLst/>
            <a:gdLst>
              <a:gd name="T0" fmla="*/ 29 w 29"/>
              <a:gd name="T1" fmla="*/ 14 h 28"/>
              <a:gd name="T2" fmla="*/ 14 w 29"/>
              <a:gd name="T3" fmla="*/ 28 h 28"/>
              <a:gd name="T4" fmla="*/ 0 w 29"/>
              <a:gd name="T5" fmla="*/ 14 h 28"/>
              <a:gd name="T6" fmla="*/ 15 w 29"/>
              <a:gd name="T7" fmla="*/ 0 h 28"/>
              <a:gd name="T8" fmla="*/ 29 w 29"/>
              <a:gd name="T9" fmla="*/ 14 h 28"/>
              <a:gd name="T10" fmla="*/ 15 w 29"/>
              <a:gd name="T11" fmla="*/ 22 h 28"/>
              <a:gd name="T12" fmla="*/ 23 w 29"/>
              <a:gd name="T13" fmla="*/ 14 h 28"/>
              <a:gd name="T14" fmla="*/ 14 w 29"/>
              <a:gd name="T15" fmla="*/ 5 h 28"/>
              <a:gd name="T16" fmla="*/ 6 w 29"/>
              <a:gd name="T17" fmla="*/ 14 h 28"/>
              <a:gd name="T18" fmla="*/ 15 w 2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8">
                <a:moveTo>
                  <a:pt x="29" y="14"/>
                </a:moveTo>
                <a:cubicBezTo>
                  <a:pt x="29" y="22"/>
                  <a:pt x="22" y="28"/>
                  <a:pt x="14" y="28"/>
                </a:cubicBezTo>
                <a:cubicBezTo>
                  <a:pt x="7" y="28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  <a:moveTo>
                  <a:pt x="15" y="22"/>
                </a:moveTo>
                <a:cubicBezTo>
                  <a:pt x="20" y="22"/>
                  <a:pt x="23" y="19"/>
                  <a:pt x="23" y="14"/>
                </a:cubicBezTo>
                <a:cubicBezTo>
                  <a:pt x="23" y="9"/>
                  <a:pt x="20" y="5"/>
                  <a:pt x="14" y="5"/>
                </a:cubicBezTo>
                <a:cubicBezTo>
                  <a:pt x="9" y="5"/>
                  <a:pt x="6" y="9"/>
                  <a:pt x="6" y="14"/>
                </a:cubicBezTo>
                <a:cubicBezTo>
                  <a:pt x="6" y="19"/>
                  <a:pt x="9" y="22"/>
                  <a:pt x="15" y="2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-39297" y="4436317"/>
            <a:ext cx="9233172" cy="734694"/>
            <a:chOff x="-39297" y="4436317"/>
            <a:chExt cx="9233172" cy="734694"/>
          </a:xfrm>
          <a:solidFill>
            <a:schemeClr val="accent6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-25811" y="4581619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-39297" y="4826176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7767681" y="4917245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5943" y="4518177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Oval 9"/>
            <p:cNvSpPr>
              <a:spLocks noChangeArrowheads="1"/>
            </p:cNvSpPr>
            <p:nvPr userDrawn="1"/>
          </p:nvSpPr>
          <p:spPr bwMode="auto">
            <a:xfrm>
              <a:off x="381534" y="4473154"/>
              <a:ext cx="158466" cy="1084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41149" y="4445527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72104" y="4436317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Oval 12"/>
            <p:cNvSpPr>
              <a:spLocks noChangeArrowheads="1"/>
            </p:cNvSpPr>
            <p:nvPr userDrawn="1"/>
          </p:nvSpPr>
          <p:spPr bwMode="auto">
            <a:xfrm>
              <a:off x="1059229" y="4463945"/>
              <a:ext cx="85977" cy="542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solidFill>
            <a:srgbClr val="F6F1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6" name="Grupo 35"/>
          <p:cNvGrpSpPr/>
          <p:nvPr userDrawn="1"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37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body" idx="1"/>
          </p:nvPr>
        </p:nvSpPr>
        <p:spPr>
          <a:xfrm>
            <a:off x="540000" y="1615100"/>
            <a:ext cx="4635900" cy="26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82550" y="66675"/>
            <a:ext cx="89789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3" name="Grupo 32"/>
          <p:cNvGrpSpPr/>
          <p:nvPr userDrawn="1"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title"/>
          </p:nvPr>
        </p:nvSpPr>
        <p:spPr>
          <a:xfrm>
            <a:off x="4572000" y="720000"/>
            <a:ext cx="40680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50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9"/>
          <p:cNvSpPr txBox="1">
            <a:spLocks noGrp="1"/>
          </p:cNvSpPr>
          <p:nvPr>
            <p:ph type="title" idx="2" hasCustomPrompt="1"/>
          </p:nvPr>
        </p:nvSpPr>
        <p:spPr>
          <a:xfrm>
            <a:off x="6052684" y="2338500"/>
            <a:ext cx="11067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30" name="Google Shape;230;p9"/>
          <p:cNvSpPr txBox="1">
            <a:spLocks noGrp="1"/>
          </p:cNvSpPr>
          <p:nvPr>
            <p:ph type="subTitle" idx="1"/>
          </p:nvPr>
        </p:nvSpPr>
        <p:spPr>
          <a:xfrm>
            <a:off x="5237026" y="3434200"/>
            <a:ext cx="27447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06362" y="4945500"/>
            <a:ext cx="7053022" cy="8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rgbClr val="DB90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106362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344487" y="411163"/>
            <a:ext cx="2784475" cy="41275"/>
          </a:xfrm>
          <a:custGeom>
            <a:avLst/>
            <a:gdLst>
              <a:gd name="T0" fmla="*/ 3 w 687"/>
              <a:gd name="T1" fmla="*/ 10 h 10"/>
              <a:gd name="T2" fmla="*/ 7 w 687"/>
              <a:gd name="T3" fmla="*/ 3 h 10"/>
              <a:gd name="T4" fmla="*/ 12 w 687"/>
              <a:gd name="T5" fmla="*/ 3 h 10"/>
              <a:gd name="T6" fmla="*/ 422 w 687"/>
              <a:gd name="T7" fmla="*/ 3 h 10"/>
              <a:gd name="T8" fmla="*/ 675 w 687"/>
              <a:gd name="T9" fmla="*/ 3 h 10"/>
              <a:gd name="T10" fmla="*/ 683 w 687"/>
              <a:gd name="T11" fmla="*/ 10 h 10"/>
              <a:gd name="T12" fmla="*/ 589 w 687"/>
              <a:gd name="T13" fmla="*/ 10 h 10"/>
              <a:gd name="T14" fmla="*/ 173 w 687"/>
              <a:gd name="T15" fmla="*/ 10 h 10"/>
              <a:gd name="T16" fmla="*/ 3 w 687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10">
                <a:moveTo>
                  <a:pt x="3" y="10"/>
                </a:moveTo>
                <a:cubicBezTo>
                  <a:pt x="0" y="5"/>
                  <a:pt x="1" y="3"/>
                  <a:pt x="7" y="3"/>
                </a:cubicBezTo>
                <a:cubicBezTo>
                  <a:pt x="9" y="2"/>
                  <a:pt x="11" y="3"/>
                  <a:pt x="12" y="3"/>
                </a:cubicBezTo>
                <a:cubicBezTo>
                  <a:pt x="149" y="3"/>
                  <a:pt x="286" y="3"/>
                  <a:pt x="422" y="3"/>
                </a:cubicBezTo>
                <a:cubicBezTo>
                  <a:pt x="507" y="3"/>
                  <a:pt x="591" y="2"/>
                  <a:pt x="675" y="3"/>
                </a:cubicBezTo>
                <a:cubicBezTo>
                  <a:pt x="680" y="3"/>
                  <a:pt x="687" y="0"/>
                  <a:pt x="683" y="10"/>
                </a:cubicBezTo>
                <a:cubicBezTo>
                  <a:pt x="652" y="10"/>
                  <a:pt x="620" y="10"/>
                  <a:pt x="589" y="10"/>
                </a:cubicBezTo>
                <a:cubicBezTo>
                  <a:pt x="450" y="10"/>
                  <a:pt x="312" y="10"/>
                  <a:pt x="173" y="10"/>
                </a:cubicBezTo>
                <a:cubicBezTo>
                  <a:pt x="117" y="10"/>
                  <a:pt x="60" y="10"/>
                  <a:pt x="3" y="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6032500" y="411163"/>
            <a:ext cx="2784475" cy="33338"/>
          </a:xfrm>
          <a:custGeom>
            <a:avLst/>
            <a:gdLst>
              <a:gd name="T0" fmla="*/ 5 w 687"/>
              <a:gd name="T1" fmla="*/ 8 h 8"/>
              <a:gd name="T2" fmla="*/ 8 w 687"/>
              <a:gd name="T3" fmla="*/ 0 h 8"/>
              <a:gd name="T4" fmla="*/ 14 w 687"/>
              <a:gd name="T5" fmla="*/ 0 h 8"/>
              <a:gd name="T6" fmla="*/ 652 w 687"/>
              <a:gd name="T7" fmla="*/ 0 h 8"/>
              <a:gd name="T8" fmla="*/ 680 w 687"/>
              <a:gd name="T9" fmla="*/ 0 h 8"/>
              <a:gd name="T10" fmla="*/ 684 w 687"/>
              <a:gd name="T11" fmla="*/ 7 h 8"/>
              <a:gd name="T12" fmla="*/ 659 w 687"/>
              <a:gd name="T13" fmla="*/ 8 h 8"/>
              <a:gd name="T14" fmla="*/ 145 w 687"/>
              <a:gd name="T15" fmla="*/ 8 h 8"/>
              <a:gd name="T16" fmla="*/ 5 w 687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8">
                <a:moveTo>
                  <a:pt x="5" y="8"/>
                </a:moveTo>
                <a:cubicBezTo>
                  <a:pt x="0" y="3"/>
                  <a:pt x="2" y="1"/>
                  <a:pt x="8" y="0"/>
                </a:cubicBezTo>
                <a:cubicBezTo>
                  <a:pt x="10" y="0"/>
                  <a:pt x="12" y="0"/>
                  <a:pt x="14" y="0"/>
                </a:cubicBezTo>
                <a:cubicBezTo>
                  <a:pt x="227" y="0"/>
                  <a:pt x="440" y="0"/>
                  <a:pt x="652" y="0"/>
                </a:cubicBezTo>
                <a:cubicBezTo>
                  <a:pt x="661" y="0"/>
                  <a:pt x="671" y="0"/>
                  <a:pt x="680" y="0"/>
                </a:cubicBezTo>
                <a:cubicBezTo>
                  <a:pt x="685" y="0"/>
                  <a:pt x="687" y="2"/>
                  <a:pt x="684" y="7"/>
                </a:cubicBezTo>
                <a:cubicBezTo>
                  <a:pt x="676" y="7"/>
                  <a:pt x="668" y="8"/>
                  <a:pt x="659" y="8"/>
                </a:cubicBezTo>
                <a:cubicBezTo>
                  <a:pt x="488" y="8"/>
                  <a:pt x="316" y="8"/>
                  <a:pt x="145" y="8"/>
                </a:cubicBezTo>
                <a:cubicBezTo>
                  <a:pt x="98" y="8"/>
                  <a:pt x="51" y="8"/>
                  <a:pt x="5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8"/>
          <p:cNvSpPr>
            <a:spLocks noEditPoints="1"/>
          </p:cNvSpPr>
          <p:nvPr userDrawn="1"/>
        </p:nvSpPr>
        <p:spPr bwMode="auto">
          <a:xfrm>
            <a:off x="5849938" y="366713"/>
            <a:ext cx="112713" cy="119063"/>
          </a:xfrm>
          <a:custGeom>
            <a:avLst/>
            <a:gdLst>
              <a:gd name="T0" fmla="*/ 28 w 28"/>
              <a:gd name="T1" fmla="*/ 14 h 29"/>
              <a:gd name="T2" fmla="*/ 14 w 28"/>
              <a:gd name="T3" fmla="*/ 29 h 29"/>
              <a:gd name="T4" fmla="*/ 0 w 28"/>
              <a:gd name="T5" fmla="*/ 15 h 29"/>
              <a:gd name="T6" fmla="*/ 14 w 28"/>
              <a:gd name="T7" fmla="*/ 0 h 29"/>
              <a:gd name="T8" fmla="*/ 28 w 28"/>
              <a:gd name="T9" fmla="*/ 14 h 29"/>
              <a:gd name="T10" fmla="*/ 6 w 28"/>
              <a:gd name="T11" fmla="*/ 15 h 29"/>
              <a:gd name="T12" fmla="*/ 15 w 28"/>
              <a:gd name="T13" fmla="*/ 23 h 29"/>
              <a:gd name="T14" fmla="*/ 23 w 28"/>
              <a:gd name="T15" fmla="*/ 14 h 29"/>
              <a:gd name="T16" fmla="*/ 14 w 28"/>
              <a:gd name="T17" fmla="*/ 6 h 29"/>
              <a:gd name="T18" fmla="*/ 6 w 28"/>
              <a:gd name="T19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9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7" y="29"/>
                  <a:pt x="0" y="22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  <a:close/>
                <a:moveTo>
                  <a:pt x="6" y="15"/>
                </a:moveTo>
                <a:cubicBezTo>
                  <a:pt x="6" y="20"/>
                  <a:pt x="9" y="23"/>
                  <a:pt x="15" y="23"/>
                </a:cubicBezTo>
                <a:cubicBezTo>
                  <a:pt x="20" y="23"/>
                  <a:pt x="23" y="20"/>
                  <a:pt x="23" y="14"/>
                </a:cubicBezTo>
                <a:cubicBezTo>
                  <a:pt x="23" y="9"/>
                  <a:pt x="19" y="6"/>
                  <a:pt x="14" y="6"/>
                </a:cubicBezTo>
                <a:cubicBezTo>
                  <a:pt x="9" y="6"/>
                  <a:pt x="6" y="9"/>
                  <a:pt x="6" y="1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9"/>
          <p:cNvSpPr>
            <a:spLocks noEditPoints="1"/>
          </p:cNvSpPr>
          <p:nvPr userDrawn="1"/>
        </p:nvSpPr>
        <p:spPr bwMode="auto">
          <a:xfrm>
            <a:off x="3194050" y="379413"/>
            <a:ext cx="117475" cy="114300"/>
          </a:xfrm>
          <a:custGeom>
            <a:avLst/>
            <a:gdLst>
              <a:gd name="T0" fmla="*/ 29 w 29"/>
              <a:gd name="T1" fmla="*/ 14 h 28"/>
              <a:gd name="T2" fmla="*/ 14 w 29"/>
              <a:gd name="T3" fmla="*/ 28 h 28"/>
              <a:gd name="T4" fmla="*/ 0 w 29"/>
              <a:gd name="T5" fmla="*/ 14 h 28"/>
              <a:gd name="T6" fmla="*/ 15 w 29"/>
              <a:gd name="T7" fmla="*/ 0 h 28"/>
              <a:gd name="T8" fmla="*/ 29 w 29"/>
              <a:gd name="T9" fmla="*/ 14 h 28"/>
              <a:gd name="T10" fmla="*/ 15 w 29"/>
              <a:gd name="T11" fmla="*/ 22 h 28"/>
              <a:gd name="T12" fmla="*/ 23 w 29"/>
              <a:gd name="T13" fmla="*/ 14 h 28"/>
              <a:gd name="T14" fmla="*/ 14 w 29"/>
              <a:gd name="T15" fmla="*/ 5 h 28"/>
              <a:gd name="T16" fmla="*/ 6 w 29"/>
              <a:gd name="T17" fmla="*/ 14 h 28"/>
              <a:gd name="T18" fmla="*/ 15 w 2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8">
                <a:moveTo>
                  <a:pt x="29" y="14"/>
                </a:moveTo>
                <a:cubicBezTo>
                  <a:pt x="29" y="22"/>
                  <a:pt x="22" y="28"/>
                  <a:pt x="14" y="28"/>
                </a:cubicBezTo>
                <a:cubicBezTo>
                  <a:pt x="7" y="28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  <a:moveTo>
                  <a:pt x="15" y="22"/>
                </a:moveTo>
                <a:cubicBezTo>
                  <a:pt x="20" y="22"/>
                  <a:pt x="23" y="19"/>
                  <a:pt x="23" y="14"/>
                </a:cubicBezTo>
                <a:cubicBezTo>
                  <a:pt x="23" y="9"/>
                  <a:pt x="20" y="5"/>
                  <a:pt x="14" y="5"/>
                </a:cubicBezTo>
                <a:cubicBezTo>
                  <a:pt x="9" y="5"/>
                  <a:pt x="6" y="9"/>
                  <a:pt x="6" y="14"/>
                </a:cubicBezTo>
                <a:cubicBezTo>
                  <a:pt x="6" y="19"/>
                  <a:pt x="9" y="22"/>
                  <a:pt x="15" y="2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7" name="Grupo 6"/>
          <p:cNvGrpSpPr/>
          <p:nvPr userDrawn="1"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7" name="Grupo 16"/>
          <p:cNvGrpSpPr/>
          <p:nvPr userDrawn="1"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3" name="Grupo 22"/>
          <p:cNvGrpSpPr/>
          <p:nvPr userDrawn="1"/>
        </p:nvGrpSpPr>
        <p:grpSpPr>
          <a:xfrm>
            <a:off x="-39297" y="4436317"/>
            <a:ext cx="9233172" cy="734694"/>
            <a:chOff x="-39297" y="4436317"/>
            <a:chExt cx="9233172" cy="734694"/>
          </a:xfrm>
          <a:solidFill>
            <a:schemeClr val="accent6"/>
          </a:solidFill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-25811" y="4581619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-39297" y="4826176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7767681" y="4917245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35943" y="4518177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Oval 9"/>
            <p:cNvSpPr>
              <a:spLocks noChangeArrowheads="1"/>
            </p:cNvSpPr>
            <p:nvPr userDrawn="1"/>
          </p:nvSpPr>
          <p:spPr bwMode="auto">
            <a:xfrm>
              <a:off x="381534" y="4473154"/>
              <a:ext cx="158466" cy="1084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641149" y="4445527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872104" y="4436317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Oval 12"/>
            <p:cNvSpPr>
              <a:spLocks noChangeArrowheads="1"/>
            </p:cNvSpPr>
            <p:nvPr userDrawn="1"/>
          </p:nvSpPr>
          <p:spPr bwMode="auto">
            <a:xfrm>
              <a:off x="1059229" y="4463945"/>
              <a:ext cx="85977" cy="542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 rot="16200000">
            <a:off x="2000250" y="-2000251"/>
            <a:ext cx="5143501" cy="9144000"/>
          </a:xfrm>
          <a:prstGeom prst="rect">
            <a:avLst/>
          </a:prstGeom>
          <a:gradFill>
            <a:gsLst>
              <a:gs pos="100000">
                <a:srgbClr val="FFFFFF"/>
              </a:gs>
              <a:gs pos="8000">
                <a:srgbClr val="FFFFFF"/>
              </a:gs>
              <a:gs pos="0">
                <a:srgbClr val="FFFFFF"/>
              </a:gs>
              <a:gs pos="93000">
                <a:srgbClr val="FF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SemiBold"/>
              <a:buNone/>
              <a:defRPr sz="41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SemiBold"/>
              <a:buNone/>
              <a:defRPr sz="41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SemiBold"/>
              <a:buNone/>
              <a:defRPr sz="41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SemiBold"/>
              <a:buNone/>
              <a:defRPr sz="41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SemiBold"/>
              <a:buNone/>
              <a:defRPr sz="41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SemiBold"/>
              <a:buNone/>
              <a:defRPr sz="41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SemiBold"/>
              <a:buNone/>
              <a:defRPr sz="41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SemiBold"/>
              <a:buNone/>
              <a:defRPr sz="41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SemiBold"/>
              <a:buNone/>
              <a:defRPr sz="41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5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  <p:sldLayoutId id="2147483677" r:id="rId28"/>
    <p:sldLayoutId id="2147483678" r:id="rId29"/>
    <p:sldLayoutId id="2147483684" r:id="rId30"/>
    <p:sldLayoutId id="2147483686" r:id="rId31"/>
    <p:sldLayoutId id="2147483687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34" name="Google Shape;1034;p3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0">
                <a:srgbClr val="FBF5EE"/>
              </a:gs>
              <a:gs pos="8000">
                <a:srgbClr val="FFFFFF"/>
              </a:gs>
              <a:gs pos="0">
                <a:schemeClr val="accent1">
                  <a:lumMod val="45000"/>
                  <a:lumOff val="55000"/>
                </a:schemeClr>
              </a:gs>
              <a:gs pos="93000">
                <a:srgbClr val="FF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vce3lg_l1NmB1oX8GLGia_y6FJ_aa3Jjuqc-ch8Xfg/copy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emf"/><Relationship Id="rId5" Type="http://schemas.openxmlformats.org/officeDocument/2006/relationships/image" Target="../media/image23.emf"/><Relationship Id="rId10" Type="http://schemas.openxmlformats.org/officeDocument/2006/relationships/image" Target="../media/image25.emf"/><Relationship Id="rId4" Type="http://schemas.openxmlformats.org/officeDocument/2006/relationships/image" Target="../media/image6.emf"/><Relationship Id="rId9" Type="http://schemas.openxmlformats.org/officeDocument/2006/relationships/image" Target="../media/image2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14.emf"/><Relationship Id="rId4" Type="http://schemas.openxmlformats.org/officeDocument/2006/relationships/image" Target="../media/image1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emf"/><Relationship Id="rId5" Type="http://schemas.openxmlformats.org/officeDocument/2006/relationships/image" Target="../media/image27.emf"/><Relationship Id="rId4" Type="http://schemas.openxmlformats.org/officeDocument/2006/relationships/image" Target="../media/image2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emf"/><Relationship Id="rId5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4966283" y="4337108"/>
            <a:ext cx="4016998" cy="5544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44" name="Google Shape;1044;p38"/>
          <p:cNvSpPr txBox="1">
            <a:spLocks noGrp="1"/>
          </p:cNvSpPr>
          <p:nvPr>
            <p:ph type="ctrTitle"/>
          </p:nvPr>
        </p:nvSpPr>
        <p:spPr>
          <a:xfrm>
            <a:off x="-1216086" y="2594988"/>
            <a:ext cx="8774135" cy="18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4000" dirty="0">
                <a:solidFill>
                  <a:schemeClr val="accent2"/>
                </a:solidFill>
                <a:latin typeface="Arial Black" panose="020B0A04020102020204" pitchFamily="34" charset="0"/>
              </a:rPr>
              <a:t>BRONZE </a:t>
            </a:r>
            <a:r>
              <a:rPr lang="en-GB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WEDDINGS</a:t>
            </a:r>
            <a:br>
              <a:rPr lang="en-GB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Template</a:t>
            </a:r>
            <a:endParaRPr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5" name="Google Shape;1045;p38"/>
          <p:cNvSpPr txBox="1">
            <a:spLocks noGrp="1"/>
          </p:cNvSpPr>
          <p:nvPr>
            <p:ph type="subTitle" idx="1"/>
          </p:nvPr>
        </p:nvSpPr>
        <p:spPr>
          <a:xfrm>
            <a:off x="1194217" y="3666075"/>
            <a:ext cx="3888131" cy="10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0000"/>
                </a:solidFill>
              </a:rPr>
              <a:t>Here is where your presentation begins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046" name="Google Shape;1046;p38"/>
          <p:cNvSpPr/>
          <p:nvPr/>
        </p:nvSpPr>
        <p:spPr>
          <a:xfrm>
            <a:off x="8939983" y="3670210"/>
            <a:ext cx="4900" cy="7015"/>
          </a:xfrm>
          <a:custGeom>
            <a:avLst/>
            <a:gdLst/>
            <a:ahLst/>
            <a:cxnLst/>
            <a:rect l="l" t="t" r="r" b="b"/>
            <a:pathLst>
              <a:path w="234" h="335" extrusionOk="0">
                <a:moveTo>
                  <a:pt x="100" y="335"/>
                </a:moveTo>
                <a:cubicBezTo>
                  <a:pt x="234" y="301"/>
                  <a:pt x="200" y="168"/>
                  <a:pt x="100" y="1"/>
                </a:cubicBezTo>
                <a:cubicBezTo>
                  <a:pt x="0" y="1"/>
                  <a:pt x="0" y="301"/>
                  <a:pt x="100" y="335"/>
                </a:cubicBezTo>
                <a:close/>
              </a:path>
            </a:pathLst>
          </a:custGeom>
          <a:solidFill>
            <a:srgbClr val="EAE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8"/>
          <p:cNvSpPr/>
          <p:nvPr/>
        </p:nvSpPr>
        <p:spPr>
          <a:xfrm>
            <a:off x="8943479" y="3864378"/>
            <a:ext cx="5591" cy="6994"/>
          </a:xfrm>
          <a:custGeom>
            <a:avLst/>
            <a:gdLst/>
            <a:ahLst/>
            <a:cxnLst/>
            <a:rect l="l" t="t" r="r" b="b"/>
            <a:pathLst>
              <a:path w="267" h="334" extrusionOk="0">
                <a:moveTo>
                  <a:pt x="167" y="334"/>
                </a:moveTo>
                <a:cubicBezTo>
                  <a:pt x="267" y="334"/>
                  <a:pt x="267" y="34"/>
                  <a:pt x="167" y="0"/>
                </a:cubicBezTo>
                <a:cubicBezTo>
                  <a:pt x="200" y="167"/>
                  <a:pt x="0" y="234"/>
                  <a:pt x="167" y="334"/>
                </a:cubicBezTo>
                <a:close/>
              </a:path>
            </a:pathLst>
          </a:custGeom>
          <a:solidFill>
            <a:srgbClr val="EAE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8"/>
          <p:cNvSpPr/>
          <p:nvPr/>
        </p:nvSpPr>
        <p:spPr>
          <a:xfrm>
            <a:off x="8964416" y="3573837"/>
            <a:ext cx="5612" cy="7706"/>
          </a:xfrm>
          <a:custGeom>
            <a:avLst/>
            <a:gdLst/>
            <a:ahLst/>
            <a:cxnLst/>
            <a:rect l="l" t="t" r="r" b="b"/>
            <a:pathLst>
              <a:path w="268" h="368" extrusionOk="0">
                <a:moveTo>
                  <a:pt x="168" y="368"/>
                </a:moveTo>
                <a:cubicBezTo>
                  <a:pt x="268" y="368"/>
                  <a:pt x="268" y="67"/>
                  <a:pt x="168" y="1"/>
                </a:cubicBezTo>
                <a:cubicBezTo>
                  <a:pt x="168" y="234"/>
                  <a:pt x="1" y="301"/>
                  <a:pt x="168" y="368"/>
                </a:cubicBezTo>
                <a:close/>
              </a:path>
            </a:pathLst>
          </a:custGeom>
          <a:solidFill>
            <a:srgbClr val="EAE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8"/>
          <p:cNvSpPr/>
          <p:nvPr/>
        </p:nvSpPr>
        <p:spPr>
          <a:xfrm>
            <a:off x="8967913" y="3684886"/>
            <a:ext cx="13988" cy="17485"/>
          </a:xfrm>
          <a:custGeom>
            <a:avLst/>
            <a:gdLst/>
            <a:ahLst/>
            <a:cxnLst/>
            <a:rect l="l" t="t" r="r" b="b"/>
            <a:pathLst>
              <a:path w="668" h="835" extrusionOk="0">
                <a:moveTo>
                  <a:pt x="1" y="734"/>
                </a:moveTo>
                <a:cubicBezTo>
                  <a:pt x="668" y="834"/>
                  <a:pt x="67" y="0"/>
                  <a:pt x="1" y="734"/>
                </a:cubicBezTo>
                <a:close/>
              </a:path>
            </a:pathLst>
          </a:custGeom>
          <a:solidFill>
            <a:srgbClr val="EAE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8"/>
          <p:cNvSpPr/>
          <p:nvPr/>
        </p:nvSpPr>
        <p:spPr>
          <a:xfrm>
            <a:off x="8969316" y="3100328"/>
            <a:ext cx="13297" cy="18888"/>
          </a:xfrm>
          <a:custGeom>
            <a:avLst/>
            <a:gdLst/>
            <a:ahLst/>
            <a:cxnLst/>
            <a:rect l="l" t="t" r="r" b="b"/>
            <a:pathLst>
              <a:path w="635" h="902" extrusionOk="0">
                <a:moveTo>
                  <a:pt x="267" y="534"/>
                </a:moveTo>
                <a:cubicBezTo>
                  <a:pt x="634" y="901"/>
                  <a:pt x="0" y="0"/>
                  <a:pt x="267" y="534"/>
                </a:cubicBezTo>
                <a:close/>
              </a:path>
            </a:pathLst>
          </a:custGeom>
          <a:solidFill>
            <a:srgbClr val="EAE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8"/>
          <p:cNvSpPr/>
          <p:nvPr/>
        </p:nvSpPr>
        <p:spPr>
          <a:xfrm>
            <a:off x="8976288" y="3618537"/>
            <a:ext cx="3518" cy="7015"/>
          </a:xfrm>
          <a:custGeom>
            <a:avLst/>
            <a:gdLst/>
            <a:ahLst/>
            <a:cxnLst/>
            <a:rect l="l" t="t" r="r" b="b"/>
            <a:pathLst>
              <a:path w="168" h="335" extrusionOk="0">
                <a:moveTo>
                  <a:pt x="134" y="267"/>
                </a:moveTo>
                <a:cubicBezTo>
                  <a:pt x="168" y="234"/>
                  <a:pt x="101" y="1"/>
                  <a:pt x="1" y="101"/>
                </a:cubicBezTo>
                <a:cubicBezTo>
                  <a:pt x="1" y="167"/>
                  <a:pt x="101" y="334"/>
                  <a:pt x="134" y="267"/>
                </a:cubicBezTo>
                <a:close/>
              </a:path>
            </a:pathLst>
          </a:custGeom>
          <a:solidFill>
            <a:srgbClr val="EAE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8"/>
          <p:cNvSpPr/>
          <p:nvPr/>
        </p:nvSpPr>
        <p:spPr>
          <a:xfrm>
            <a:off x="8981878" y="3216256"/>
            <a:ext cx="4209" cy="7015"/>
          </a:xfrm>
          <a:custGeom>
            <a:avLst/>
            <a:gdLst/>
            <a:ahLst/>
            <a:cxnLst/>
            <a:rect l="l" t="t" r="r" b="b"/>
            <a:pathLst>
              <a:path w="201" h="335" extrusionOk="0">
                <a:moveTo>
                  <a:pt x="201" y="334"/>
                </a:moveTo>
                <a:lnTo>
                  <a:pt x="201" y="1"/>
                </a:lnTo>
                <a:lnTo>
                  <a:pt x="1" y="1"/>
                </a:lnTo>
                <a:lnTo>
                  <a:pt x="1" y="334"/>
                </a:lnTo>
                <a:close/>
              </a:path>
            </a:pathLst>
          </a:custGeom>
          <a:solidFill>
            <a:srgbClr val="EAE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8"/>
          <p:cNvSpPr/>
          <p:nvPr/>
        </p:nvSpPr>
        <p:spPr>
          <a:xfrm>
            <a:off x="8983281" y="3208572"/>
            <a:ext cx="3518" cy="7015"/>
          </a:xfrm>
          <a:custGeom>
            <a:avLst/>
            <a:gdLst/>
            <a:ahLst/>
            <a:cxnLst/>
            <a:rect l="l" t="t" r="r" b="b"/>
            <a:pathLst>
              <a:path w="168" h="335" extrusionOk="0">
                <a:moveTo>
                  <a:pt x="134" y="234"/>
                </a:moveTo>
                <a:cubicBezTo>
                  <a:pt x="167" y="201"/>
                  <a:pt x="67" y="1"/>
                  <a:pt x="0" y="68"/>
                </a:cubicBezTo>
                <a:cubicBezTo>
                  <a:pt x="0" y="134"/>
                  <a:pt x="101" y="334"/>
                  <a:pt x="134" y="234"/>
                </a:cubicBezTo>
                <a:close/>
              </a:path>
            </a:pathLst>
          </a:custGeom>
          <a:solidFill>
            <a:srgbClr val="EAE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rupo 47"/>
          <p:cNvGrpSpPr/>
          <p:nvPr/>
        </p:nvGrpSpPr>
        <p:grpSpPr>
          <a:xfrm>
            <a:off x="1110013" y="682333"/>
            <a:ext cx="4001682" cy="2375185"/>
            <a:chOff x="1397000" y="-1276350"/>
            <a:chExt cx="6100763" cy="362108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397000" y="1504950"/>
              <a:ext cx="1416050" cy="696913"/>
            </a:xfrm>
            <a:custGeom>
              <a:avLst/>
              <a:gdLst>
                <a:gd name="T0" fmla="*/ 17 w 377"/>
                <a:gd name="T1" fmla="*/ 153 h 185"/>
                <a:gd name="T2" fmla="*/ 144 w 377"/>
                <a:gd name="T3" fmla="*/ 88 h 185"/>
                <a:gd name="T4" fmla="*/ 0 w 377"/>
                <a:gd name="T5" fmla="*/ 29 h 185"/>
                <a:gd name="T6" fmla="*/ 108 w 377"/>
                <a:gd name="T7" fmla="*/ 9 h 185"/>
                <a:gd name="T8" fmla="*/ 200 w 377"/>
                <a:gd name="T9" fmla="*/ 45 h 185"/>
                <a:gd name="T10" fmla="*/ 260 w 377"/>
                <a:gd name="T11" fmla="*/ 43 h 185"/>
                <a:gd name="T12" fmla="*/ 273 w 377"/>
                <a:gd name="T13" fmla="*/ 44 h 185"/>
                <a:gd name="T14" fmla="*/ 347 w 377"/>
                <a:gd name="T15" fmla="*/ 101 h 185"/>
                <a:gd name="T16" fmla="*/ 351 w 377"/>
                <a:gd name="T17" fmla="*/ 106 h 185"/>
                <a:gd name="T18" fmla="*/ 367 w 377"/>
                <a:gd name="T19" fmla="*/ 162 h 185"/>
                <a:gd name="T20" fmla="*/ 316 w 377"/>
                <a:gd name="T21" fmla="*/ 181 h 185"/>
                <a:gd name="T22" fmla="*/ 207 w 377"/>
                <a:gd name="T23" fmla="*/ 164 h 185"/>
                <a:gd name="T24" fmla="*/ 66 w 377"/>
                <a:gd name="T25" fmla="*/ 141 h 185"/>
                <a:gd name="T26" fmla="*/ 17 w 377"/>
                <a:gd name="T27" fmla="*/ 15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185">
                  <a:moveTo>
                    <a:pt x="17" y="153"/>
                  </a:moveTo>
                  <a:cubicBezTo>
                    <a:pt x="41" y="92"/>
                    <a:pt x="93" y="94"/>
                    <a:pt x="144" y="88"/>
                  </a:cubicBezTo>
                  <a:cubicBezTo>
                    <a:pt x="107" y="42"/>
                    <a:pt x="58" y="30"/>
                    <a:pt x="0" y="29"/>
                  </a:cubicBezTo>
                  <a:cubicBezTo>
                    <a:pt x="36" y="3"/>
                    <a:pt x="71" y="0"/>
                    <a:pt x="108" y="9"/>
                  </a:cubicBezTo>
                  <a:cubicBezTo>
                    <a:pt x="140" y="18"/>
                    <a:pt x="170" y="33"/>
                    <a:pt x="200" y="45"/>
                  </a:cubicBezTo>
                  <a:cubicBezTo>
                    <a:pt x="220" y="53"/>
                    <a:pt x="241" y="59"/>
                    <a:pt x="260" y="43"/>
                  </a:cubicBezTo>
                  <a:cubicBezTo>
                    <a:pt x="265" y="39"/>
                    <a:pt x="269" y="41"/>
                    <a:pt x="273" y="44"/>
                  </a:cubicBezTo>
                  <a:cubicBezTo>
                    <a:pt x="299" y="61"/>
                    <a:pt x="326" y="78"/>
                    <a:pt x="347" y="101"/>
                  </a:cubicBezTo>
                  <a:cubicBezTo>
                    <a:pt x="348" y="103"/>
                    <a:pt x="349" y="104"/>
                    <a:pt x="351" y="106"/>
                  </a:cubicBezTo>
                  <a:cubicBezTo>
                    <a:pt x="363" y="123"/>
                    <a:pt x="377" y="141"/>
                    <a:pt x="367" y="162"/>
                  </a:cubicBezTo>
                  <a:cubicBezTo>
                    <a:pt x="358" y="182"/>
                    <a:pt x="335" y="180"/>
                    <a:pt x="316" y="181"/>
                  </a:cubicBezTo>
                  <a:cubicBezTo>
                    <a:pt x="278" y="185"/>
                    <a:pt x="242" y="175"/>
                    <a:pt x="207" y="164"/>
                  </a:cubicBezTo>
                  <a:cubicBezTo>
                    <a:pt x="161" y="149"/>
                    <a:pt x="115" y="137"/>
                    <a:pt x="66" y="141"/>
                  </a:cubicBezTo>
                  <a:cubicBezTo>
                    <a:pt x="50" y="142"/>
                    <a:pt x="37" y="151"/>
                    <a:pt x="17" y="1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111875" y="1509713"/>
              <a:ext cx="1385888" cy="698500"/>
            </a:xfrm>
            <a:custGeom>
              <a:avLst/>
              <a:gdLst>
                <a:gd name="T0" fmla="*/ 369 w 369"/>
                <a:gd name="T1" fmla="*/ 27 h 186"/>
                <a:gd name="T2" fmla="*/ 225 w 369"/>
                <a:gd name="T3" fmla="*/ 87 h 186"/>
                <a:gd name="T4" fmla="*/ 356 w 369"/>
                <a:gd name="T5" fmla="*/ 152 h 186"/>
                <a:gd name="T6" fmla="*/ 297 w 369"/>
                <a:gd name="T7" fmla="*/ 140 h 186"/>
                <a:gd name="T8" fmla="*/ 148 w 369"/>
                <a:gd name="T9" fmla="*/ 168 h 186"/>
                <a:gd name="T10" fmla="*/ 29 w 369"/>
                <a:gd name="T11" fmla="*/ 176 h 186"/>
                <a:gd name="T12" fmla="*/ 6 w 369"/>
                <a:gd name="T13" fmla="*/ 137 h 186"/>
                <a:gd name="T14" fmla="*/ 33 w 369"/>
                <a:gd name="T15" fmla="*/ 94 h 186"/>
                <a:gd name="T16" fmla="*/ 81 w 369"/>
                <a:gd name="T17" fmla="*/ 56 h 186"/>
                <a:gd name="T18" fmla="*/ 125 w 369"/>
                <a:gd name="T19" fmla="*/ 50 h 186"/>
                <a:gd name="T20" fmla="*/ 169 w 369"/>
                <a:gd name="T21" fmla="*/ 46 h 186"/>
                <a:gd name="T22" fmla="*/ 275 w 369"/>
                <a:gd name="T23" fmla="*/ 6 h 186"/>
                <a:gd name="T24" fmla="*/ 369 w 369"/>
                <a:gd name="T25" fmla="*/ 2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186">
                  <a:moveTo>
                    <a:pt x="369" y="27"/>
                  </a:moveTo>
                  <a:cubicBezTo>
                    <a:pt x="313" y="26"/>
                    <a:pt x="266" y="45"/>
                    <a:pt x="225" y="87"/>
                  </a:cubicBezTo>
                  <a:cubicBezTo>
                    <a:pt x="277" y="93"/>
                    <a:pt x="332" y="90"/>
                    <a:pt x="356" y="152"/>
                  </a:cubicBezTo>
                  <a:cubicBezTo>
                    <a:pt x="335" y="147"/>
                    <a:pt x="316" y="141"/>
                    <a:pt x="297" y="140"/>
                  </a:cubicBezTo>
                  <a:cubicBezTo>
                    <a:pt x="244" y="136"/>
                    <a:pt x="196" y="153"/>
                    <a:pt x="148" y="168"/>
                  </a:cubicBezTo>
                  <a:cubicBezTo>
                    <a:pt x="109" y="180"/>
                    <a:pt x="69" y="186"/>
                    <a:pt x="29" y="176"/>
                  </a:cubicBezTo>
                  <a:cubicBezTo>
                    <a:pt x="5" y="171"/>
                    <a:pt x="0" y="161"/>
                    <a:pt x="6" y="137"/>
                  </a:cubicBezTo>
                  <a:cubicBezTo>
                    <a:pt x="10" y="120"/>
                    <a:pt x="20" y="106"/>
                    <a:pt x="33" y="94"/>
                  </a:cubicBezTo>
                  <a:cubicBezTo>
                    <a:pt x="47" y="79"/>
                    <a:pt x="64" y="67"/>
                    <a:pt x="81" y="56"/>
                  </a:cubicBezTo>
                  <a:cubicBezTo>
                    <a:pt x="95" y="47"/>
                    <a:pt x="106" y="34"/>
                    <a:pt x="125" y="50"/>
                  </a:cubicBezTo>
                  <a:cubicBezTo>
                    <a:pt x="136" y="58"/>
                    <a:pt x="154" y="51"/>
                    <a:pt x="169" y="46"/>
                  </a:cubicBezTo>
                  <a:cubicBezTo>
                    <a:pt x="205" y="33"/>
                    <a:pt x="237" y="13"/>
                    <a:pt x="275" y="6"/>
                  </a:cubicBezTo>
                  <a:cubicBezTo>
                    <a:pt x="310" y="0"/>
                    <a:pt x="341" y="6"/>
                    <a:pt x="369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735263" y="361950"/>
              <a:ext cx="1671638" cy="1801813"/>
            </a:xfrm>
            <a:custGeom>
              <a:avLst/>
              <a:gdLst>
                <a:gd name="T0" fmla="*/ 7 w 445"/>
                <a:gd name="T1" fmla="*/ 6 h 479"/>
                <a:gd name="T2" fmla="*/ 14 w 445"/>
                <a:gd name="T3" fmla="*/ 5 h 479"/>
                <a:gd name="T4" fmla="*/ 60 w 445"/>
                <a:gd name="T5" fmla="*/ 8 h 479"/>
                <a:gd name="T6" fmla="*/ 66 w 445"/>
                <a:gd name="T7" fmla="*/ 54 h 479"/>
                <a:gd name="T8" fmla="*/ 340 w 445"/>
                <a:gd name="T9" fmla="*/ 389 h 479"/>
                <a:gd name="T10" fmla="*/ 432 w 445"/>
                <a:gd name="T11" fmla="*/ 405 h 479"/>
                <a:gd name="T12" fmla="*/ 444 w 445"/>
                <a:gd name="T13" fmla="*/ 416 h 479"/>
                <a:gd name="T14" fmla="*/ 404 w 445"/>
                <a:gd name="T15" fmla="*/ 477 h 479"/>
                <a:gd name="T16" fmla="*/ 393 w 445"/>
                <a:gd name="T17" fmla="*/ 473 h 479"/>
                <a:gd name="T18" fmla="*/ 377 w 445"/>
                <a:gd name="T19" fmla="*/ 454 h 479"/>
                <a:gd name="T20" fmla="*/ 317 w 445"/>
                <a:gd name="T21" fmla="*/ 439 h 479"/>
                <a:gd name="T22" fmla="*/ 272 w 445"/>
                <a:gd name="T23" fmla="*/ 421 h 479"/>
                <a:gd name="T24" fmla="*/ 213 w 445"/>
                <a:gd name="T25" fmla="*/ 392 h 479"/>
                <a:gd name="T26" fmla="*/ 178 w 445"/>
                <a:gd name="T27" fmla="*/ 367 h 479"/>
                <a:gd name="T28" fmla="*/ 131 w 445"/>
                <a:gd name="T29" fmla="*/ 319 h 479"/>
                <a:gd name="T30" fmla="*/ 101 w 445"/>
                <a:gd name="T31" fmla="*/ 280 h 479"/>
                <a:gd name="T32" fmla="*/ 71 w 445"/>
                <a:gd name="T33" fmla="*/ 230 h 479"/>
                <a:gd name="T34" fmla="*/ 47 w 445"/>
                <a:gd name="T35" fmla="*/ 181 h 479"/>
                <a:gd name="T36" fmla="*/ 31 w 445"/>
                <a:gd name="T37" fmla="*/ 128 h 479"/>
                <a:gd name="T38" fmla="*/ 21 w 445"/>
                <a:gd name="T39" fmla="*/ 72 h 479"/>
                <a:gd name="T40" fmla="*/ 18 w 445"/>
                <a:gd name="T41" fmla="*/ 19 h 479"/>
                <a:gd name="T42" fmla="*/ 7 w 445"/>
                <a:gd name="T43" fmla="*/ 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5" h="479">
                  <a:moveTo>
                    <a:pt x="7" y="6"/>
                  </a:moveTo>
                  <a:cubicBezTo>
                    <a:pt x="11" y="6"/>
                    <a:pt x="12" y="5"/>
                    <a:pt x="14" y="5"/>
                  </a:cubicBezTo>
                  <a:cubicBezTo>
                    <a:pt x="30" y="5"/>
                    <a:pt x="51" y="0"/>
                    <a:pt x="60" y="8"/>
                  </a:cubicBezTo>
                  <a:cubicBezTo>
                    <a:pt x="69" y="16"/>
                    <a:pt x="65" y="38"/>
                    <a:pt x="66" y="54"/>
                  </a:cubicBezTo>
                  <a:cubicBezTo>
                    <a:pt x="80" y="200"/>
                    <a:pt x="182" y="338"/>
                    <a:pt x="340" y="389"/>
                  </a:cubicBezTo>
                  <a:cubicBezTo>
                    <a:pt x="370" y="398"/>
                    <a:pt x="400" y="405"/>
                    <a:pt x="432" y="405"/>
                  </a:cubicBezTo>
                  <a:cubicBezTo>
                    <a:pt x="440" y="405"/>
                    <a:pt x="443" y="407"/>
                    <a:pt x="444" y="416"/>
                  </a:cubicBezTo>
                  <a:cubicBezTo>
                    <a:pt x="445" y="445"/>
                    <a:pt x="430" y="468"/>
                    <a:pt x="404" y="477"/>
                  </a:cubicBezTo>
                  <a:cubicBezTo>
                    <a:pt x="398" y="479"/>
                    <a:pt x="396" y="476"/>
                    <a:pt x="393" y="473"/>
                  </a:cubicBezTo>
                  <a:cubicBezTo>
                    <a:pt x="388" y="466"/>
                    <a:pt x="383" y="460"/>
                    <a:pt x="377" y="454"/>
                  </a:cubicBezTo>
                  <a:cubicBezTo>
                    <a:pt x="352" y="425"/>
                    <a:pt x="352" y="425"/>
                    <a:pt x="317" y="439"/>
                  </a:cubicBezTo>
                  <a:cubicBezTo>
                    <a:pt x="286" y="451"/>
                    <a:pt x="286" y="451"/>
                    <a:pt x="272" y="421"/>
                  </a:cubicBezTo>
                  <a:cubicBezTo>
                    <a:pt x="254" y="384"/>
                    <a:pt x="254" y="384"/>
                    <a:pt x="213" y="392"/>
                  </a:cubicBezTo>
                  <a:cubicBezTo>
                    <a:pt x="184" y="397"/>
                    <a:pt x="183" y="396"/>
                    <a:pt x="178" y="367"/>
                  </a:cubicBezTo>
                  <a:cubicBezTo>
                    <a:pt x="172" y="326"/>
                    <a:pt x="172" y="326"/>
                    <a:pt x="131" y="319"/>
                  </a:cubicBezTo>
                  <a:cubicBezTo>
                    <a:pt x="98" y="313"/>
                    <a:pt x="98" y="313"/>
                    <a:pt x="101" y="280"/>
                  </a:cubicBezTo>
                  <a:cubicBezTo>
                    <a:pt x="104" y="243"/>
                    <a:pt x="104" y="243"/>
                    <a:pt x="71" y="230"/>
                  </a:cubicBezTo>
                  <a:cubicBezTo>
                    <a:pt x="36" y="216"/>
                    <a:pt x="36" y="216"/>
                    <a:pt x="47" y="181"/>
                  </a:cubicBezTo>
                  <a:cubicBezTo>
                    <a:pt x="57" y="148"/>
                    <a:pt x="57" y="148"/>
                    <a:pt x="31" y="128"/>
                  </a:cubicBezTo>
                  <a:cubicBezTo>
                    <a:pt x="0" y="104"/>
                    <a:pt x="0" y="104"/>
                    <a:pt x="21" y="72"/>
                  </a:cubicBezTo>
                  <a:cubicBezTo>
                    <a:pt x="38" y="44"/>
                    <a:pt x="38" y="44"/>
                    <a:pt x="18" y="19"/>
                  </a:cubicBezTo>
                  <a:cubicBezTo>
                    <a:pt x="14" y="15"/>
                    <a:pt x="11" y="11"/>
                    <a:pt x="7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174875" y="1117600"/>
              <a:ext cx="1157288" cy="1227138"/>
            </a:xfrm>
            <a:custGeom>
              <a:avLst/>
              <a:gdLst>
                <a:gd name="T0" fmla="*/ 106 w 308"/>
                <a:gd name="T1" fmla="*/ 298 h 326"/>
                <a:gd name="T2" fmla="*/ 149 w 308"/>
                <a:gd name="T3" fmla="*/ 297 h 326"/>
                <a:gd name="T4" fmla="*/ 181 w 308"/>
                <a:gd name="T5" fmla="*/ 245 h 326"/>
                <a:gd name="T6" fmla="*/ 121 w 308"/>
                <a:gd name="T7" fmla="*/ 162 h 326"/>
                <a:gd name="T8" fmla="*/ 54 w 308"/>
                <a:gd name="T9" fmla="*/ 114 h 326"/>
                <a:gd name="T10" fmla="*/ 28 w 308"/>
                <a:gd name="T11" fmla="*/ 90 h 326"/>
                <a:gd name="T12" fmla="*/ 11 w 308"/>
                <a:gd name="T13" fmla="*/ 37 h 326"/>
                <a:gd name="T14" fmla="*/ 68 w 308"/>
                <a:gd name="T15" fmla="*/ 0 h 326"/>
                <a:gd name="T16" fmla="*/ 138 w 308"/>
                <a:gd name="T17" fmla="*/ 20 h 326"/>
                <a:gd name="T18" fmla="*/ 216 w 308"/>
                <a:gd name="T19" fmla="*/ 49 h 326"/>
                <a:gd name="T20" fmla="*/ 231 w 308"/>
                <a:gd name="T21" fmla="*/ 70 h 326"/>
                <a:gd name="T22" fmla="*/ 227 w 308"/>
                <a:gd name="T23" fmla="*/ 119 h 326"/>
                <a:gd name="T24" fmla="*/ 239 w 308"/>
                <a:gd name="T25" fmla="*/ 133 h 326"/>
                <a:gd name="T26" fmla="*/ 280 w 308"/>
                <a:gd name="T27" fmla="*/ 138 h 326"/>
                <a:gd name="T28" fmla="*/ 307 w 308"/>
                <a:gd name="T29" fmla="*/ 167 h 326"/>
                <a:gd name="T30" fmla="*/ 307 w 308"/>
                <a:gd name="T31" fmla="*/ 190 h 326"/>
                <a:gd name="T32" fmla="*/ 256 w 308"/>
                <a:gd name="T33" fmla="*/ 162 h 326"/>
                <a:gd name="T34" fmla="*/ 217 w 308"/>
                <a:gd name="T35" fmla="*/ 143 h 326"/>
                <a:gd name="T36" fmla="*/ 184 w 308"/>
                <a:gd name="T37" fmla="*/ 170 h 326"/>
                <a:gd name="T38" fmla="*/ 198 w 308"/>
                <a:gd name="T39" fmla="*/ 209 h 326"/>
                <a:gd name="T40" fmla="*/ 214 w 308"/>
                <a:gd name="T41" fmla="*/ 256 h 326"/>
                <a:gd name="T42" fmla="*/ 208 w 308"/>
                <a:gd name="T43" fmla="*/ 289 h 326"/>
                <a:gd name="T44" fmla="*/ 106 w 308"/>
                <a:gd name="T45" fmla="*/ 29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8" h="326">
                  <a:moveTo>
                    <a:pt x="106" y="298"/>
                  </a:moveTo>
                  <a:cubicBezTo>
                    <a:pt x="121" y="300"/>
                    <a:pt x="135" y="298"/>
                    <a:pt x="149" y="297"/>
                  </a:cubicBezTo>
                  <a:cubicBezTo>
                    <a:pt x="180" y="295"/>
                    <a:pt x="185" y="269"/>
                    <a:pt x="181" y="245"/>
                  </a:cubicBezTo>
                  <a:cubicBezTo>
                    <a:pt x="175" y="207"/>
                    <a:pt x="150" y="183"/>
                    <a:pt x="121" y="162"/>
                  </a:cubicBezTo>
                  <a:cubicBezTo>
                    <a:pt x="99" y="146"/>
                    <a:pt x="76" y="131"/>
                    <a:pt x="54" y="114"/>
                  </a:cubicBezTo>
                  <a:cubicBezTo>
                    <a:pt x="44" y="107"/>
                    <a:pt x="35" y="99"/>
                    <a:pt x="28" y="90"/>
                  </a:cubicBezTo>
                  <a:cubicBezTo>
                    <a:pt x="14" y="75"/>
                    <a:pt x="0" y="60"/>
                    <a:pt x="11" y="37"/>
                  </a:cubicBezTo>
                  <a:cubicBezTo>
                    <a:pt x="23" y="14"/>
                    <a:pt x="41" y="0"/>
                    <a:pt x="68" y="0"/>
                  </a:cubicBezTo>
                  <a:cubicBezTo>
                    <a:pt x="93" y="0"/>
                    <a:pt x="115" y="10"/>
                    <a:pt x="138" y="20"/>
                  </a:cubicBezTo>
                  <a:cubicBezTo>
                    <a:pt x="163" y="32"/>
                    <a:pt x="188" y="45"/>
                    <a:pt x="216" y="49"/>
                  </a:cubicBezTo>
                  <a:cubicBezTo>
                    <a:pt x="227" y="51"/>
                    <a:pt x="233" y="57"/>
                    <a:pt x="231" y="70"/>
                  </a:cubicBezTo>
                  <a:cubicBezTo>
                    <a:pt x="229" y="86"/>
                    <a:pt x="229" y="103"/>
                    <a:pt x="227" y="119"/>
                  </a:cubicBezTo>
                  <a:cubicBezTo>
                    <a:pt x="226" y="129"/>
                    <a:pt x="229" y="132"/>
                    <a:pt x="239" y="133"/>
                  </a:cubicBezTo>
                  <a:cubicBezTo>
                    <a:pt x="253" y="133"/>
                    <a:pt x="267" y="138"/>
                    <a:pt x="280" y="138"/>
                  </a:cubicBezTo>
                  <a:cubicBezTo>
                    <a:pt x="303" y="137"/>
                    <a:pt x="306" y="150"/>
                    <a:pt x="307" y="167"/>
                  </a:cubicBezTo>
                  <a:cubicBezTo>
                    <a:pt x="308" y="174"/>
                    <a:pt x="307" y="180"/>
                    <a:pt x="307" y="190"/>
                  </a:cubicBezTo>
                  <a:cubicBezTo>
                    <a:pt x="289" y="180"/>
                    <a:pt x="273" y="171"/>
                    <a:pt x="256" y="162"/>
                  </a:cubicBezTo>
                  <a:cubicBezTo>
                    <a:pt x="243" y="155"/>
                    <a:pt x="230" y="148"/>
                    <a:pt x="217" y="143"/>
                  </a:cubicBezTo>
                  <a:cubicBezTo>
                    <a:pt x="193" y="134"/>
                    <a:pt x="180" y="145"/>
                    <a:pt x="184" y="170"/>
                  </a:cubicBezTo>
                  <a:cubicBezTo>
                    <a:pt x="185" y="184"/>
                    <a:pt x="192" y="197"/>
                    <a:pt x="198" y="209"/>
                  </a:cubicBezTo>
                  <a:cubicBezTo>
                    <a:pt x="204" y="224"/>
                    <a:pt x="210" y="240"/>
                    <a:pt x="214" y="256"/>
                  </a:cubicBezTo>
                  <a:cubicBezTo>
                    <a:pt x="216" y="268"/>
                    <a:pt x="214" y="279"/>
                    <a:pt x="208" y="289"/>
                  </a:cubicBezTo>
                  <a:cubicBezTo>
                    <a:pt x="187" y="320"/>
                    <a:pt x="136" y="326"/>
                    <a:pt x="106" y="2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500563" y="369887"/>
              <a:ext cx="1674813" cy="1797051"/>
            </a:xfrm>
            <a:custGeom>
              <a:avLst/>
              <a:gdLst>
                <a:gd name="T0" fmla="*/ 439 w 446"/>
                <a:gd name="T1" fmla="*/ 3 h 478"/>
                <a:gd name="T2" fmla="*/ 411 w 446"/>
                <a:gd name="T3" fmla="*/ 43 h 478"/>
                <a:gd name="T4" fmla="*/ 433 w 446"/>
                <a:gd name="T5" fmla="*/ 82 h 478"/>
                <a:gd name="T6" fmla="*/ 431 w 446"/>
                <a:gd name="T7" fmla="*/ 112 h 478"/>
                <a:gd name="T8" fmla="*/ 415 w 446"/>
                <a:gd name="T9" fmla="*/ 126 h 478"/>
                <a:gd name="T10" fmla="*/ 400 w 446"/>
                <a:gd name="T11" fmla="*/ 186 h 478"/>
                <a:gd name="T12" fmla="*/ 388 w 446"/>
                <a:gd name="T13" fmla="*/ 220 h 478"/>
                <a:gd name="T14" fmla="*/ 375 w 446"/>
                <a:gd name="T15" fmla="*/ 228 h 478"/>
                <a:gd name="T16" fmla="*/ 346 w 446"/>
                <a:gd name="T17" fmla="*/ 284 h 478"/>
                <a:gd name="T18" fmla="*/ 323 w 446"/>
                <a:gd name="T19" fmla="*/ 316 h 478"/>
                <a:gd name="T20" fmla="*/ 293 w 446"/>
                <a:gd name="T21" fmla="*/ 319 h 478"/>
                <a:gd name="T22" fmla="*/ 269 w 446"/>
                <a:gd name="T23" fmla="*/ 345 h 478"/>
                <a:gd name="T24" fmla="*/ 265 w 446"/>
                <a:gd name="T25" fmla="*/ 366 h 478"/>
                <a:gd name="T26" fmla="*/ 231 w 446"/>
                <a:gd name="T27" fmla="*/ 390 h 478"/>
                <a:gd name="T28" fmla="*/ 173 w 446"/>
                <a:gd name="T29" fmla="*/ 421 h 478"/>
                <a:gd name="T30" fmla="*/ 131 w 446"/>
                <a:gd name="T31" fmla="*/ 438 h 478"/>
                <a:gd name="T32" fmla="*/ 67 w 446"/>
                <a:gd name="T33" fmla="*/ 455 h 478"/>
                <a:gd name="T34" fmla="*/ 21 w 446"/>
                <a:gd name="T35" fmla="*/ 462 h 478"/>
                <a:gd name="T36" fmla="*/ 1 w 446"/>
                <a:gd name="T37" fmla="*/ 413 h 478"/>
                <a:gd name="T38" fmla="*/ 11 w 446"/>
                <a:gd name="T39" fmla="*/ 403 h 478"/>
                <a:gd name="T40" fmla="*/ 54 w 446"/>
                <a:gd name="T41" fmla="*/ 401 h 478"/>
                <a:gd name="T42" fmla="*/ 97 w 446"/>
                <a:gd name="T43" fmla="*/ 389 h 478"/>
                <a:gd name="T44" fmla="*/ 381 w 446"/>
                <a:gd name="T45" fmla="*/ 26 h 478"/>
                <a:gd name="T46" fmla="*/ 407 w 446"/>
                <a:gd name="T47" fmla="*/ 3 h 478"/>
                <a:gd name="T48" fmla="*/ 439 w 446"/>
                <a:gd name="T49" fmla="*/ 3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6" h="478">
                  <a:moveTo>
                    <a:pt x="439" y="3"/>
                  </a:moveTo>
                  <a:cubicBezTo>
                    <a:pt x="428" y="18"/>
                    <a:pt x="412" y="30"/>
                    <a:pt x="411" y="43"/>
                  </a:cubicBezTo>
                  <a:cubicBezTo>
                    <a:pt x="411" y="55"/>
                    <a:pt x="425" y="69"/>
                    <a:pt x="433" y="82"/>
                  </a:cubicBezTo>
                  <a:cubicBezTo>
                    <a:pt x="440" y="93"/>
                    <a:pt x="446" y="102"/>
                    <a:pt x="431" y="112"/>
                  </a:cubicBezTo>
                  <a:cubicBezTo>
                    <a:pt x="425" y="115"/>
                    <a:pt x="421" y="122"/>
                    <a:pt x="415" y="126"/>
                  </a:cubicBezTo>
                  <a:cubicBezTo>
                    <a:pt x="387" y="146"/>
                    <a:pt x="385" y="154"/>
                    <a:pt x="400" y="186"/>
                  </a:cubicBezTo>
                  <a:cubicBezTo>
                    <a:pt x="408" y="202"/>
                    <a:pt x="412" y="215"/>
                    <a:pt x="388" y="220"/>
                  </a:cubicBezTo>
                  <a:cubicBezTo>
                    <a:pt x="383" y="221"/>
                    <a:pt x="380" y="226"/>
                    <a:pt x="375" y="228"/>
                  </a:cubicBezTo>
                  <a:cubicBezTo>
                    <a:pt x="341" y="245"/>
                    <a:pt x="341" y="245"/>
                    <a:pt x="346" y="284"/>
                  </a:cubicBezTo>
                  <a:cubicBezTo>
                    <a:pt x="350" y="312"/>
                    <a:pt x="350" y="312"/>
                    <a:pt x="323" y="316"/>
                  </a:cubicBezTo>
                  <a:cubicBezTo>
                    <a:pt x="313" y="317"/>
                    <a:pt x="303" y="319"/>
                    <a:pt x="293" y="319"/>
                  </a:cubicBezTo>
                  <a:cubicBezTo>
                    <a:pt x="276" y="320"/>
                    <a:pt x="271" y="333"/>
                    <a:pt x="269" y="345"/>
                  </a:cubicBezTo>
                  <a:cubicBezTo>
                    <a:pt x="268" y="352"/>
                    <a:pt x="267" y="359"/>
                    <a:pt x="265" y="366"/>
                  </a:cubicBezTo>
                  <a:cubicBezTo>
                    <a:pt x="258" y="394"/>
                    <a:pt x="258" y="393"/>
                    <a:pt x="231" y="390"/>
                  </a:cubicBezTo>
                  <a:cubicBezTo>
                    <a:pt x="182" y="384"/>
                    <a:pt x="193" y="378"/>
                    <a:pt x="173" y="421"/>
                  </a:cubicBezTo>
                  <a:cubicBezTo>
                    <a:pt x="160" y="450"/>
                    <a:pt x="160" y="450"/>
                    <a:pt x="131" y="438"/>
                  </a:cubicBezTo>
                  <a:cubicBezTo>
                    <a:pt x="93" y="423"/>
                    <a:pt x="93" y="423"/>
                    <a:pt x="67" y="455"/>
                  </a:cubicBezTo>
                  <a:cubicBezTo>
                    <a:pt x="47" y="478"/>
                    <a:pt x="48" y="476"/>
                    <a:pt x="21" y="462"/>
                  </a:cubicBezTo>
                  <a:cubicBezTo>
                    <a:pt x="0" y="450"/>
                    <a:pt x="0" y="432"/>
                    <a:pt x="1" y="413"/>
                  </a:cubicBezTo>
                  <a:cubicBezTo>
                    <a:pt x="1" y="406"/>
                    <a:pt x="4" y="402"/>
                    <a:pt x="11" y="403"/>
                  </a:cubicBezTo>
                  <a:cubicBezTo>
                    <a:pt x="25" y="405"/>
                    <a:pt x="39" y="400"/>
                    <a:pt x="54" y="401"/>
                  </a:cubicBezTo>
                  <a:cubicBezTo>
                    <a:pt x="68" y="402"/>
                    <a:pt x="82" y="394"/>
                    <a:pt x="97" y="389"/>
                  </a:cubicBezTo>
                  <a:cubicBezTo>
                    <a:pt x="260" y="342"/>
                    <a:pt x="374" y="197"/>
                    <a:pt x="381" y="26"/>
                  </a:cubicBezTo>
                  <a:cubicBezTo>
                    <a:pt x="381" y="5"/>
                    <a:pt x="388" y="0"/>
                    <a:pt x="407" y="3"/>
                  </a:cubicBezTo>
                  <a:cubicBezTo>
                    <a:pt x="417" y="4"/>
                    <a:pt x="426" y="3"/>
                    <a:pt x="439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5578475" y="1100138"/>
              <a:ext cx="1138238" cy="1222375"/>
            </a:xfrm>
            <a:custGeom>
              <a:avLst/>
              <a:gdLst>
                <a:gd name="T0" fmla="*/ 0 w 303"/>
                <a:gd name="T1" fmla="*/ 196 h 325"/>
                <a:gd name="T2" fmla="*/ 0 w 303"/>
                <a:gd name="T3" fmla="*/ 184 h 325"/>
                <a:gd name="T4" fmla="*/ 38 w 303"/>
                <a:gd name="T5" fmla="*/ 141 h 325"/>
                <a:gd name="T6" fmla="*/ 77 w 303"/>
                <a:gd name="T7" fmla="*/ 87 h 325"/>
                <a:gd name="T8" fmla="*/ 98 w 303"/>
                <a:gd name="T9" fmla="*/ 57 h 325"/>
                <a:gd name="T10" fmla="*/ 180 w 303"/>
                <a:gd name="T11" fmla="*/ 21 h 325"/>
                <a:gd name="T12" fmla="*/ 251 w 303"/>
                <a:gd name="T13" fmla="*/ 5 h 325"/>
                <a:gd name="T14" fmla="*/ 297 w 303"/>
                <a:gd name="T15" fmla="*/ 41 h 325"/>
                <a:gd name="T16" fmla="*/ 294 w 303"/>
                <a:gd name="T17" fmla="*/ 78 h 325"/>
                <a:gd name="T18" fmla="*/ 235 w 303"/>
                <a:gd name="T19" fmla="*/ 134 h 325"/>
                <a:gd name="T20" fmla="*/ 159 w 303"/>
                <a:gd name="T21" fmla="*/ 192 h 325"/>
                <a:gd name="T22" fmla="*/ 129 w 303"/>
                <a:gd name="T23" fmla="*/ 243 h 325"/>
                <a:gd name="T24" fmla="*/ 167 w 303"/>
                <a:gd name="T25" fmla="*/ 303 h 325"/>
                <a:gd name="T26" fmla="*/ 202 w 303"/>
                <a:gd name="T27" fmla="*/ 303 h 325"/>
                <a:gd name="T28" fmla="*/ 169 w 303"/>
                <a:gd name="T29" fmla="*/ 321 h 325"/>
                <a:gd name="T30" fmla="*/ 112 w 303"/>
                <a:gd name="T31" fmla="*/ 307 h 325"/>
                <a:gd name="T32" fmla="*/ 99 w 303"/>
                <a:gd name="T33" fmla="*/ 243 h 325"/>
                <a:gd name="T34" fmla="*/ 122 w 303"/>
                <a:gd name="T35" fmla="*/ 186 h 325"/>
                <a:gd name="T36" fmla="*/ 116 w 303"/>
                <a:gd name="T37" fmla="*/ 149 h 325"/>
                <a:gd name="T38" fmla="*/ 82 w 303"/>
                <a:gd name="T39" fmla="*/ 151 h 325"/>
                <a:gd name="T40" fmla="*/ 0 w 303"/>
                <a:gd name="T41" fmla="*/ 19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25">
                  <a:moveTo>
                    <a:pt x="0" y="196"/>
                  </a:moveTo>
                  <a:cubicBezTo>
                    <a:pt x="0" y="190"/>
                    <a:pt x="0" y="187"/>
                    <a:pt x="0" y="184"/>
                  </a:cubicBezTo>
                  <a:cubicBezTo>
                    <a:pt x="1" y="149"/>
                    <a:pt x="4" y="145"/>
                    <a:pt x="38" y="141"/>
                  </a:cubicBezTo>
                  <a:cubicBezTo>
                    <a:pt x="85" y="136"/>
                    <a:pt x="85" y="136"/>
                    <a:pt x="77" y="87"/>
                  </a:cubicBezTo>
                  <a:cubicBezTo>
                    <a:pt x="74" y="70"/>
                    <a:pt x="78" y="60"/>
                    <a:pt x="98" y="57"/>
                  </a:cubicBezTo>
                  <a:cubicBezTo>
                    <a:pt x="128" y="51"/>
                    <a:pt x="152" y="31"/>
                    <a:pt x="180" y="21"/>
                  </a:cubicBezTo>
                  <a:cubicBezTo>
                    <a:pt x="203" y="13"/>
                    <a:pt x="225" y="0"/>
                    <a:pt x="251" y="5"/>
                  </a:cubicBezTo>
                  <a:cubicBezTo>
                    <a:pt x="272" y="10"/>
                    <a:pt x="287" y="22"/>
                    <a:pt x="297" y="41"/>
                  </a:cubicBezTo>
                  <a:cubicBezTo>
                    <a:pt x="303" y="53"/>
                    <a:pt x="303" y="66"/>
                    <a:pt x="294" y="78"/>
                  </a:cubicBezTo>
                  <a:cubicBezTo>
                    <a:pt x="278" y="101"/>
                    <a:pt x="257" y="118"/>
                    <a:pt x="235" y="134"/>
                  </a:cubicBezTo>
                  <a:cubicBezTo>
                    <a:pt x="209" y="152"/>
                    <a:pt x="181" y="169"/>
                    <a:pt x="159" y="192"/>
                  </a:cubicBezTo>
                  <a:cubicBezTo>
                    <a:pt x="145" y="206"/>
                    <a:pt x="134" y="222"/>
                    <a:pt x="129" y="243"/>
                  </a:cubicBezTo>
                  <a:cubicBezTo>
                    <a:pt x="120" y="277"/>
                    <a:pt x="132" y="296"/>
                    <a:pt x="167" y="303"/>
                  </a:cubicBezTo>
                  <a:cubicBezTo>
                    <a:pt x="178" y="305"/>
                    <a:pt x="188" y="305"/>
                    <a:pt x="202" y="303"/>
                  </a:cubicBezTo>
                  <a:cubicBezTo>
                    <a:pt x="192" y="316"/>
                    <a:pt x="181" y="319"/>
                    <a:pt x="169" y="321"/>
                  </a:cubicBezTo>
                  <a:cubicBezTo>
                    <a:pt x="148" y="325"/>
                    <a:pt x="129" y="317"/>
                    <a:pt x="112" y="307"/>
                  </a:cubicBezTo>
                  <a:cubicBezTo>
                    <a:pt x="96" y="297"/>
                    <a:pt x="91" y="269"/>
                    <a:pt x="99" y="243"/>
                  </a:cubicBezTo>
                  <a:cubicBezTo>
                    <a:pt x="106" y="224"/>
                    <a:pt x="114" y="205"/>
                    <a:pt x="122" y="186"/>
                  </a:cubicBezTo>
                  <a:cubicBezTo>
                    <a:pt x="127" y="172"/>
                    <a:pt x="128" y="158"/>
                    <a:pt x="116" y="149"/>
                  </a:cubicBezTo>
                  <a:cubicBezTo>
                    <a:pt x="106" y="140"/>
                    <a:pt x="93" y="145"/>
                    <a:pt x="82" y="151"/>
                  </a:cubicBezTo>
                  <a:cubicBezTo>
                    <a:pt x="55" y="165"/>
                    <a:pt x="29" y="180"/>
                    <a:pt x="0" y="1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3980802" y="-498476"/>
              <a:ext cx="1016792" cy="1643062"/>
            </a:xfrm>
            <a:custGeom>
              <a:avLst/>
              <a:gdLst>
                <a:gd name="T0" fmla="*/ 7 w 126"/>
                <a:gd name="T1" fmla="*/ 331 h 437"/>
                <a:gd name="T2" fmla="*/ 32 w 126"/>
                <a:gd name="T3" fmla="*/ 212 h 437"/>
                <a:gd name="T4" fmla="*/ 30 w 126"/>
                <a:gd name="T5" fmla="*/ 199 h 437"/>
                <a:gd name="T6" fmla="*/ 28 w 126"/>
                <a:gd name="T7" fmla="*/ 30 h 437"/>
                <a:gd name="T8" fmla="*/ 91 w 126"/>
                <a:gd name="T9" fmla="*/ 29 h 437"/>
                <a:gd name="T10" fmla="*/ 108 w 126"/>
                <a:gd name="T11" fmla="*/ 137 h 437"/>
                <a:gd name="T12" fmla="*/ 86 w 126"/>
                <a:gd name="T13" fmla="*/ 203 h 437"/>
                <a:gd name="T14" fmla="*/ 87 w 126"/>
                <a:gd name="T15" fmla="*/ 216 h 437"/>
                <a:gd name="T16" fmla="*/ 96 w 126"/>
                <a:gd name="T17" fmla="*/ 410 h 437"/>
                <a:gd name="T18" fmla="*/ 62 w 126"/>
                <a:gd name="T19" fmla="*/ 436 h 437"/>
                <a:gd name="T20" fmla="*/ 25 w 126"/>
                <a:gd name="T21" fmla="*/ 413 h 437"/>
                <a:gd name="T22" fmla="*/ 7 w 126"/>
                <a:gd name="T23" fmla="*/ 331 h 437"/>
                <a:gd name="T24" fmla="*/ 74 w 126"/>
                <a:gd name="T25" fmla="*/ 306 h 437"/>
                <a:gd name="T26" fmla="*/ 70 w 126"/>
                <a:gd name="T27" fmla="*/ 245 h 437"/>
                <a:gd name="T28" fmla="*/ 60 w 126"/>
                <a:gd name="T29" fmla="*/ 232 h 437"/>
                <a:gd name="T30" fmla="*/ 49 w 126"/>
                <a:gd name="T31" fmla="*/ 246 h 437"/>
                <a:gd name="T32" fmla="*/ 49 w 126"/>
                <a:gd name="T33" fmla="*/ 367 h 437"/>
                <a:gd name="T34" fmla="*/ 59 w 126"/>
                <a:gd name="T35" fmla="*/ 380 h 437"/>
                <a:gd name="T36" fmla="*/ 70 w 126"/>
                <a:gd name="T37" fmla="*/ 368 h 437"/>
                <a:gd name="T38" fmla="*/ 74 w 126"/>
                <a:gd name="T39" fmla="*/ 306 h 437"/>
                <a:gd name="T40" fmla="*/ 74 w 126"/>
                <a:gd name="T41" fmla="*/ 127 h 437"/>
                <a:gd name="T42" fmla="*/ 70 w 126"/>
                <a:gd name="T43" fmla="*/ 75 h 437"/>
                <a:gd name="T44" fmla="*/ 60 w 126"/>
                <a:gd name="T45" fmla="*/ 64 h 437"/>
                <a:gd name="T46" fmla="*/ 49 w 126"/>
                <a:gd name="T47" fmla="*/ 76 h 437"/>
                <a:gd name="T48" fmla="*/ 49 w 126"/>
                <a:gd name="T49" fmla="*/ 169 h 437"/>
                <a:gd name="T50" fmla="*/ 57 w 126"/>
                <a:gd name="T51" fmla="*/ 183 h 437"/>
                <a:gd name="T52" fmla="*/ 70 w 126"/>
                <a:gd name="T53" fmla="*/ 170 h 437"/>
                <a:gd name="T54" fmla="*/ 74 w 126"/>
                <a:gd name="T55" fmla="*/ 12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437">
                  <a:moveTo>
                    <a:pt x="7" y="331"/>
                  </a:moveTo>
                  <a:cubicBezTo>
                    <a:pt x="8" y="280"/>
                    <a:pt x="7" y="243"/>
                    <a:pt x="32" y="212"/>
                  </a:cubicBezTo>
                  <a:cubicBezTo>
                    <a:pt x="37" y="206"/>
                    <a:pt x="33" y="203"/>
                    <a:pt x="30" y="199"/>
                  </a:cubicBezTo>
                  <a:cubicBezTo>
                    <a:pt x="0" y="143"/>
                    <a:pt x="3" y="86"/>
                    <a:pt x="28" y="30"/>
                  </a:cubicBezTo>
                  <a:cubicBezTo>
                    <a:pt x="42" y="0"/>
                    <a:pt x="73" y="0"/>
                    <a:pt x="91" y="29"/>
                  </a:cubicBezTo>
                  <a:cubicBezTo>
                    <a:pt x="111" y="62"/>
                    <a:pt x="111" y="100"/>
                    <a:pt x="108" y="137"/>
                  </a:cubicBezTo>
                  <a:cubicBezTo>
                    <a:pt x="106" y="160"/>
                    <a:pt x="103" y="184"/>
                    <a:pt x="86" y="203"/>
                  </a:cubicBezTo>
                  <a:cubicBezTo>
                    <a:pt x="83" y="207"/>
                    <a:pt x="85" y="212"/>
                    <a:pt x="87" y="216"/>
                  </a:cubicBezTo>
                  <a:cubicBezTo>
                    <a:pt x="126" y="279"/>
                    <a:pt x="118" y="344"/>
                    <a:pt x="96" y="410"/>
                  </a:cubicBezTo>
                  <a:cubicBezTo>
                    <a:pt x="91" y="425"/>
                    <a:pt x="78" y="434"/>
                    <a:pt x="62" y="436"/>
                  </a:cubicBezTo>
                  <a:cubicBezTo>
                    <a:pt x="44" y="437"/>
                    <a:pt x="33" y="427"/>
                    <a:pt x="25" y="413"/>
                  </a:cubicBezTo>
                  <a:cubicBezTo>
                    <a:pt x="9" y="383"/>
                    <a:pt x="7" y="350"/>
                    <a:pt x="7" y="331"/>
                  </a:cubicBezTo>
                  <a:close/>
                  <a:moveTo>
                    <a:pt x="74" y="306"/>
                  </a:moveTo>
                  <a:cubicBezTo>
                    <a:pt x="72" y="286"/>
                    <a:pt x="75" y="265"/>
                    <a:pt x="70" y="245"/>
                  </a:cubicBezTo>
                  <a:cubicBezTo>
                    <a:pt x="68" y="239"/>
                    <a:pt x="67" y="232"/>
                    <a:pt x="60" y="232"/>
                  </a:cubicBezTo>
                  <a:cubicBezTo>
                    <a:pt x="51" y="232"/>
                    <a:pt x="50" y="240"/>
                    <a:pt x="49" y="246"/>
                  </a:cubicBezTo>
                  <a:cubicBezTo>
                    <a:pt x="44" y="286"/>
                    <a:pt x="43" y="327"/>
                    <a:pt x="49" y="367"/>
                  </a:cubicBezTo>
                  <a:cubicBezTo>
                    <a:pt x="50" y="373"/>
                    <a:pt x="51" y="380"/>
                    <a:pt x="59" y="380"/>
                  </a:cubicBezTo>
                  <a:cubicBezTo>
                    <a:pt x="67" y="380"/>
                    <a:pt x="68" y="374"/>
                    <a:pt x="70" y="368"/>
                  </a:cubicBezTo>
                  <a:cubicBezTo>
                    <a:pt x="75" y="348"/>
                    <a:pt x="71" y="327"/>
                    <a:pt x="74" y="306"/>
                  </a:cubicBezTo>
                  <a:close/>
                  <a:moveTo>
                    <a:pt x="74" y="127"/>
                  </a:moveTo>
                  <a:cubicBezTo>
                    <a:pt x="72" y="108"/>
                    <a:pt x="75" y="91"/>
                    <a:pt x="70" y="75"/>
                  </a:cubicBezTo>
                  <a:cubicBezTo>
                    <a:pt x="68" y="70"/>
                    <a:pt x="67" y="64"/>
                    <a:pt x="60" y="64"/>
                  </a:cubicBezTo>
                  <a:cubicBezTo>
                    <a:pt x="52" y="64"/>
                    <a:pt x="50" y="70"/>
                    <a:pt x="49" y="76"/>
                  </a:cubicBezTo>
                  <a:cubicBezTo>
                    <a:pt x="44" y="107"/>
                    <a:pt x="42" y="138"/>
                    <a:pt x="49" y="169"/>
                  </a:cubicBezTo>
                  <a:cubicBezTo>
                    <a:pt x="50" y="174"/>
                    <a:pt x="50" y="182"/>
                    <a:pt x="57" y="183"/>
                  </a:cubicBezTo>
                  <a:cubicBezTo>
                    <a:pt x="65" y="183"/>
                    <a:pt x="69" y="176"/>
                    <a:pt x="70" y="170"/>
                  </a:cubicBezTo>
                  <a:cubicBezTo>
                    <a:pt x="72" y="155"/>
                    <a:pt x="73" y="139"/>
                    <a:pt x="74" y="1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4503738" y="-1276350"/>
              <a:ext cx="1649413" cy="1571625"/>
            </a:xfrm>
            <a:custGeom>
              <a:avLst/>
              <a:gdLst>
                <a:gd name="T0" fmla="*/ 0 w 439"/>
                <a:gd name="T1" fmla="*/ 0 h 418"/>
                <a:gd name="T2" fmla="*/ 30 w 439"/>
                <a:gd name="T3" fmla="*/ 27 h 418"/>
                <a:gd name="T4" fmla="*/ 51 w 439"/>
                <a:gd name="T5" fmla="*/ 30 h 418"/>
                <a:gd name="T6" fmla="*/ 93 w 439"/>
                <a:gd name="T7" fmla="*/ 7 h 418"/>
                <a:gd name="T8" fmla="*/ 109 w 439"/>
                <a:gd name="T9" fmla="*/ 11 h 418"/>
                <a:gd name="T10" fmla="*/ 116 w 439"/>
                <a:gd name="T11" fmla="*/ 22 h 418"/>
                <a:gd name="T12" fmla="*/ 188 w 439"/>
                <a:gd name="T13" fmla="*/ 50 h 418"/>
                <a:gd name="T14" fmla="*/ 220 w 439"/>
                <a:gd name="T15" fmla="*/ 68 h 418"/>
                <a:gd name="T16" fmla="*/ 283 w 439"/>
                <a:gd name="T17" fmla="*/ 113 h 418"/>
                <a:gd name="T18" fmla="*/ 308 w 439"/>
                <a:gd name="T19" fmla="*/ 137 h 418"/>
                <a:gd name="T20" fmla="*/ 358 w 439"/>
                <a:gd name="T21" fmla="*/ 197 h 418"/>
                <a:gd name="T22" fmla="*/ 377 w 439"/>
                <a:gd name="T23" fmla="*/ 227 h 418"/>
                <a:gd name="T24" fmla="*/ 410 w 439"/>
                <a:gd name="T25" fmla="*/ 298 h 418"/>
                <a:gd name="T26" fmla="*/ 422 w 439"/>
                <a:gd name="T27" fmla="*/ 329 h 418"/>
                <a:gd name="T28" fmla="*/ 439 w 439"/>
                <a:gd name="T29" fmla="*/ 409 h 418"/>
                <a:gd name="T30" fmla="*/ 434 w 439"/>
                <a:gd name="T31" fmla="*/ 413 h 418"/>
                <a:gd name="T32" fmla="*/ 384 w 439"/>
                <a:gd name="T33" fmla="*/ 411 h 418"/>
                <a:gd name="T34" fmla="*/ 373 w 439"/>
                <a:gd name="T35" fmla="*/ 366 h 418"/>
                <a:gd name="T36" fmla="*/ 72 w 439"/>
                <a:gd name="T37" fmla="*/ 64 h 418"/>
                <a:gd name="T38" fmla="*/ 13 w 439"/>
                <a:gd name="T39" fmla="*/ 56 h 418"/>
                <a:gd name="T40" fmla="*/ 0 w 439"/>
                <a:gd name="T41" fmla="*/ 41 h 418"/>
                <a:gd name="T42" fmla="*/ 0 w 439"/>
                <a:gd name="T43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9" h="418">
                  <a:moveTo>
                    <a:pt x="0" y="0"/>
                  </a:moveTo>
                  <a:cubicBezTo>
                    <a:pt x="12" y="11"/>
                    <a:pt x="22" y="19"/>
                    <a:pt x="30" y="27"/>
                  </a:cubicBezTo>
                  <a:cubicBezTo>
                    <a:pt x="37" y="34"/>
                    <a:pt x="43" y="35"/>
                    <a:pt x="51" y="30"/>
                  </a:cubicBezTo>
                  <a:cubicBezTo>
                    <a:pt x="65" y="22"/>
                    <a:pt x="80" y="15"/>
                    <a:pt x="93" y="7"/>
                  </a:cubicBezTo>
                  <a:cubicBezTo>
                    <a:pt x="101" y="2"/>
                    <a:pt x="105" y="3"/>
                    <a:pt x="109" y="11"/>
                  </a:cubicBezTo>
                  <a:cubicBezTo>
                    <a:pt x="111" y="15"/>
                    <a:pt x="114" y="19"/>
                    <a:pt x="116" y="22"/>
                  </a:cubicBezTo>
                  <a:cubicBezTo>
                    <a:pt x="142" y="62"/>
                    <a:pt x="143" y="63"/>
                    <a:pt x="188" y="50"/>
                  </a:cubicBezTo>
                  <a:cubicBezTo>
                    <a:pt x="208" y="44"/>
                    <a:pt x="214" y="49"/>
                    <a:pt x="220" y="68"/>
                  </a:cubicBezTo>
                  <a:cubicBezTo>
                    <a:pt x="234" y="114"/>
                    <a:pt x="235" y="114"/>
                    <a:pt x="283" y="113"/>
                  </a:cubicBezTo>
                  <a:cubicBezTo>
                    <a:pt x="302" y="112"/>
                    <a:pt x="308" y="117"/>
                    <a:pt x="308" y="137"/>
                  </a:cubicBezTo>
                  <a:cubicBezTo>
                    <a:pt x="309" y="185"/>
                    <a:pt x="310" y="186"/>
                    <a:pt x="358" y="197"/>
                  </a:cubicBezTo>
                  <a:cubicBezTo>
                    <a:pt x="377" y="201"/>
                    <a:pt x="382" y="207"/>
                    <a:pt x="377" y="227"/>
                  </a:cubicBezTo>
                  <a:cubicBezTo>
                    <a:pt x="366" y="274"/>
                    <a:pt x="367" y="275"/>
                    <a:pt x="410" y="298"/>
                  </a:cubicBezTo>
                  <a:cubicBezTo>
                    <a:pt x="426" y="306"/>
                    <a:pt x="434" y="313"/>
                    <a:pt x="422" y="329"/>
                  </a:cubicBezTo>
                  <a:cubicBezTo>
                    <a:pt x="398" y="362"/>
                    <a:pt x="400" y="389"/>
                    <a:pt x="439" y="409"/>
                  </a:cubicBezTo>
                  <a:cubicBezTo>
                    <a:pt x="435" y="412"/>
                    <a:pt x="434" y="413"/>
                    <a:pt x="434" y="413"/>
                  </a:cubicBezTo>
                  <a:cubicBezTo>
                    <a:pt x="417" y="413"/>
                    <a:pt x="397" y="418"/>
                    <a:pt x="384" y="411"/>
                  </a:cubicBezTo>
                  <a:cubicBezTo>
                    <a:pt x="370" y="404"/>
                    <a:pt x="376" y="382"/>
                    <a:pt x="373" y="366"/>
                  </a:cubicBezTo>
                  <a:cubicBezTo>
                    <a:pt x="332" y="206"/>
                    <a:pt x="232" y="105"/>
                    <a:pt x="72" y="64"/>
                  </a:cubicBezTo>
                  <a:cubicBezTo>
                    <a:pt x="53" y="59"/>
                    <a:pt x="33" y="57"/>
                    <a:pt x="13" y="56"/>
                  </a:cubicBezTo>
                  <a:cubicBezTo>
                    <a:pt x="3" y="55"/>
                    <a:pt x="0" y="51"/>
                    <a:pt x="0" y="41"/>
                  </a:cubicBezTo>
                  <a:cubicBezTo>
                    <a:pt x="1" y="29"/>
                    <a:pt x="0" y="1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63838" y="-1270000"/>
              <a:ext cx="1638300" cy="1549400"/>
            </a:xfrm>
            <a:custGeom>
              <a:avLst/>
              <a:gdLst>
                <a:gd name="T0" fmla="*/ 436 w 436"/>
                <a:gd name="T1" fmla="*/ 1 h 412"/>
                <a:gd name="T2" fmla="*/ 436 w 436"/>
                <a:gd name="T3" fmla="*/ 45 h 412"/>
                <a:gd name="T4" fmla="*/ 421 w 436"/>
                <a:gd name="T5" fmla="*/ 54 h 412"/>
                <a:gd name="T6" fmla="*/ 233 w 436"/>
                <a:gd name="T7" fmla="*/ 118 h 412"/>
                <a:gd name="T8" fmla="*/ 106 w 436"/>
                <a:gd name="T9" fmla="*/ 255 h 412"/>
                <a:gd name="T10" fmla="*/ 59 w 436"/>
                <a:gd name="T11" fmla="*/ 397 h 412"/>
                <a:gd name="T12" fmla="*/ 43 w 436"/>
                <a:gd name="T13" fmla="*/ 411 h 412"/>
                <a:gd name="T14" fmla="*/ 0 w 436"/>
                <a:gd name="T15" fmla="*/ 411 h 412"/>
                <a:gd name="T16" fmla="*/ 27 w 436"/>
                <a:gd name="T17" fmla="*/ 381 h 412"/>
                <a:gd name="T18" fmla="*/ 30 w 436"/>
                <a:gd name="T19" fmla="*/ 359 h 412"/>
                <a:gd name="T20" fmla="*/ 12 w 436"/>
                <a:gd name="T21" fmla="*/ 321 h 412"/>
                <a:gd name="T22" fmla="*/ 19 w 436"/>
                <a:gd name="T23" fmla="*/ 300 h 412"/>
                <a:gd name="T24" fmla="*/ 50 w 436"/>
                <a:gd name="T25" fmla="*/ 283 h 412"/>
                <a:gd name="T26" fmla="*/ 65 w 436"/>
                <a:gd name="T27" fmla="*/ 249 h 412"/>
                <a:gd name="T28" fmla="*/ 103 w 436"/>
                <a:gd name="T29" fmla="*/ 190 h 412"/>
                <a:gd name="T30" fmla="*/ 127 w 436"/>
                <a:gd name="T31" fmla="*/ 161 h 412"/>
                <a:gd name="T32" fmla="*/ 129 w 436"/>
                <a:gd name="T33" fmla="*/ 137 h 412"/>
                <a:gd name="T34" fmla="*/ 159 w 436"/>
                <a:gd name="T35" fmla="*/ 111 h 412"/>
                <a:gd name="T36" fmla="*/ 216 w 436"/>
                <a:gd name="T37" fmla="*/ 70 h 412"/>
                <a:gd name="T38" fmla="*/ 221 w 436"/>
                <a:gd name="T39" fmla="*/ 56 h 412"/>
                <a:gd name="T40" fmla="*/ 240 w 436"/>
                <a:gd name="T41" fmla="*/ 46 h 412"/>
                <a:gd name="T42" fmla="*/ 293 w 436"/>
                <a:gd name="T43" fmla="*/ 56 h 412"/>
                <a:gd name="T44" fmla="*/ 325 w 436"/>
                <a:gd name="T45" fmla="*/ 13 h 412"/>
                <a:gd name="T46" fmla="*/ 348 w 436"/>
                <a:gd name="T47" fmla="*/ 7 h 412"/>
                <a:gd name="T48" fmla="*/ 394 w 436"/>
                <a:gd name="T49" fmla="*/ 30 h 412"/>
                <a:gd name="T50" fmla="*/ 436 w 436"/>
                <a:gd name="T51" fmla="*/ 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6" h="412">
                  <a:moveTo>
                    <a:pt x="436" y="1"/>
                  </a:moveTo>
                  <a:cubicBezTo>
                    <a:pt x="436" y="16"/>
                    <a:pt x="436" y="31"/>
                    <a:pt x="436" y="45"/>
                  </a:cubicBezTo>
                  <a:cubicBezTo>
                    <a:pt x="436" y="56"/>
                    <a:pt x="427" y="53"/>
                    <a:pt x="421" y="54"/>
                  </a:cubicBezTo>
                  <a:cubicBezTo>
                    <a:pt x="353" y="59"/>
                    <a:pt x="290" y="80"/>
                    <a:pt x="233" y="118"/>
                  </a:cubicBezTo>
                  <a:cubicBezTo>
                    <a:pt x="179" y="153"/>
                    <a:pt x="138" y="200"/>
                    <a:pt x="106" y="255"/>
                  </a:cubicBezTo>
                  <a:cubicBezTo>
                    <a:pt x="80" y="299"/>
                    <a:pt x="66" y="347"/>
                    <a:pt x="59" y="397"/>
                  </a:cubicBezTo>
                  <a:cubicBezTo>
                    <a:pt x="58" y="409"/>
                    <a:pt x="54" y="412"/>
                    <a:pt x="43" y="411"/>
                  </a:cubicBezTo>
                  <a:cubicBezTo>
                    <a:pt x="29" y="410"/>
                    <a:pt x="16" y="411"/>
                    <a:pt x="0" y="411"/>
                  </a:cubicBezTo>
                  <a:cubicBezTo>
                    <a:pt x="6" y="398"/>
                    <a:pt x="17" y="390"/>
                    <a:pt x="27" y="381"/>
                  </a:cubicBezTo>
                  <a:cubicBezTo>
                    <a:pt x="35" y="374"/>
                    <a:pt x="35" y="368"/>
                    <a:pt x="30" y="359"/>
                  </a:cubicBezTo>
                  <a:cubicBezTo>
                    <a:pt x="24" y="347"/>
                    <a:pt x="19" y="334"/>
                    <a:pt x="12" y="321"/>
                  </a:cubicBezTo>
                  <a:cubicBezTo>
                    <a:pt x="6" y="311"/>
                    <a:pt x="7" y="305"/>
                    <a:pt x="19" y="300"/>
                  </a:cubicBezTo>
                  <a:cubicBezTo>
                    <a:pt x="30" y="295"/>
                    <a:pt x="39" y="287"/>
                    <a:pt x="50" y="283"/>
                  </a:cubicBezTo>
                  <a:cubicBezTo>
                    <a:pt x="68" y="276"/>
                    <a:pt x="69" y="265"/>
                    <a:pt x="65" y="249"/>
                  </a:cubicBezTo>
                  <a:cubicBezTo>
                    <a:pt x="56" y="202"/>
                    <a:pt x="56" y="202"/>
                    <a:pt x="103" y="190"/>
                  </a:cubicBezTo>
                  <a:cubicBezTo>
                    <a:pt x="119" y="186"/>
                    <a:pt x="129" y="180"/>
                    <a:pt x="127" y="161"/>
                  </a:cubicBezTo>
                  <a:cubicBezTo>
                    <a:pt x="126" y="153"/>
                    <a:pt x="130" y="145"/>
                    <a:pt x="129" y="137"/>
                  </a:cubicBezTo>
                  <a:cubicBezTo>
                    <a:pt x="125" y="112"/>
                    <a:pt x="139" y="110"/>
                    <a:pt x="159" y="111"/>
                  </a:cubicBezTo>
                  <a:cubicBezTo>
                    <a:pt x="202" y="112"/>
                    <a:pt x="202" y="111"/>
                    <a:pt x="216" y="70"/>
                  </a:cubicBezTo>
                  <a:cubicBezTo>
                    <a:pt x="218" y="65"/>
                    <a:pt x="220" y="61"/>
                    <a:pt x="221" y="56"/>
                  </a:cubicBezTo>
                  <a:cubicBezTo>
                    <a:pt x="222" y="43"/>
                    <a:pt x="228" y="43"/>
                    <a:pt x="240" y="46"/>
                  </a:cubicBezTo>
                  <a:cubicBezTo>
                    <a:pt x="257" y="52"/>
                    <a:pt x="279" y="62"/>
                    <a:pt x="293" y="56"/>
                  </a:cubicBezTo>
                  <a:cubicBezTo>
                    <a:pt x="307" y="51"/>
                    <a:pt x="316" y="29"/>
                    <a:pt x="325" y="13"/>
                  </a:cubicBezTo>
                  <a:cubicBezTo>
                    <a:pt x="332" y="1"/>
                    <a:pt x="337" y="0"/>
                    <a:pt x="348" y="7"/>
                  </a:cubicBezTo>
                  <a:cubicBezTo>
                    <a:pt x="363" y="16"/>
                    <a:pt x="378" y="28"/>
                    <a:pt x="394" y="30"/>
                  </a:cubicBezTo>
                  <a:cubicBezTo>
                    <a:pt x="411" y="32"/>
                    <a:pt x="418" y="8"/>
                    <a:pt x="436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3598863" y="-762000"/>
              <a:ext cx="376238" cy="387350"/>
            </a:xfrm>
            <a:custGeom>
              <a:avLst/>
              <a:gdLst>
                <a:gd name="T0" fmla="*/ 33 w 100"/>
                <a:gd name="T1" fmla="*/ 59 h 103"/>
                <a:gd name="T2" fmla="*/ 48 w 100"/>
                <a:gd name="T3" fmla="*/ 86 h 103"/>
                <a:gd name="T4" fmla="*/ 44 w 100"/>
                <a:gd name="T5" fmla="*/ 99 h 103"/>
                <a:gd name="T6" fmla="*/ 35 w 100"/>
                <a:gd name="T7" fmla="*/ 93 h 103"/>
                <a:gd name="T8" fmla="*/ 10 w 100"/>
                <a:gd name="T9" fmla="*/ 51 h 103"/>
                <a:gd name="T10" fmla="*/ 7 w 100"/>
                <a:gd name="T11" fmla="*/ 37 h 103"/>
                <a:gd name="T12" fmla="*/ 28 w 100"/>
                <a:gd name="T13" fmla="*/ 32 h 103"/>
                <a:gd name="T14" fmla="*/ 71 w 100"/>
                <a:gd name="T15" fmla="*/ 53 h 103"/>
                <a:gd name="T16" fmla="*/ 56 w 100"/>
                <a:gd name="T17" fmla="*/ 22 h 103"/>
                <a:gd name="T18" fmla="*/ 56 w 100"/>
                <a:gd name="T19" fmla="*/ 5 h 103"/>
                <a:gd name="T20" fmla="*/ 68 w 100"/>
                <a:gd name="T21" fmla="*/ 13 h 103"/>
                <a:gd name="T22" fmla="*/ 90 w 100"/>
                <a:gd name="T23" fmla="*/ 51 h 103"/>
                <a:gd name="T24" fmla="*/ 94 w 100"/>
                <a:gd name="T25" fmla="*/ 66 h 103"/>
                <a:gd name="T26" fmla="*/ 72 w 100"/>
                <a:gd name="T27" fmla="*/ 70 h 103"/>
                <a:gd name="T28" fmla="*/ 38 w 100"/>
                <a:gd name="T29" fmla="*/ 55 h 103"/>
                <a:gd name="T30" fmla="*/ 28 w 100"/>
                <a:gd name="T31" fmla="*/ 51 h 103"/>
                <a:gd name="T32" fmla="*/ 33 w 100"/>
                <a:gd name="T33" fmla="*/ 5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3">
                  <a:moveTo>
                    <a:pt x="33" y="59"/>
                  </a:moveTo>
                  <a:cubicBezTo>
                    <a:pt x="38" y="68"/>
                    <a:pt x="43" y="77"/>
                    <a:pt x="48" y="86"/>
                  </a:cubicBezTo>
                  <a:cubicBezTo>
                    <a:pt x="52" y="93"/>
                    <a:pt x="50" y="96"/>
                    <a:pt x="44" y="99"/>
                  </a:cubicBezTo>
                  <a:cubicBezTo>
                    <a:pt x="38" y="103"/>
                    <a:pt x="37" y="97"/>
                    <a:pt x="35" y="93"/>
                  </a:cubicBezTo>
                  <a:cubicBezTo>
                    <a:pt x="27" y="79"/>
                    <a:pt x="18" y="65"/>
                    <a:pt x="10" y="51"/>
                  </a:cubicBezTo>
                  <a:cubicBezTo>
                    <a:pt x="8" y="47"/>
                    <a:pt x="0" y="42"/>
                    <a:pt x="7" y="37"/>
                  </a:cubicBezTo>
                  <a:cubicBezTo>
                    <a:pt x="12" y="33"/>
                    <a:pt x="18" y="27"/>
                    <a:pt x="28" y="32"/>
                  </a:cubicBezTo>
                  <a:cubicBezTo>
                    <a:pt x="40" y="40"/>
                    <a:pt x="54" y="45"/>
                    <a:pt x="71" y="53"/>
                  </a:cubicBezTo>
                  <a:cubicBezTo>
                    <a:pt x="68" y="38"/>
                    <a:pt x="61" y="31"/>
                    <a:pt x="56" y="22"/>
                  </a:cubicBezTo>
                  <a:cubicBezTo>
                    <a:pt x="53" y="16"/>
                    <a:pt x="47" y="10"/>
                    <a:pt x="56" y="5"/>
                  </a:cubicBezTo>
                  <a:cubicBezTo>
                    <a:pt x="65" y="0"/>
                    <a:pt x="65" y="9"/>
                    <a:pt x="68" y="13"/>
                  </a:cubicBezTo>
                  <a:cubicBezTo>
                    <a:pt x="76" y="26"/>
                    <a:pt x="83" y="38"/>
                    <a:pt x="90" y="51"/>
                  </a:cubicBezTo>
                  <a:cubicBezTo>
                    <a:pt x="92" y="56"/>
                    <a:pt x="100" y="60"/>
                    <a:pt x="94" y="66"/>
                  </a:cubicBezTo>
                  <a:cubicBezTo>
                    <a:pt x="88" y="72"/>
                    <a:pt x="81" y="75"/>
                    <a:pt x="72" y="70"/>
                  </a:cubicBezTo>
                  <a:cubicBezTo>
                    <a:pt x="61" y="64"/>
                    <a:pt x="49" y="60"/>
                    <a:pt x="38" y="55"/>
                  </a:cubicBezTo>
                  <a:cubicBezTo>
                    <a:pt x="34" y="54"/>
                    <a:pt x="33" y="48"/>
                    <a:pt x="28" y="51"/>
                  </a:cubicBezTo>
                  <a:cubicBezTo>
                    <a:pt x="29" y="54"/>
                    <a:pt x="31" y="56"/>
                    <a:pt x="33" y="5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3335338" y="-531813"/>
              <a:ext cx="379413" cy="404813"/>
            </a:xfrm>
            <a:custGeom>
              <a:avLst/>
              <a:gdLst>
                <a:gd name="T0" fmla="*/ 25 w 101"/>
                <a:gd name="T1" fmla="*/ 59 h 108"/>
                <a:gd name="T2" fmla="*/ 54 w 101"/>
                <a:gd name="T3" fmla="*/ 85 h 108"/>
                <a:gd name="T4" fmla="*/ 59 w 101"/>
                <a:gd name="T5" fmla="*/ 100 h 108"/>
                <a:gd name="T6" fmla="*/ 46 w 101"/>
                <a:gd name="T7" fmla="*/ 97 h 108"/>
                <a:gd name="T8" fmla="*/ 11 w 101"/>
                <a:gd name="T9" fmla="*/ 66 h 108"/>
                <a:gd name="T10" fmla="*/ 4 w 101"/>
                <a:gd name="T11" fmla="*/ 55 h 108"/>
                <a:gd name="T12" fmla="*/ 21 w 101"/>
                <a:gd name="T13" fmla="*/ 43 h 108"/>
                <a:gd name="T14" fmla="*/ 77 w 101"/>
                <a:gd name="T15" fmla="*/ 51 h 108"/>
                <a:gd name="T16" fmla="*/ 47 w 101"/>
                <a:gd name="T17" fmla="*/ 25 h 108"/>
                <a:gd name="T18" fmla="*/ 40 w 101"/>
                <a:gd name="T19" fmla="*/ 10 h 108"/>
                <a:gd name="T20" fmla="*/ 55 w 101"/>
                <a:gd name="T21" fmla="*/ 13 h 108"/>
                <a:gd name="T22" fmla="*/ 89 w 101"/>
                <a:gd name="T23" fmla="*/ 44 h 108"/>
                <a:gd name="T24" fmla="*/ 96 w 101"/>
                <a:gd name="T25" fmla="*/ 55 h 108"/>
                <a:gd name="T26" fmla="*/ 79 w 101"/>
                <a:gd name="T27" fmla="*/ 66 h 108"/>
                <a:gd name="T28" fmla="*/ 25 w 101"/>
                <a:gd name="T29" fmla="*/ 5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08">
                  <a:moveTo>
                    <a:pt x="25" y="59"/>
                  </a:moveTo>
                  <a:cubicBezTo>
                    <a:pt x="37" y="70"/>
                    <a:pt x="46" y="77"/>
                    <a:pt x="54" y="85"/>
                  </a:cubicBezTo>
                  <a:cubicBezTo>
                    <a:pt x="58" y="89"/>
                    <a:pt x="67" y="92"/>
                    <a:pt x="59" y="100"/>
                  </a:cubicBezTo>
                  <a:cubicBezTo>
                    <a:pt x="52" y="108"/>
                    <a:pt x="49" y="100"/>
                    <a:pt x="46" y="97"/>
                  </a:cubicBezTo>
                  <a:cubicBezTo>
                    <a:pt x="34" y="87"/>
                    <a:pt x="22" y="77"/>
                    <a:pt x="11" y="66"/>
                  </a:cubicBezTo>
                  <a:cubicBezTo>
                    <a:pt x="8" y="63"/>
                    <a:pt x="0" y="62"/>
                    <a:pt x="4" y="55"/>
                  </a:cubicBezTo>
                  <a:cubicBezTo>
                    <a:pt x="8" y="49"/>
                    <a:pt x="11" y="42"/>
                    <a:pt x="21" y="43"/>
                  </a:cubicBezTo>
                  <a:cubicBezTo>
                    <a:pt x="38" y="46"/>
                    <a:pt x="55" y="48"/>
                    <a:pt x="77" y="51"/>
                  </a:cubicBezTo>
                  <a:cubicBezTo>
                    <a:pt x="65" y="41"/>
                    <a:pt x="55" y="33"/>
                    <a:pt x="47" y="25"/>
                  </a:cubicBezTo>
                  <a:cubicBezTo>
                    <a:pt x="43" y="21"/>
                    <a:pt x="33" y="19"/>
                    <a:pt x="40" y="10"/>
                  </a:cubicBezTo>
                  <a:cubicBezTo>
                    <a:pt x="48" y="0"/>
                    <a:pt x="51" y="10"/>
                    <a:pt x="55" y="13"/>
                  </a:cubicBezTo>
                  <a:cubicBezTo>
                    <a:pt x="67" y="23"/>
                    <a:pt x="78" y="33"/>
                    <a:pt x="89" y="44"/>
                  </a:cubicBezTo>
                  <a:cubicBezTo>
                    <a:pt x="92" y="47"/>
                    <a:pt x="101" y="49"/>
                    <a:pt x="96" y="55"/>
                  </a:cubicBezTo>
                  <a:cubicBezTo>
                    <a:pt x="92" y="61"/>
                    <a:pt x="89" y="68"/>
                    <a:pt x="79" y="66"/>
                  </a:cubicBezTo>
                  <a:cubicBezTo>
                    <a:pt x="62" y="63"/>
                    <a:pt x="45" y="62"/>
                    <a:pt x="25" y="5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4662488" y="-877888"/>
              <a:ext cx="277813" cy="307975"/>
            </a:xfrm>
            <a:custGeom>
              <a:avLst/>
              <a:gdLst>
                <a:gd name="T0" fmla="*/ 54 w 74"/>
                <a:gd name="T1" fmla="*/ 82 h 82"/>
                <a:gd name="T2" fmla="*/ 31 w 74"/>
                <a:gd name="T3" fmla="*/ 37 h 82"/>
                <a:gd name="T4" fmla="*/ 43 w 74"/>
                <a:gd name="T5" fmla="*/ 37 h 82"/>
                <a:gd name="T6" fmla="*/ 54 w 74"/>
                <a:gd name="T7" fmla="*/ 28 h 82"/>
                <a:gd name="T8" fmla="*/ 43 w 74"/>
                <a:gd name="T9" fmla="*/ 16 h 82"/>
                <a:gd name="T10" fmla="*/ 30 w 74"/>
                <a:gd name="T11" fmla="*/ 21 h 82"/>
                <a:gd name="T12" fmla="*/ 18 w 74"/>
                <a:gd name="T13" fmla="*/ 61 h 82"/>
                <a:gd name="T14" fmla="*/ 8 w 74"/>
                <a:gd name="T15" fmla="*/ 69 h 82"/>
                <a:gd name="T16" fmla="*/ 2 w 74"/>
                <a:gd name="T17" fmla="*/ 56 h 82"/>
                <a:gd name="T18" fmla="*/ 13 w 74"/>
                <a:gd name="T19" fmla="*/ 26 h 82"/>
                <a:gd name="T20" fmla="*/ 24 w 74"/>
                <a:gd name="T21" fmla="*/ 1 h 82"/>
                <a:gd name="T22" fmla="*/ 63 w 74"/>
                <a:gd name="T23" fmla="*/ 12 h 82"/>
                <a:gd name="T24" fmla="*/ 62 w 74"/>
                <a:gd name="T25" fmla="*/ 42 h 82"/>
                <a:gd name="T26" fmla="*/ 51 w 74"/>
                <a:gd name="T27" fmla="*/ 70 h 82"/>
                <a:gd name="T28" fmla="*/ 54 w 74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cubicBezTo>
                    <a:pt x="36" y="77"/>
                    <a:pt x="36" y="77"/>
                    <a:pt x="31" y="37"/>
                  </a:cubicBezTo>
                  <a:cubicBezTo>
                    <a:pt x="35" y="34"/>
                    <a:pt x="39" y="38"/>
                    <a:pt x="43" y="37"/>
                  </a:cubicBezTo>
                  <a:cubicBezTo>
                    <a:pt x="48" y="37"/>
                    <a:pt x="53" y="34"/>
                    <a:pt x="54" y="28"/>
                  </a:cubicBezTo>
                  <a:cubicBezTo>
                    <a:pt x="55" y="20"/>
                    <a:pt x="49" y="18"/>
                    <a:pt x="43" y="16"/>
                  </a:cubicBezTo>
                  <a:cubicBezTo>
                    <a:pt x="37" y="14"/>
                    <a:pt x="32" y="15"/>
                    <a:pt x="30" y="21"/>
                  </a:cubicBezTo>
                  <a:cubicBezTo>
                    <a:pt x="26" y="34"/>
                    <a:pt x="22" y="48"/>
                    <a:pt x="18" y="61"/>
                  </a:cubicBezTo>
                  <a:cubicBezTo>
                    <a:pt x="16" y="66"/>
                    <a:pt x="17" y="72"/>
                    <a:pt x="8" y="69"/>
                  </a:cubicBezTo>
                  <a:cubicBezTo>
                    <a:pt x="0" y="67"/>
                    <a:pt x="0" y="63"/>
                    <a:pt x="2" y="56"/>
                  </a:cubicBezTo>
                  <a:cubicBezTo>
                    <a:pt x="6" y="46"/>
                    <a:pt x="9" y="36"/>
                    <a:pt x="13" y="26"/>
                  </a:cubicBezTo>
                  <a:cubicBezTo>
                    <a:pt x="17" y="18"/>
                    <a:pt x="16" y="2"/>
                    <a:pt x="24" y="1"/>
                  </a:cubicBezTo>
                  <a:cubicBezTo>
                    <a:pt x="37" y="0"/>
                    <a:pt x="52" y="5"/>
                    <a:pt x="63" y="12"/>
                  </a:cubicBezTo>
                  <a:cubicBezTo>
                    <a:pt x="74" y="19"/>
                    <a:pt x="73" y="40"/>
                    <a:pt x="62" y="42"/>
                  </a:cubicBezTo>
                  <a:cubicBezTo>
                    <a:pt x="40" y="46"/>
                    <a:pt x="48" y="59"/>
                    <a:pt x="51" y="70"/>
                  </a:cubicBezTo>
                  <a:cubicBezTo>
                    <a:pt x="51" y="73"/>
                    <a:pt x="52" y="76"/>
                    <a:pt x="54" y="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5300663" y="-393700"/>
              <a:ext cx="341313" cy="320675"/>
            </a:xfrm>
            <a:custGeom>
              <a:avLst/>
              <a:gdLst>
                <a:gd name="T0" fmla="*/ 34 w 91"/>
                <a:gd name="T1" fmla="*/ 85 h 85"/>
                <a:gd name="T2" fmla="*/ 42 w 91"/>
                <a:gd name="T3" fmla="*/ 33 h 85"/>
                <a:gd name="T4" fmla="*/ 57 w 91"/>
                <a:gd name="T5" fmla="*/ 45 h 85"/>
                <a:gd name="T6" fmla="*/ 69 w 91"/>
                <a:gd name="T7" fmla="*/ 43 h 85"/>
                <a:gd name="T8" fmla="*/ 66 w 91"/>
                <a:gd name="T9" fmla="*/ 25 h 85"/>
                <a:gd name="T10" fmla="*/ 55 w 91"/>
                <a:gd name="T11" fmla="*/ 22 h 85"/>
                <a:gd name="T12" fmla="*/ 20 w 91"/>
                <a:gd name="T13" fmla="*/ 45 h 85"/>
                <a:gd name="T14" fmla="*/ 6 w 91"/>
                <a:gd name="T15" fmla="*/ 46 h 85"/>
                <a:gd name="T16" fmla="*/ 11 w 91"/>
                <a:gd name="T17" fmla="*/ 33 h 85"/>
                <a:gd name="T18" fmla="*/ 52 w 91"/>
                <a:gd name="T19" fmla="*/ 6 h 85"/>
                <a:gd name="T20" fmla="*/ 67 w 91"/>
                <a:gd name="T21" fmla="*/ 7 h 85"/>
                <a:gd name="T22" fmla="*/ 83 w 91"/>
                <a:gd name="T23" fmla="*/ 32 h 85"/>
                <a:gd name="T24" fmla="*/ 65 w 91"/>
                <a:gd name="T25" fmla="*/ 58 h 85"/>
                <a:gd name="T26" fmla="*/ 40 w 91"/>
                <a:gd name="T27" fmla="*/ 73 h 85"/>
                <a:gd name="T28" fmla="*/ 34 w 91"/>
                <a:gd name="T2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85">
                  <a:moveTo>
                    <a:pt x="34" y="85"/>
                  </a:moveTo>
                  <a:cubicBezTo>
                    <a:pt x="14" y="61"/>
                    <a:pt x="43" y="52"/>
                    <a:pt x="42" y="33"/>
                  </a:cubicBezTo>
                  <a:cubicBezTo>
                    <a:pt x="49" y="39"/>
                    <a:pt x="52" y="43"/>
                    <a:pt x="57" y="45"/>
                  </a:cubicBezTo>
                  <a:cubicBezTo>
                    <a:pt x="61" y="48"/>
                    <a:pt x="66" y="47"/>
                    <a:pt x="69" y="43"/>
                  </a:cubicBezTo>
                  <a:cubicBezTo>
                    <a:pt x="74" y="36"/>
                    <a:pt x="69" y="30"/>
                    <a:pt x="66" y="25"/>
                  </a:cubicBezTo>
                  <a:cubicBezTo>
                    <a:pt x="62" y="20"/>
                    <a:pt x="60" y="19"/>
                    <a:pt x="55" y="22"/>
                  </a:cubicBezTo>
                  <a:cubicBezTo>
                    <a:pt x="44" y="30"/>
                    <a:pt x="32" y="38"/>
                    <a:pt x="20" y="45"/>
                  </a:cubicBezTo>
                  <a:cubicBezTo>
                    <a:pt x="16" y="48"/>
                    <a:pt x="12" y="55"/>
                    <a:pt x="6" y="46"/>
                  </a:cubicBezTo>
                  <a:cubicBezTo>
                    <a:pt x="0" y="38"/>
                    <a:pt x="5" y="36"/>
                    <a:pt x="11" y="33"/>
                  </a:cubicBezTo>
                  <a:cubicBezTo>
                    <a:pt x="25" y="24"/>
                    <a:pt x="39" y="15"/>
                    <a:pt x="52" y="6"/>
                  </a:cubicBezTo>
                  <a:cubicBezTo>
                    <a:pt x="58" y="2"/>
                    <a:pt x="62" y="0"/>
                    <a:pt x="67" y="7"/>
                  </a:cubicBezTo>
                  <a:cubicBezTo>
                    <a:pt x="72" y="16"/>
                    <a:pt x="79" y="23"/>
                    <a:pt x="83" y="32"/>
                  </a:cubicBezTo>
                  <a:cubicBezTo>
                    <a:pt x="91" y="47"/>
                    <a:pt x="80" y="64"/>
                    <a:pt x="65" y="58"/>
                  </a:cubicBezTo>
                  <a:cubicBezTo>
                    <a:pt x="46" y="50"/>
                    <a:pt x="45" y="63"/>
                    <a:pt x="40" y="73"/>
                  </a:cubicBezTo>
                  <a:cubicBezTo>
                    <a:pt x="38" y="76"/>
                    <a:pt x="37" y="79"/>
                    <a:pt x="34" y="8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8"/>
            <p:cNvSpPr>
              <a:spLocks noEditPoints="1"/>
            </p:cNvSpPr>
            <p:nvPr/>
          </p:nvSpPr>
          <p:spPr bwMode="auto">
            <a:xfrm>
              <a:off x="3211513" y="-133350"/>
              <a:ext cx="307975" cy="300038"/>
            </a:xfrm>
            <a:custGeom>
              <a:avLst/>
              <a:gdLst>
                <a:gd name="T0" fmla="*/ 48 w 82"/>
                <a:gd name="T1" fmla="*/ 80 h 80"/>
                <a:gd name="T2" fmla="*/ 5 w 82"/>
                <a:gd name="T3" fmla="*/ 24 h 80"/>
                <a:gd name="T4" fmla="*/ 4 w 82"/>
                <a:gd name="T5" fmla="*/ 8 h 80"/>
                <a:gd name="T6" fmla="*/ 18 w 82"/>
                <a:gd name="T7" fmla="*/ 1 h 80"/>
                <a:gd name="T8" fmla="*/ 69 w 82"/>
                <a:gd name="T9" fmla="*/ 5 h 80"/>
                <a:gd name="T10" fmla="*/ 82 w 82"/>
                <a:gd name="T11" fmla="*/ 10 h 80"/>
                <a:gd name="T12" fmla="*/ 67 w 82"/>
                <a:gd name="T13" fmla="*/ 21 h 80"/>
                <a:gd name="T14" fmla="*/ 44 w 82"/>
                <a:gd name="T15" fmla="*/ 30 h 80"/>
                <a:gd name="T16" fmla="*/ 48 w 82"/>
                <a:gd name="T17" fmla="*/ 55 h 80"/>
                <a:gd name="T18" fmla="*/ 48 w 82"/>
                <a:gd name="T19" fmla="*/ 80 h 80"/>
                <a:gd name="T20" fmla="*/ 30 w 82"/>
                <a:gd name="T21" fmla="*/ 34 h 80"/>
                <a:gd name="T22" fmla="*/ 39 w 82"/>
                <a:gd name="T23" fmla="*/ 17 h 80"/>
                <a:gd name="T24" fmla="*/ 15 w 82"/>
                <a:gd name="T25" fmla="*/ 15 h 80"/>
                <a:gd name="T26" fmla="*/ 30 w 82"/>
                <a:gd name="T27" fmla="*/ 3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80">
                  <a:moveTo>
                    <a:pt x="48" y="80"/>
                  </a:moveTo>
                  <a:cubicBezTo>
                    <a:pt x="33" y="61"/>
                    <a:pt x="19" y="42"/>
                    <a:pt x="5" y="24"/>
                  </a:cubicBezTo>
                  <a:cubicBezTo>
                    <a:pt x="0" y="18"/>
                    <a:pt x="2" y="14"/>
                    <a:pt x="4" y="8"/>
                  </a:cubicBezTo>
                  <a:cubicBezTo>
                    <a:pt x="6" y="1"/>
                    <a:pt x="11" y="0"/>
                    <a:pt x="18" y="1"/>
                  </a:cubicBezTo>
                  <a:cubicBezTo>
                    <a:pt x="35" y="3"/>
                    <a:pt x="52" y="4"/>
                    <a:pt x="69" y="5"/>
                  </a:cubicBezTo>
                  <a:cubicBezTo>
                    <a:pt x="74" y="6"/>
                    <a:pt x="82" y="2"/>
                    <a:pt x="82" y="10"/>
                  </a:cubicBezTo>
                  <a:cubicBezTo>
                    <a:pt x="82" y="17"/>
                    <a:pt x="77" y="23"/>
                    <a:pt x="67" y="21"/>
                  </a:cubicBezTo>
                  <a:cubicBezTo>
                    <a:pt x="58" y="19"/>
                    <a:pt x="50" y="18"/>
                    <a:pt x="44" y="30"/>
                  </a:cubicBezTo>
                  <a:cubicBezTo>
                    <a:pt x="40" y="40"/>
                    <a:pt x="39" y="47"/>
                    <a:pt x="48" y="55"/>
                  </a:cubicBezTo>
                  <a:cubicBezTo>
                    <a:pt x="56" y="62"/>
                    <a:pt x="58" y="70"/>
                    <a:pt x="48" y="80"/>
                  </a:cubicBezTo>
                  <a:close/>
                  <a:moveTo>
                    <a:pt x="30" y="34"/>
                  </a:moveTo>
                  <a:cubicBezTo>
                    <a:pt x="33" y="28"/>
                    <a:pt x="36" y="23"/>
                    <a:pt x="39" y="17"/>
                  </a:cubicBezTo>
                  <a:cubicBezTo>
                    <a:pt x="30" y="17"/>
                    <a:pt x="23" y="13"/>
                    <a:pt x="15" y="15"/>
                  </a:cubicBezTo>
                  <a:cubicBezTo>
                    <a:pt x="20" y="22"/>
                    <a:pt x="25" y="27"/>
                    <a:pt x="30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4406900" y="-931863"/>
              <a:ext cx="214313" cy="304800"/>
            </a:xfrm>
            <a:custGeom>
              <a:avLst/>
              <a:gdLst>
                <a:gd name="T0" fmla="*/ 2 w 57"/>
                <a:gd name="T1" fmla="*/ 42 h 81"/>
                <a:gd name="T2" fmla="*/ 48 w 57"/>
                <a:gd name="T3" fmla="*/ 6 h 81"/>
                <a:gd name="T4" fmla="*/ 56 w 57"/>
                <a:gd name="T5" fmla="*/ 12 h 81"/>
                <a:gd name="T6" fmla="*/ 48 w 57"/>
                <a:gd name="T7" fmla="*/ 18 h 81"/>
                <a:gd name="T8" fmla="*/ 28 w 57"/>
                <a:gd name="T9" fmla="*/ 18 h 81"/>
                <a:gd name="T10" fmla="*/ 20 w 57"/>
                <a:gd name="T11" fmla="*/ 28 h 81"/>
                <a:gd name="T12" fmla="*/ 28 w 57"/>
                <a:gd name="T13" fmla="*/ 37 h 81"/>
                <a:gd name="T14" fmla="*/ 32 w 57"/>
                <a:gd name="T15" fmla="*/ 37 h 81"/>
                <a:gd name="T16" fmla="*/ 49 w 57"/>
                <a:gd name="T17" fmla="*/ 41 h 81"/>
                <a:gd name="T18" fmla="*/ 32 w 57"/>
                <a:gd name="T19" fmla="*/ 47 h 81"/>
                <a:gd name="T20" fmla="*/ 17 w 57"/>
                <a:gd name="T21" fmla="*/ 58 h 81"/>
                <a:gd name="T22" fmla="*/ 31 w 57"/>
                <a:gd name="T23" fmla="*/ 66 h 81"/>
                <a:gd name="T24" fmla="*/ 41 w 57"/>
                <a:gd name="T25" fmla="*/ 66 h 81"/>
                <a:gd name="T26" fmla="*/ 53 w 57"/>
                <a:gd name="T27" fmla="*/ 72 h 81"/>
                <a:gd name="T28" fmla="*/ 41 w 57"/>
                <a:gd name="T29" fmla="*/ 78 h 81"/>
                <a:gd name="T30" fmla="*/ 37 w 57"/>
                <a:gd name="T31" fmla="*/ 78 h 81"/>
                <a:gd name="T32" fmla="*/ 2 w 57"/>
                <a:gd name="T33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81">
                  <a:moveTo>
                    <a:pt x="2" y="42"/>
                  </a:moveTo>
                  <a:cubicBezTo>
                    <a:pt x="5" y="4"/>
                    <a:pt x="10" y="0"/>
                    <a:pt x="48" y="6"/>
                  </a:cubicBezTo>
                  <a:cubicBezTo>
                    <a:pt x="52" y="6"/>
                    <a:pt x="57" y="6"/>
                    <a:pt x="56" y="12"/>
                  </a:cubicBezTo>
                  <a:cubicBezTo>
                    <a:pt x="56" y="18"/>
                    <a:pt x="52" y="17"/>
                    <a:pt x="48" y="18"/>
                  </a:cubicBezTo>
                  <a:cubicBezTo>
                    <a:pt x="41" y="18"/>
                    <a:pt x="34" y="18"/>
                    <a:pt x="28" y="18"/>
                  </a:cubicBezTo>
                  <a:cubicBezTo>
                    <a:pt x="20" y="18"/>
                    <a:pt x="19" y="23"/>
                    <a:pt x="20" y="28"/>
                  </a:cubicBezTo>
                  <a:cubicBezTo>
                    <a:pt x="20" y="34"/>
                    <a:pt x="22" y="37"/>
                    <a:pt x="28" y="37"/>
                  </a:cubicBezTo>
                  <a:cubicBezTo>
                    <a:pt x="29" y="36"/>
                    <a:pt x="31" y="36"/>
                    <a:pt x="32" y="37"/>
                  </a:cubicBezTo>
                  <a:cubicBezTo>
                    <a:pt x="38" y="39"/>
                    <a:pt x="48" y="31"/>
                    <a:pt x="49" y="41"/>
                  </a:cubicBezTo>
                  <a:cubicBezTo>
                    <a:pt x="49" y="52"/>
                    <a:pt x="38" y="46"/>
                    <a:pt x="32" y="47"/>
                  </a:cubicBezTo>
                  <a:cubicBezTo>
                    <a:pt x="24" y="48"/>
                    <a:pt x="17" y="47"/>
                    <a:pt x="17" y="58"/>
                  </a:cubicBezTo>
                  <a:cubicBezTo>
                    <a:pt x="17" y="69"/>
                    <a:pt x="25" y="66"/>
                    <a:pt x="31" y="66"/>
                  </a:cubicBezTo>
                  <a:cubicBezTo>
                    <a:pt x="35" y="67"/>
                    <a:pt x="38" y="66"/>
                    <a:pt x="41" y="66"/>
                  </a:cubicBezTo>
                  <a:cubicBezTo>
                    <a:pt x="46" y="67"/>
                    <a:pt x="53" y="63"/>
                    <a:pt x="53" y="72"/>
                  </a:cubicBezTo>
                  <a:cubicBezTo>
                    <a:pt x="53" y="81"/>
                    <a:pt x="45" y="77"/>
                    <a:pt x="41" y="78"/>
                  </a:cubicBezTo>
                  <a:cubicBezTo>
                    <a:pt x="39" y="78"/>
                    <a:pt x="38" y="78"/>
                    <a:pt x="37" y="78"/>
                  </a:cubicBezTo>
                  <a:cubicBezTo>
                    <a:pt x="0" y="78"/>
                    <a:pt x="0" y="78"/>
                    <a:pt x="2" y="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5064125" y="-592138"/>
              <a:ext cx="322263" cy="311150"/>
            </a:xfrm>
            <a:custGeom>
              <a:avLst/>
              <a:gdLst>
                <a:gd name="T0" fmla="*/ 0 w 86"/>
                <a:gd name="T1" fmla="*/ 30 h 83"/>
                <a:gd name="T2" fmla="*/ 64 w 86"/>
                <a:gd name="T3" fmla="*/ 3 h 83"/>
                <a:gd name="T4" fmla="*/ 81 w 86"/>
                <a:gd name="T5" fmla="*/ 7 h 83"/>
                <a:gd name="T6" fmla="*/ 84 w 86"/>
                <a:gd name="T7" fmla="*/ 21 h 83"/>
                <a:gd name="T8" fmla="*/ 61 w 86"/>
                <a:gd name="T9" fmla="*/ 83 h 83"/>
                <a:gd name="T10" fmla="*/ 53 w 86"/>
                <a:gd name="T11" fmla="*/ 60 h 83"/>
                <a:gd name="T12" fmla="*/ 48 w 86"/>
                <a:gd name="T13" fmla="*/ 40 h 83"/>
                <a:gd name="T14" fmla="*/ 26 w 86"/>
                <a:gd name="T15" fmla="*/ 35 h 83"/>
                <a:gd name="T16" fmla="*/ 0 w 86"/>
                <a:gd name="T17" fmla="*/ 30 h 83"/>
                <a:gd name="T18" fmla="*/ 69 w 86"/>
                <a:gd name="T19" fmla="*/ 17 h 83"/>
                <a:gd name="T20" fmla="*/ 51 w 86"/>
                <a:gd name="T21" fmla="*/ 27 h 83"/>
                <a:gd name="T22" fmla="*/ 59 w 86"/>
                <a:gd name="T23" fmla="*/ 34 h 83"/>
                <a:gd name="T24" fmla="*/ 69 w 86"/>
                <a:gd name="T25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83">
                  <a:moveTo>
                    <a:pt x="0" y="30"/>
                  </a:moveTo>
                  <a:cubicBezTo>
                    <a:pt x="21" y="21"/>
                    <a:pt x="43" y="13"/>
                    <a:pt x="64" y="3"/>
                  </a:cubicBezTo>
                  <a:cubicBezTo>
                    <a:pt x="71" y="0"/>
                    <a:pt x="76" y="3"/>
                    <a:pt x="81" y="7"/>
                  </a:cubicBezTo>
                  <a:cubicBezTo>
                    <a:pt x="86" y="11"/>
                    <a:pt x="86" y="15"/>
                    <a:pt x="84" y="21"/>
                  </a:cubicBezTo>
                  <a:cubicBezTo>
                    <a:pt x="76" y="41"/>
                    <a:pt x="69" y="62"/>
                    <a:pt x="61" y="83"/>
                  </a:cubicBezTo>
                  <a:cubicBezTo>
                    <a:pt x="49" y="78"/>
                    <a:pt x="47" y="70"/>
                    <a:pt x="53" y="60"/>
                  </a:cubicBezTo>
                  <a:cubicBezTo>
                    <a:pt x="58" y="52"/>
                    <a:pt x="56" y="46"/>
                    <a:pt x="48" y="40"/>
                  </a:cubicBezTo>
                  <a:cubicBezTo>
                    <a:pt x="41" y="35"/>
                    <a:pt x="36" y="28"/>
                    <a:pt x="26" y="35"/>
                  </a:cubicBezTo>
                  <a:cubicBezTo>
                    <a:pt x="17" y="42"/>
                    <a:pt x="7" y="44"/>
                    <a:pt x="0" y="30"/>
                  </a:cubicBezTo>
                  <a:close/>
                  <a:moveTo>
                    <a:pt x="69" y="17"/>
                  </a:moveTo>
                  <a:cubicBezTo>
                    <a:pt x="62" y="19"/>
                    <a:pt x="54" y="19"/>
                    <a:pt x="51" y="27"/>
                  </a:cubicBezTo>
                  <a:cubicBezTo>
                    <a:pt x="51" y="28"/>
                    <a:pt x="57" y="34"/>
                    <a:pt x="59" y="34"/>
                  </a:cubicBezTo>
                  <a:cubicBezTo>
                    <a:pt x="69" y="34"/>
                    <a:pt x="66" y="23"/>
                    <a:pt x="69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4052888" y="-915988"/>
              <a:ext cx="285750" cy="319088"/>
            </a:xfrm>
            <a:custGeom>
              <a:avLst/>
              <a:gdLst>
                <a:gd name="T0" fmla="*/ 45 w 76"/>
                <a:gd name="T1" fmla="*/ 64 h 85"/>
                <a:gd name="T2" fmla="*/ 70 w 76"/>
                <a:gd name="T3" fmla="*/ 0 h 85"/>
                <a:gd name="T4" fmla="*/ 76 w 76"/>
                <a:gd name="T5" fmla="*/ 3 h 85"/>
                <a:gd name="T6" fmla="*/ 58 w 76"/>
                <a:gd name="T7" fmla="*/ 73 h 85"/>
                <a:gd name="T8" fmla="*/ 34 w 76"/>
                <a:gd name="T9" fmla="*/ 75 h 85"/>
                <a:gd name="T10" fmla="*/ 0 w 76"/>
                <a:gd name="T11" fmla="*/ 19 h 85"/>
                <a:gd name="T12" fmla="*/ 19 w 76"/>
                <a:gd name="T13" fmla="*/ 21 h 85"/>
                <a:gd name="T14" fmla="*/ 32 w 76"/>
                <a:gd name="T15" fmla="*/ 43 h 85"/>
                <a:gd name="T16" fmla="*/ 45 w 76"/>
                <a:gd name="T17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5">
                  <a:moveTo>
                    <a:pt x="45" y="64"/>
                  </a:moveTo>
                  <a:cubicBezTo>
                    <a:pt x="57" y="43"/>
                    <a:pt x="49" y="15"/>
                    <a:pt x="70" y="0"/>
                  </a:cubicBezTo>
                  <a:cubicBezTo>
                    <a:pt x="72" y="1"/>
                    <a:pt x="74" y="2"/>
                    <a:pt x="76" y="3"/>
                  </a:cubicBezTo>
                  <a:cubicBezTo>
                    <a:pt x="70" y="26"/>
                    <a:pt x="65" y="50"/>
                    <a:pt x="58" y="73"/>
                  </a:cubicBezTo>
                  <a:cubicBezTo>
                    <a:pt x="55" y="84"/>
                    <a:pt x="40" y="85"/>
                    <a:pt x="34" y="75"/>
                  </a:cubicBezTo>
                  <a:cubicBezTo>
                    <a:pt x="22" y="57"/>
                    <a:pt x="12" y="39"/>
                    <a:pt x="0" y="19"/>
                  </a:cubicBezTo>
                  <a:cubicBezTo>
                    <a:pt x="7" y="18"/>
                    <a:pt x="13" y="9"/>
                    <a:pt x="19" y="21"/>
                  </a:cubicBezTo>
                  <a:cubicBezTo>
                    <a:pt x="23" y="28"/>
                    <a:pt x="28" y="36"/>
                    <a:pt x="32" y="43"/>
                  </a:cubicBezTo>
                  <a:cubicBezTo>
                    <a:pt x="36" y="50"/>
                    <a:pt x="40" y="57"/>
                    <a:pt x="45" y="6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4883150" y="-784225"/>
              <a:ext cx="277813" cy="285750"/>
            </a:xfrm>
            <a:custGeom>
              <a:avLst/>
              <a:gdLst>
                <a:gd name="T0" fmla="*/ 33 w 74"/>
                <a:gd name="T1" fmla="*/ 75 h 76"/>
                <a:gd name="T2" fmla="*/ 15 w 74"/>
                <a:gd name="T3" fmla="*/ 69 h 76"/>
                <a:gd name="T4" fmla="*/ 6 w 74"/>
                <a:gd name="T5" fmla="*/ 55 h 76"/>
                <a:gd name="T6" fmla="*/ 20 w 74"/>
                <a:gd name="T7" fmla="*/ 59 h 76"/>
                <a:gd name="T8" fmla="*/ 35 w 74"/>
                <a:gd name="T9" fmla="*/ 60 h 76"/>
                <a:gd name="T10" fmla="*/ 34 w 74"/>
                <a:gd name="T11" fmla="*/ 46 h 76"/>
                <a:gd name="T12" fmla="*/ 31 w 74"/>
                <a:gd name="T13" fmla="*/ 36 h 76"/>
                <a:gd name="T14" fmla="*/ 34 w 74"/>
                <a:gd name="T15" fmla="*/ 8 h 76"/>
                <a:gd name="T16" fmla="*/ 67 w 74"/>
                <a:gd name="T17" fmla="*/ 13 h 76"/>
                <a:gd name="T18" fmla="*/ 70 w 74"/>
                <a:gd name="T19" fmla="*/ 24 h 76"/>
                <a:gd name="T20" fmla="*/ 61 w 74"/>
                <a:gd name="T21" fmla="*/ 23 h 76"/>
                <a:gd name="T22" fmla="*/ 45 w 74"/>
                <a:gd name="T23" fmla="*/ 20 h 76"/>
                <a:gd name="T24" fmla="*/ 46 w 74"/>
                <a:gd name="T25" fmla="*/ 37 h 76"/>
                <a:gd name="T26" fmla="*/ 51 w 74"/>
                <a:gd name="T27" fmla="*/ 52 h 76"/>
                <a:gd name="T28" fmla="*/ 33 w 74"/>
                <a:gd name="T29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33" y="75"/>
                  </a:moveTo>
                  <a:cubicBezTo>
                    <a:pt x="27" y="76"/>
                    <a:pt x="21" y="73"/>
                    <a:pt x="15" y="69"/>
                  </a:cubicBezTo>
                  <a:cubicBezTo>
                    <a:pt x="11" y="66"/>
                    <a:pt x="0" y="64"/>
                    <a:pt x="6" y="55"/>
                  </a:cubicBezTo>
                  <a:cubicBezTo>
                    <a:pt x="12" y="44"/>
                    <a:pt x="15" y="57"/>
                    <a:pt x="20" y="59"/>
                  </a:cubicBezTo>
                  <a:cubicBezTo>
                    <a:pt x="25" y="61"/>
                    <a:pt x="30" y="64"/>
                    <a:pt x="35" y="60"/>
                  </a:cubicBezTo>
                  <a:cubicBezTo>
                    <a:pt x="41" y="55"/>
                    <a:pt x="36" y="50"/>
                    <a:pt x="34" y="46"/>
                  </a:cubicBezTo>
                  <a:cubicBezTo>
                    <a:pt x="33" y="43"/>
                    <a:pt x="32" y="40"/>
                    <a:pt x="31" y="36"/>
                  </a:cubicBezTo>
                  <a:cubicBezTo>
                    <a:pt x="27" y="26"/>
                    <a:pt x="22" y="15"/>
                    <a:pt x="34" y="8"/>
                  </a:cubicBezTo>
                  <a:cubicBezTo>
                    <a:pt x="46" y="0"/>
                    <a:pt x="57" y="6"/>
                    <a:pt x="67" y="13"/>
                  </a:cubicBezTo>
                  <a:cubicBezTo>
                    <a:pt x="72" y="16"/>
                    <a:pt x="74" y="19"/>
                    <a:pt x="70" y="24"/>
                  </a:cubicBezTo>
                  <a:cubicBezTo>
                    <a:pt x="67" y="30"/>
                    <a:pt x="64" y="25"/>
                    <a:pt x="61" y="23"/>
                  </a:cubicBezTo>
                  <a:cubicBezTo>
                    <a:pt x="56" y="19"/>
                    <a:pt x="50" y="16"/>
                    <a:pt x="45" y="20"/>
                  </a:cubicBezTo>
                  <a:cubicBezTo>
                    <a:pt x="39" y="25"/>
                    <a:pt x="44" y="31"/>
                    <a:pt x="46" y="37"/>
                  </a:cubicBezTo>
                  <a:cubicBezTo>
                    <a:pt x="48" y="42"/>
                    <a:pt x="50" y="46"/>
                    <a:pt x="51" y="52"/>
                  </a:cubicBezTo>
                  <a:cubicBezTo>
                    <a:pt x="55" y="66"/>
                    <a:pt x="49" y="75"/>
                    <a:pt x="33" y="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5465763" y="-152400"/>
              <a:ext cx="307975" cy="228600"/>
            </a:xfrm>
            <a:custGeom>
              <a:avLst/>
              <a:gdLst>
                <a:gd name="T0" fmla="*/ 47 w 82"/>
                <a:gd name="T1" fmla="*/ 37 h 61"/>
                <a:gd name="T2" fmla="*/ 82 w 82"/>
                <a:gd name="T3" fmla="*/ 57 h 61"/>
                <a:gd name="T4" fmla="*/ 57 w 82"/>
                <a:gd name="T5" fmla="*/ 55 h 61"/>
                <a:gd name="T6" fmla="*/ 13 w 82"/>
                <a:gd name="T7" fmla="*/ 58 h 61"/>
                <a:gd name="T8" fmla="*/ 2 w 82"/>
                <a:gd name="T9" fmla="*/ 52 h 61"/>
                <a:gd name="T10" fmla="*/ 5 w 82"/>
                <a:gd name="T11" fmla="*/ 43 h 61"/>
                <a:gd name="T12" fmla="*/ 56 w 82"/>
                <a:gd name="T13" fmla="*/ 0 h 61"/>
                <a:gd name="T14" fmla="*/ 47 w 82"/>
                <a:gd name="T15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61">
                  <a:moveTo>
                    <a:pt x="47" y="37"/>
                  </a:moveTo>
                  <a:cubicBezTo>
                    <a:pt x="57" y="47"/>
                    <a:pt x="79" y="35"/>
                    <a:pt x="82" y="57"/>
                  </a:cubicBezTo>
                  <a:cubicBezTo>
                    <a:pt x="73" y="61"/>
                    <a:pt x="65" y="56"/>
                    <a:pt x="57" y="55"/>
                  </a:cubicBezTo>
                  <a:cubicBezTo>
                    <a:pt x="42" y="52"/>
                    <a:pt x="28" y="49"/>
                    <a:pt x="13" y="58"/>
                  </a:cubicBezTo>
                  <a:cubicBezTo>
                    <a:pt x="8" y="61"/>
                    <a:pt x="4" y="60"/>
                    <a:pt x="2" y="52"/>
                  </a:cubicBezTo>
                  <a:cubicBezTo>
                    <a:pt x="1" y="48"/>
                    <a:pt x="0" y="44"/>
                    <a:pt x="5" y="43"/>
                  </a:cubicBezTo>
                  <a:cubicBezTo>
                    <a:pt x="32" y="41"/>
                    <a:pt x="40" y="15"/>
                    <a:pt x="56" y="0"/>
                  </a:cubicBezTo>
                  <a:cubicBezTo>
                    <a:pt x="73" y="17"/>
                    <a:pt x="50" y="24"/>
                    <a:pt x="47" y="3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3917950" y="-822325"/>
              <a:ext cx="157163" cy="282575"/>
            </a:xfrm>
            <a:custGeom>
              <a:avLst/>
              <a:gdLst>
                <a:gd name="T0" fmla="*/ 13 w 42"/>
                <a:gd name="T1" fmla="*/ 1 h 75"/>
                <a:gd name="T2" fmla="*/ 21 w 42"/>
                <a:gd name="T3" fmla="*/ 9 h 75"/>
                <a:gd name="T4" fmla="*/ 39 w 42"/>
                <a:gd name="T5" fmla="*/ 57 h 75"/>
                <a:gd name="T6" fmla="*/ 34 w 42"/>
                <a:gd name="T7" fmla="*/ 71 h 75"/>
                <a:gd name="T8" fmla="*/ 23 w 42"/>
                <a:gd name="T9" fmla="*/ 62 h 75"/>
                <a:gd name="T10" fmla="*/ 5 w 42"/>
                <a:gd name="T11" fmla="*/ 14 h 75"/>
                <a:gd name="T12" fmla="*/ 13 w 42"/>
                <a:gd name="T13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5">
                  <a:moveTo>
                    <a:pt x="13" y="1"/>
                  </a:moveTo>
                  <a:cubicBezTo>
                    <a:pt x="20" y="0"/>
                    <a:pt x="20" y="6"/>
                    <a:pt x="21" y="9"/>
                  </a:cubicBezTo>
                  <a:cubicBezTo>
                    <a:pt x="27" y="25"/>
                    <a:pt x="33" y="41"/>
                    <a:pt x="39" y="57"/>
                  </a:cubicBezTo>
                  <a:cubicBezTo>
                    <a:pt x="41" y="63"/>
                    <a:pt x="42" y="68"/>
                    <a:pt x="34" y="71"/>
                  </a:cubicBezTo>
                  <a:cubicBezTo>
                    <a:pt x="24" y="75"/>
                    <a:pt x="25" y="68"/>
                    <a:pt x="23" y="62"/>
                  </a:cubicBezTo>
                  <a:cubicBezTo>
                    <a:pt x="17" y="46"/>
                    <a:pt x="12" y="30"/>
                    <a:pt x="5" y="14"/>
                  </a:cubicBezTo>
                  <a:cubicBezTo>
                    <a:pt x="0" y="2"/>
                    <a:pt x="10" y="5"/>
                    <a:pt x="13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9" name="Google Shape;1044;p38"/>
          <p:cNvSpPr txBox="1">
            <a:spLocks/>
          </p:cNvSpPr>
          <p:nvPr/>
        </p:nvSpPr>
        <p:spPr>
          <a:xfrm>
            <a:off x="2307169" y="1938431"/>
            <a:ext cx="1617785" cy="116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SemiBold"/>
              <a:buNone/>
              <a:defRPr sz="3900" b="0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SemiBold"/>
              <a:buNone/>
              <a:defRPr sz="5200" b="0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SemiBold"/>
              <a:buNone/>
              <a:defRPr sz="5200" b="0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SemiBold"/>
              <a:buNone/>
              <a:defRPr sz="5200" b="0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SemiBold"/>
              <a:buNone/>
              <a:defRPr sz="5200" b="0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SemiBold"/>
              <a:buNone/>
              <a:defRPr sz="5200" b="0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SemiBold"/>
              <a:buNone/>
              <a:defRPr sz="5200" b="0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SemiBold"/>
              <a:buNone/>
              <a:defRPr sz="5200" b="0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SemiBold"/>
              <a:buNone/>
              <a:defRPr sz="5200" b="0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en-GB" sz="2800" dirty="0" smtClean="0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YEARS</a:t>
            </a:r>
            <a:br>
              <a:rPr lang="en-GB" sz="2800" dirty="0" smtClean="0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en-GB" sz="1600" dirty="0">
              <a:solidFill>
                <a:schemeClr val="accent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71" y="943697"/>
            <a:ext cx="2472357" cy="3718269"/>
          </a:xfrm>
          <a:prstGeom prst="rect">
            <a:avLst/>
          </a:prstGeom>
        </p:spPr>
      </p:pic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117867" y="4965391"/>
            <a:ext cx="8963026" cy="106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17867" y="4449453"/>
            <a:ext cx="295275" cy="47783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Freeform 6"/>
          <p:cNvSpPr>
            <a:spLocks/>
          </p:cNvSpPr>
          <p:nvPr/>
        </p:nvSpPr>
        <p:spPr bwMode="auto">
          <a:xfrm>
            <a:off x="344487" y="411163"/>
            <a:ext cx="2784475" cy="41275"/>
          </a:xfrm>
          <a:custGeom>
            <a:avLst/>
            <a:gdLst>
              <a:gd name="T0" fmla="*/ 3 w 687"/>
              <a:gd name="T1" fmla="*/ 10 h 10"/>
              <a:gd name="T2" fmla="*/ 7 w 687"/>
              <a:gd name="T3" fmla="*/ 3 h 10"/>
              <a:gd name="T4" fmla="*/ 12 w 687"/>
              <a:gd name="T5" fmla="*/ 3 h 10"/>
              <a:gd name="T6" fmla="*/ 422 w 687"/>
              <a:gd name="T7" fmla="*/ 3 h 10"/>
              <a:gd name="T8" fmla="*/ 675 w 687"/>
              <a:gd name="T9" fmla="*/ 3 h 10"/>
              <a:gd name="T10" fmla="*/ 683 w 687"/>
              <a:gd name="T11" fmla="*/ 10 h 10"/>
              <a:gd name="T12" fmla="*/ 589 w 687"/>
              <a:gd name="T13" fmla="*/ 10 h 10"/>
              <a:gd name="T14" fmla="*/ 173 w 687"/>
              <a:gd name="T15" fmla="*/ 10 h 10"/>
              <a:gd name="T16" fmla="*/ 3 w 687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10">
                <a:moveTo>
                  <a:pt x="3" y="10"/>
                </a:moveTo>
                <a:cubicBezTo>
                  <a:pt x="0" y="5"/>
                  <a:pt x="1" y="3"/>
                  <a:pt x="7" y="3"/>
                </a:cubicBezTo>
                <a:cubicBezTo>
                  <a:pt x="9" y="2"/>
                  <a:pt x="11" y="3"/>
                  <a:pt x="12" y="3"/>
                </a:cubicBezTo>
                <a:cubicBezTo>
                  <a:pt x="149" y="3"/>
                  <a:pt x="286" y="3"/>
                  <a:pt x="422" y="3"/>
                </a:cubicBezTo>
                <a:cubicBezTo>
                  <a:pt x="507" y="3"/>
                  <a:pt x="591" y="2"/>
                  <a:pt x="675" y="3"/>
                </a:cubicBezTo>
                <a:cubicBezTo>
                  <a:pt x="680" y="3"/>
                  <a:pt x="687" y="0"/>
                  <a:pt x="683" y="10"/>
                </a:cubicBezTo>
                <a:cubicBezTo>
                  <a:pt x="652" y="10"/>
                  <a:pt x="620" y="10"/>
                  <a:pt x="589" y="10"/>
                </a:cubicBezTo>
                <a:cubicBezTo>
                  <a:pt x="450" y="10"/>
                  <a:pt x="312" y="10"/>
                  <a:pt x="173" y="10"/>
                </a:cubicBezTo>
                <a:cubicBezTo>
                  <a:pt x="117" y="10"/>
                  <a:pt x="60" y="10"/>
                  <a:pt x="3" y="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" name="Freeform 7"/>
          <p:cNvSpPr>
            <a:spLocks/>
          </p:cNvSpPr>
          <p:nvPr/>
        </p:nvSpPr>
        <p:spPr bwMode="auto">
          <a:xfrm>
            <a:off x="6032500" y="411163"/>
            <a:ext cx="2784475" cy="33338"/>
          </a:xfrm>
          <a:custGeom>
            <a:avLst/>
            <a:gdLst>
              <a:gd name="T0" fmla="*/ 5 w 687"/>
              <a:gd name="T1" fmla="*/ 8 h 8"/>
              <a:gd name="T2" fmla="*/ 8 w 687"/>
              <a:gd name="T3" fmla="*/ 0 h 8"/>
              <a:gd name="T4" fmla="*/ 14 w 687"/>
              <a:gd name="T5" fmla="*/ 0 h 8"/>
              <a:gd name="T6" fmla="*/ 652 w 687"/>
              <a:gd name="T7" fmla="*/ 0 h 8"/>
              <a:gd name="T8" fmla="*/ 680 w 687"/>
              <a:gd name="T9" fmla="*/ 0 h 8"/>
              <a:gd name="T10" fmla="*/ 684 w 687"/>
              <a:gd name="T11" fmla="*/ 7 h 8"/>
              <a:gd name="T12" fmla="*/ 659 w 687"/>
              <a:gd name="T13" fmla="*/ 8 h 8"/>
              <a:gd name="T14" fmla="*/ 145 w 687"/>
              <a:gd name="T15" fmla="*/ 8 h 8"/>
              <a:gd name="T16" fmla="*/ 5 w 687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8">
                <a:moveTo>
                  <a:pt x="5" y="8"/>
                </a:moveTo>
                <a:cubicBezTo>
                  <a:pt x="0" y="3"/>
                  <a:pt x="2" y="1"/>
                  <a:pt x="8" y="0"/>
                </a:cubicBezTo>
                <a:cubicBezTo>
                  <a:pt x="10" y="0"/>
                  <a:pt x="12" y="0"/>
                  <a:pt x="14" y="0"/>
                </a:cubicBezTo>
                <a:cubicBezTo>
                  <a:pt x="227" y="0"/>
                  <a:pt x="440" y="0"/>
                  <a:pt x="652" y="0"/>
                </a:cubicBezTo>
                <a:cubicBezTo>
                  <a:pt x="661" y="0"/>
                  <a:pt x="671" y="0"/>
                  <a:pt x="680" y="0"/>
                </a:cubicBezTo>
                <a:cubicBezTo>
                  <a:pt x="685" y="0"/>
                  <a:pt x="687" y="2"/>
                  <a:pt x="684" y="7"/>
                </a:cubicBezTo>
                <a:cubicBezTo>
                  <a:pt x="676" y="7"/>
                  <a:pt x="668" y="8"/>
                  <a:pt x="659" y="8"/>
                </a:cubicBezTo>
                <a:cubicBezTo>
                  <a:pt x="488" y="8"/>
                  <a:pt x="316" y="8"/>
                  <a:pt x="145" y="8"/>
                </a:cubicBezTo>
                <a:cubicBezTo>
                  <a:pt x="98" y="8"/>
                  <a:pt x="51" y="8"/>
                  <a:pt x="5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4" name="Freeform 8"/>
          <p:cNvSpPr>
            <a:spLocks noEditPoints="1"/>
          </p:cNvSpPr>
          <p:nvPr/>
        </p:nvSpPr>
        <p:spPr bwMode="auto">
          <a:xfrm>
            <a:off x="5849938" y="366713"/>
            <a:ext cx="112713" cy="119063"/>
          </a:xfrm>
          <a:custGeom>
            <a:avLst/>
            <a:gdLst>
              <a:gd name="T0" fmla="*/ 28 w 28"/>
              <a:gd name="T1" fmla="*/ 14 h 29"/>
              <a:gd name="T2" fmla="*/ 14 w 28"/>
              <a:gd name="T3" fmla="*/ 29 h 29"/>
              <a:gd name="T4" fmla="*/ 0 w 28"/>
              <a:gd name="T5" fmla="*/ 15 h 29"/>
              <a:gd name="T6" fmla="*/ 14 w 28"/>
              <a:gd name="T7" fmla="*/ 0 h 29"/>
              <a:gd name="T8" fmla="*/ 28 w 28"/>
              <a:gd name="T9" fmla="*/ 14 h 29"/>
              <a:gd name="T10" fmla="*/ 6 w 28"/>
              <a:gd name="T11" fmla="*/ 15 h 29"/>
              <a:gd name="T12" fmla="*/ 15 w 28"/>
              <a:gd name="T13" fmla="*/ 23 h 29"/>
              <a:gd name="T14" fmla="*/ 23 w 28"/>
              <a:gd name="T15" fmla="*/ 14 h 29"/>
              <a:gd name="T16" fmla="*/ 14 w 28"/>
              <a:gd name="T17" fmla="*/ 6 h 29"/>
              <a:gd name="T18" fmla="*/ 6 w 28"/>
              <a:gd name="T19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9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7" y="29"/>
                  <a:pt x="0" y="22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  <a:close/>
                <a:moveTo>
                  <a:pt x="6" y="15"/>
                </a:moveTo>
                <a:cubicBezTo>
                  <a:pt x="6" y="20"/>
                  <a:pt x="9" y="23"/>
                  <a:pt x="15" y="23"/>
                </a:cubicBezTo>
                <a:cubicBezTo>
                  <a:pt x="20" y="23"/>
                  <a:pt x="23" y="20"/>
                  <a:pt x="23" y="14"/>
                </a:cubicBezTo>
                <a:cubicBezTo>
                  <a:pt x="23" y="9"/>
                  <a:pt x="19" y="6"/>
                  <a:pt x="14" y="6"/>
                </a:cubicBezTo>
                <a:cubicBezTo>
                  <a:pt x="9" y="6"/>
                  <a:pt x="6" y="9"/>
                  <a:pt x="6" y="1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3194050" y="379413"/>
            <a:ext cx="117475" cy="114300"/>
          </a:xfrm>
          <a:custGeom>
            <a:avLst/>
            <a:gdLst>
              <a:gd name="T0" fmla="*/ 29 w 29"/>
              <a:gd name="T1" fmla="*/ 14 h 28"/>
              <a:gd name="T2" fmla="*/ 14 w 29"/>
              <a:gd name="T3" fmla="*/ 28 h 28"/>
              <a:gd name="T4" fmla="*/ 0 w 29"/>
              <a:gd name="T5" fmla="*/ 14 h 28"/>
              <a:gd name="T6" fmla="*/ 15 w 29"/>
              <a:gd name="T7" fmla="*/ 0 h 28"/>
              <a:gd name="T8" fmla="*/ 29 w 29"/>
              <a:gd name="T9" fmla="*/ 14 h 28"/>
              <a:gd name="T10" fmla="*/ 15 w 29"/>
              <a:gd name="T11" fmla="*/ 22 h 28"/>
              <a:gd name="T12" fmla="*/ 23 w 29"/>
              <a:gd name="T13" fmla="*/ 14 h 28"/>
              <a:gd name="T14" fmla="*/ 14 w 29"/>
              <a:gd name="T15" fmla="*/ 5 h 28"/>
              <a:gd name="T16" fmla="*/ 6 w 29"/>
              <a:gd name="T17" fmla="*/ 14 h 28"/>
              <a:gd name="T18" fmla="*/ 15 w 2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8">
                <a:moveTo>
                  <a:pt x="29" y="14"/>
                </a:moveTo>
                <a:cubicBezTo>
                  <a:pt x="29" y="22"/>
                  <a:pt x="22" y="28"/>
                  <a:pt x="14" y="28"/>
                </a:cubicBezTo>
                <a:cubicBezTo>
                  <a:pt x="7" y="28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  <a:moveTo>
                  <a:pt x="15" y="22"/>
                </a:moveTo>
                <a:cubicBezTo>
                  <a:pt x="20" y="22"/>
                  <a:pt x="23" y="19"/>
                  <a:pt x="23" y="14"/>
                </a:cubicBezTo>
                <a:cubicBezTo>
                  <a:pt x="23" y="9"/>
                  <a:pt x="20" y="5"/>
                  <a:pt x="14" y="5"/>
                </a:cubicBezTo>
                <a:cubicBezTo>
                  <a:pt x="9" y="5"/>
                  <a:pt x="6" y="9"/>
                  <a:pt x="6" y="14"/>
                </a:cubicBezTo>
                <a:cubicBezTo>
                  <a:pt x="6" y="19"/>
                  <a:pt x="9" y="22"/>
                  <a:pt x="15" y="2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3" name="Grupo 22"/>
          <p:cNvGrpSpPr/>
          <p:nvPr/>
        </p:nvGrpSpPr>
        <p:grpSpPr>
          <a:xfrm rot="20700000">
            <a:off x="7971272" y="144230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3" name="Grupo 52"/>
          <p:cNvGrpSpPr/>
          <p:nvPr/>
        </p:nvGrpSpPr>
        <p:grpSpPr>
          <a:xfrm rot="873378">
            <a:off x="11185" y="155855"/>
            <a:ext cx="1186930" cy="920158"/>
            <a:chOff x="-1960562" y="498476"/>
            <a:chExt cx="1808162" cy="1401763"/>
          </a:xfrm>
          <a:solidFill>
            <a:schemeClr val="accent6">
              <a:lumMod val="75000"/>
            </a:schemeClr>
          </a:solidFill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-933450" y="500063"/>
              <a:ext cx="781050" cy="830263"/>
            </a:xfrm>
            <a:custGeom>
              <a:avLst/>
              <a:gdLst>
                <a:gd name="T0" fmla="*/ 1 w 309"/>
                <a:gd name="T1" fmla="*/ 204 h 328"/>
                <a:gd name="T2" fmla="*/ 0 w 309"/>
                <a:gd name="T3" fmla="*/ 101 h 328"/>
                <a:gd name="T4" fmla="*/ 58 w 309"/>
                <a:gd name="T5" fmla="*/ 54 h 328"/>
                <a:gd name="T6" fmla="*/ 248 w 309"/>
                <a:gd name="T7" fmla="*/ 1 h 328"/>
                <a:gd name="T8" fmla="*/ 259 w 309"/>
                <a:gd name="T9" fmla="*/ 8 h 328"/>
                <a:gd name="T10" fmla="*/ 298 w 309"/>
                <a:gd name="T11" fmla="*/ 123 h 328"/>
                <a:gd name="T12" fmla="*/ 272 w 309"/>
                <a:gd name="T13" fmla="*/ 304 h 328"/>
                <a:gd name="T14" fmla="*/ 270 w 309"/>
                <a:gd name="T15" fmla="*/ 308 h 328"/>
                <a:gd name="T16" fmla="*/ 240 w 309"/>
                <a:gd name="T17" fmla="*/ 327 h 328"/>
                <a:gd name="T18" fmla="*/ 62 w 309"/>
                <a:gd name="T19" fmla="*/ 258 h 328"/>
                <a:gd name="T20" fmla="*/ 22 w 309"/>
                <a:gd name="T21" fmla="*/ 222 h 328"/>
                <a:gd name="T22" fmla="*/ 1 w 309"/>
                <a:gd name="T23" fmla="*/ 204 h 328"/>
                <a:gd name="T24" fmla="*/ 39 w 309"/>
                <a:gd name="T25" fmla="*/ 147 h 328"/>
                <a:gd name="T26" fmla="*/ 123 w 309"/>
                <a:gd name="T27" fmla="*/ 89 h 328"/>
                <a:gd name="T28" fmla="*/ 116 w 309"/>
                <a:gd name="T29" fmla="*/ 90 h 328"/>
                <a:gd name="T30" fmla="*/ 99 w 309"/>
                <a:gd name="T31" fmla="*/ 99 h 328"/>
                <a:gd name="T32" fmla="*/ 27 w 309"/>
                <a:gd name="T33" fmla="*/ 145 h 328"/>
                <a:gd name="T34" fmla="*/ 19 w 309"/>
                <a:gd name="T35" fmla="*/ 151 h 328"/>
                <a:gd name="T36" fmla="*/ 65 w 309"/>
                <a:gd name="T37" fmla="*/ 163 h 328"/>
                <a:gd name="T38" fmla="*/ 41 w 309"/>
                <a:gd name="T39" fmla="*/ 162 h 328"/>
                <a:gd name="T40" fmla="*/ 20 w 309"/>
                <a:gd name="T41" fmla="*/ 167 h 328"/>
                <a:gd name="T42" fmla="*/ 19 w 309"/>
                <a:gd name="T43" fmla="*/ 170 h 328"/>
                <a:gd name="T44" fmla="*/ 62 w 309"/>
                <a:gd name="T45" fmla="*/ 197 h 328"/>
                <a:gd name="T46" fmla="*/ 124 w 309"/>
                <a:gd name="T47" fmla="*/ 257 h 328"/>
                <a:gd name="T48" fmla="*/ 130 w 309"/>
                <a:gd name="T49" fmla="*/ 259 h 328"/>
                <a:gd name="T50" fmla="*/ 131 w 309"/>
                <a:gd name="T51" fmla="*/ 254 h 328"/>
                <a:gd name="T52" fmla="*/ 117 w 309"/>
                <a:gd name="T53" fmla="*/ 225 h 328"/>
                <a:gd name="T54" fmla="*/ 75 w 309"/>
                <a:gd name="T55" fmla="*/ 194 h 328"/>
                <a:gd name="T56" fmla="*/ 48 w 309"/>
                <a:gd name="T57" fmla="*/ 179 h 328"/>
                <a:gd name="T58" fmla="*/ 66 w 309"/>
                <a:gd name="T59" fmla="*/ 175 h 328"/>
                <a:gd name="T60" fmla="*/ 65 w 309"/>
                <a:gd name="T61" fmla="*/ 169 h 328"/>
                <a:gd name="T62" fmla="*/ 74 w 309"/>
                <a:gd name="T63" fmla="*/ 168 h 328"/>
                <a:gd name="T64" fmla="*/ 79 w 309"/>
                <a:gd name="T65" fmla="*/ 164 h 328"/>
                <a:gd name="T66" fmla="*/ 76 w 309"/>
                <a:gd name="T67" fmla="*/ 159 h 328"/>
                <a:gd name="T68" fmla="*/ 60 w 309"/>
                <a:gd name="T69" fmla="*/ 151 h 328"/>
                <a:gd name="T70" fmla="*/ 39 w 309"/>
                <a:gd name="T71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9" h="328">
                  <a:moveTo>
                    <a:pt x="1" y="204"/>
                  </a:moveTo>
                  <a:cubicBezTo>
                    <a:pt x="16" y="170"/>
                    <a:pt x="23" y="135"/>
                    <a:pt x="0" y="101"/>
                  </a:cubicBezTo>
                  <a:cubicBezTo>
                    <a:pt x="16" y="82"/>
                    <a:pt x="36" y="66"/>
                    <a:pt x="58" y="54"/>
                  </a:cubicBezTo>
                  <a:cubicBezTo>
                    <a:pt x="117" y="20"/>
                    <a:pt x="180" y="1"/>
                    <a:pt x="248" y="1"/>
                  </a:cubicBezTo>
                  <a:cubicBezTo>
                    <a:pt x="254" y="0"/>
                    <a:pt x="257" y="2"/>
                    <a:pt x="259" y="8"/>
                  </a:cubicBezTo>
                  <a:cubicBezTo>
                    <a:pt x="276" y="45"/>
                    <a:pt x="291" y="82"/>
                    <a:pt x="298" y="123"/>
                  </a:cubicBezTo>
                  <a:cubicBezTo>
                    <a:pt x="309" y="186"/>
                    <a:pt x="299" y="246"/>
                    <a:pt x="272" y="304"/>
                  </a:cubicBezTo>
                  <a:cubicBezTo>
                    <a:pt x="271" y="306"/>
                    <a:pt x="271" y="307"/>
                    <a:pt x="270" y="308"/>
                  </a:cubicBezTo>
                  <a:cubicBezTo>
                    <a:pt x="261" y="328"/>
                    <a:pt x="261" y="328"/>
                    <a:pt x="240" y="327"/>
                  </a:cubicBezTo>
                  <a:cubicBezTo>
                    <a:pt x="172" y="325"/>
                    <a:pt x="113" y="304"/>
                    <a:pt x="62" y="258"/>
                  </a:cubicBezTo>
                  <a:cubicBezTo>
                    <a:pt x="49" y="246"/>
                    <a:pt x="36" y="234"/>
                    <a:pt x="22" y="222"/>
                  </a:cubicBezTo>
                  <a:cubicBezTo>
                    <a:pt x="16" y="216"/>
                    <a:pt x="9" y="211"/>
                    <a:pt x="1" y="204"/>
                  </a:cubicBezTo>
                  <a:close/>
                  <a:moveTo>
                    <a:pt x="39" y="147"/>
                  </a:moveTo>
                  <a:cubicBezTo>
                    <a:pt x="66" y="128"/>
                    <a:pt x="94" y="109"/>
                    <a:pt x="123" y="89"/>
                  </a:cubicBezTo>
                  <a:cubicBezTo>
                    <a:pt x="120" y="90"/>
                    <a:pt x="118" y="89"/>
                    <a:pt x="116" y="90"/>
                  </a:cubicBezTo>
                  <a:cubicBezTo>
                    <a:pt x="110" y="93"/>
                    <a:pt x="104" y="95"/>
                    <a:pt x="99" y="99"/>
                  </a:cubicBezTo>
                  <a:cubicBezTo>
                    <a:pt x="76" y="117"/>
                    <a:pt x="53" y="132"/>
                    <a:pt x="27" y="145"/>
                  </a:cubicBezTo>
                  <a:cubicBezTo>
                    <a:pt x="24" y="146"/>
                    <a:pt x="22" y="149"/>
                    <a:pt x="19" y="151"/>
                  </a:cubicBezTo>
                  <a:cubicBezTo>
                    <a:pt x="36" y="155"/>
                    <a:pt x="52" y="153"/>
                    <a:pt x="65" y="163"/>
                  </a:cubicBezTo>
                  <a:cubicBezTo>
                    <a:pt x="57" y="163"/>
                    <a:pt x="49" y="162"/>
                    <a:pt x="41" y="162"/>
                  </a:cubicBezTo>
                  <a:cubicBezTo>
                    <a:pt x="34" y="163"/>
                    <a:pt x="27" y="166"/>
                    <a:pt x="20" y="167"/>
                  </a:cubicBezTo>
                  <a:cubicBezTo>
                    <a:pt x="20" y="168"/>
                    <a:pt x="19" y="169"/>
                    <a:pt x="19" y="170"/>
                  </a:cubicBezTo>
                  <a:cubicBezTo>
                    <a:pt x="33" y="179"/>
                    <a:pt x="47" y="189"/>
                    <a:pt x="62" y="197"/>
                  </a:cubicBezTo>
                  <a:cubicBezTo>
                    <a:pt x="87" y="213"/>
                    <a:pt x="111" y="228"/>
                    <a:pt x="124" y="257"/>
                  </a:cubicBezTo>
                  <a:cubicBezTo>
                    <a:pt x="125" y="258"/>
                    <a:pt x="128" y="259"/>
                    <a:pt x="130" y="259"/>
                  </a:cubicBezTo>
                  <a:cubicBezTo>
                    <a:pt x="131" y="258"/>
                    <a:pt x="132" y="255"/>
                    <a:pt x="131" y="254"/>
                  </a:cubicBezTo>
                  <a:cubicBezTo>
                    <a:pt x="127" y="244"/>
                    <a:pt x="123" y="234"/>
                    <a:pt x="117" y="225"/>
                  </a:cubicBezTo>
                  <a:cubicBezTo>
                    <a:pt x="106" y="211"/>
                    <a:pt x="90" y="202"/>
                    <a:pt x="75" y="194"/>
                  </a:cubicBezTo>
                  <a:cubicBezTo>
                    <a:pt x="65" y="189"/>
                    <a:pt x="56" y="184"/>
                    <a:pt x="48" y="179"/>
                  </a:cubicBezTo>
                  <a:cubicBezTo>
                    <a:pt x="54" y="178"/>
                    <a:pt x="60" y="177"/>
                    <a:pt x="66" y="175"/>
                  </a:cubicBezTo>
                  <a:cubicBezTo>
                    <a:pt x="66" y="173"/>
                    <a:pt x="65" y="172"/>
                    <a:pt x="65" y="169"/>
                  </a:cubicBezTo>
                  <a:cubicBezTo>
                    <a:pt x="68" y="169"/>
                    <a:pt x="71" y="169"/>
                    <a:pt x="74" y="168"/>
                  </a:cubicBezTo>
                  <a:cubicBezTo>
                    <a:pt x="76" y="167"/>
                    <a:pt x="78" y="165"/>
                    <a:pt x="79" y="164"/>
                  </a:cubicBezTo>
                  <a:cubicBezTo>
                    <a:pt x="80" y="163"/>
                    <a:pt x="77" y="160"/>
                    <a:pt x="76" y="159"/>
                  </a:cubicBezTo>
                  <a:cubicBezTo>
                    <a:pt x="71" y="156"/>
                    <a:pt x="66" y="153"/>
                    <a:pt x="60" y="151"/>
                  </a:cubicBezTo>
                  <a:cubicBezTo>
                    <a:pt x="53" y="149"/>
                    <a:pt x="45" y="148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-1960562" y="498476"/>
              <a:ext cx="776287" cy="828675"/>
            </a:xfrm>
            <a:custGeom>
              <a:avLst/>
              <a:gdLst>
                <a:gd name="T0" fmla="*/ 305 w 307"/>
                <a:gd name="T1" fmla="*/ 107 h 328"/>
                <a:gd name="T2" fmla="*/ 305 w 307"/>
                <a:gd name="T3" fmla="*/ 198 h 328"/>
                <a:gd name="T4" fmla="*/ 302 w 307"/>
                <a:gd name="T5" fmla="*/ 210 h 328"/>
                <a:gd name="T6" fmla="*/ 217 w 307"/>
                <a:gd name="T7" fmla="*/ 284 h 328"/>
                <a:gd name="T8" fmla="*/ 132 w 307"/>
                <a:gd name="T9" fmla="*/ 318 h 328"/>
                <a:gd name="T10" fmla="*/ 55 w 307"/>
                <a:gd name="T11" fmla="*/ 328 h 328"/>
                <a:gd name="T12" fmla="*/ 48 w 307"/>
                <a:gd name="T13" fmla="*/ 326 h 328"/>
                <a:gd name="T14" fmla="*/ 17 w 307"/>
                <a:gd name="T15" fmla="*/ 247 h 328"/>
                <a:gd name="T16" fmla="*/ 31 w 307"/>
                <a:gd name="T17" fmla="*/ 52 h 328"/>
                <a:gd name="T18" fmla="*/ 48 w 307"/>
                <a:gd name="T19" fmla="*/ 7 h 328"/>
                <a:gd name="T20" fmla="*/ 59 w 307"/>
                <a:gd name="T21" fmla="*/ 1 h 328"/>
                <a:gd name="T22" fmla="*/ 181 w 307"/>
                <a:gd name="T23" fmla="*/ 31 h 328"/>
                <a:gd name="T24" fmla="*/ 305 w 307"/>
                <a:gd name="T25" fmla="*/ 107 h 328"/>
                <a:gd name="T26" fmla="*/ 268 w 307"/>
                <a:gd name="T27" fmla="*/ 179 h 328"/>
                <a:gd name="T28" fmla="*/ 226 w 307"/>
                <a:gd name="T29" fmla="*/ 202 h 328"/>
                <a:gd name="T30" fmla="*/ 189 w 307"/>
                <a:gd name="T31" fmla="*/ 233 h 328"/>
                <a:gd name="T32" fmla="*/ 176 w 307"/>
                <a:gd name="T33" fmla="*/ 259 h 328"/>
                <a:gd name="T34" fmla="*/ 185 w 307"/>
                <a:gd name="T35" fmla="*/ 255 h 328"/>
                <a:gd name="T36" fmla="*/ 214 w 307"/>
                <a:gd name="T37" fmla="*/ 217 h 328"/>
                <a:gd name="T38" fmla="*/ 245 w 307"/>
                <a:gd name="T39" fmla="*/ 197 h 328"/>
                <a:gd name="T40" fmla="*/ 284 w 307"/>
                <a:gd name="T41" fmla="*/ 173 h 328"/>
                <a:gd name="T42" fmla="*/ 289 w 307"/>
                <a:gd name="T43" fmla="*/ 168 h 328"/>
                <a:gd name="T44" fmla="*/ 289 w 307"/>
                <a:gd name="T45" fmla="*/ 166 h 328"/>
                <a:gd name="T46" fmla="*/ 276 w 307"/>
                <a:gd name="T47" fmla="*/ 167 h 328"/>
                <a:gd name="T48" fmla="*/ 271 w 307"/>
                <a:gd name="T49" fmla="*/ 163 h 328"/>
                <a:gd name="T50" fmla="*/ 259 w 307"/>
                <a:gd name="T51" fmla="*/ 167 h 328"/>
                <a:gd name="T52" fmla="*/ 252 w 307"/>
                <a:gd name="T53" fmla="*/ 166 h 328"/>
                <a:gd name="T54" fmla="*/ 254 w 307"/>
                <a:gd name="T55" fmla="*/ 159 h 328"/>
                <a:gd name="T56" fmla="*/ 260 w 307"/>
                <a:gd name="T57" fmla="*/ 156 h 328"/>
                <a:gd name="T58" fmla="*/ 281 w 307"/>
                <a:gd name="T59" fmla="*/ 153 h 328"/>
                <a:gd name="T60" fmla="*/ 290 w 307"/>
                <a:gd name="T61" fmla="*/ 149 h 328"/>
                <a:gd name="T62" fmla="*/ 286 w 307"/>
                <a:gd name="T63" fmla="*/ 146 h 328"/>
                <a:gd name="T64" fmla="*/ 214 w 307"/>
                <a:gd name="T65" fmla="*/ 102 h 328"/>
                <a:gd name="T66" fmla="*/ 194 w 307"/>
                <a:gd name="T67" fmla="*/ 91 h 328"/>
                <a:gd name="T68" fmla="*/ 185 w 307"/>
                <a:gd name="T69" fmla="*/ 90 h 328"/>
                <a:gd name="T70" fmla="*/ 269 w 307"/>
                <a:gd name="T71" fmla="*/ 149 h 328"/>
                <a:gd name="T72" fmla="*/ 228 w 307"/>
                <a:gd name="T73" fmla="*/ 168 h 328"/>
                <a:gd name="T74" fmla="*/ 247 w 307"/>
                <a:gd name="T75" fmla="*/ 171 h 328"/>
                <a:gd name="T76" fmla="*/ 241 w 307"/>
                <a:gd name="T77" fmla="*/ 179 h 328"/>
                <a:gd name="T78" fmla="*/ 268 w 307"/>
                <a:gd name="T79" fmla="*/ 17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28">
                  <a:moveTo>
                    <a:pt x="305" y="107"/>
                  </a:moveTo>
                  <a:cubicBezTo>
                    <a:pt x="290" y="138"/>
                    <a:pt x="294" y="168"/>
                    <a:pt x="305" y="198"/>
                  </a:cubicBezTo>
                  <a:cubicBezTo>
                    <a:pt x="307" y="203"/>
                    <a:pt x="307" y="206"/>
                    <a:pt x="302" y="210"/>
                  </a:cubicBezTo>
                  <a:cubicBezTo>
                    <a:pt x="274" y="235"/>
                    <a:pt x="246" y="260"/>
                    <a:pt x="217" y="284"/>
                  </a:cubicBezTo>
                  <a:cubicBezTo>
                    <a:pt x="192" y="304"/>
                    <a:pt x="163" y="313"/>
                    <a:pt x="132" y="318"/>
                  </a:cubicBezTo>
                  <a:cubicBezTo>
                    <a:pt x="106" y="322"/>
                    <a:pt x="81" y="325"/>
                    <a:pt x="55" y="328"/>
                  </a:cubicBezTo>
                  <a:cubicBezTo>
                    <a:pt x="53" y="328"/>
                    <a:pt x="49" y="327"/>
                    <a:pt x="48" y="326"/>
                  </a:cubicBezTo>
                  <a:cubicBezTo>
                    <a:pt x="38" y="299"/>
                    <a:pt x="24" y="274"/>
                    <a:pt x="17" y="247"/>
                  </a:cubicBezTo>
                  <a:cubicBezTo>
                    <a:pt x="0" y="181"/>
                    <a:pt x="7" y="115"/>
                    <a:pt x="31" y="52"/>
                  </a:cubicBezTo>
                  <a:cubicBezTo>
                    <a:pt x="36" y="37"/>
                    <a:pt x="42" y="22"/>
                    <a:pt x="48" y="7"/>
                  </a:cubicBezTo>
                  <a:cubicBezTo>
                    <a:pt x="50" y="1"/>
                    <a:pt x="53" y="0"/>
                    <a:pt x="59" y="1"/>
                  </a:cubicBezTo>
                  <a:cubicBezTo>
                    <a:pt x="101" y="4"/>
                    <a:pt x="142" y="14"/>
                    <a:pt x="181" y="31"/>
                  </a:cubicBezTo>
                  <a:cubicBezTo>
                    <a:pt x="227" y="50"/>
                    <a:pt x="267" y="76"/>
                    <a:pt x="305" y="107"/>
                  </a:cubicBezTo>
                  <a:close/>
                  <a:moveTo>
                    <a:pt x="268" y="179"/>
                  </a:moveTo>
                  <a:cubicBezTo>
                    <a:pt x="253" y="187"/>
                    <a:pt x="239" y="194"/>
                    <a:pt x="226" y="202"/>
                  </a:cubicBezTo>
                  <a:cubicBezTo>
                    <a:pt x="211" y="210"/>
                    <a:pt x="198" y="219"/>
                    <a:pt x="189" y="233"/>
                  </a:cubicBezTo>
                  <a:cubicBezTo>
                    <a:pt x="184" y="241"/>
                    <a:pt x="180" y="250"/>
                    <a:pt x="176" y="259"/>
                  </a:cubicBezTo>
                  <a:cubicBezTo>
                    <a:pt x="183" y="262"/>
                    <a:pt x="184" y="259"/>
                    <a:pt x="185" y="255"/>
                  </a:cubicBezTo>
                  <a:cubicBezTo>
                    <a:pt x="191" y="239"/>
                    <a:pt x="201" y="227"/>
                    <a:pt x="214" y="217"/>
                  </a:cubicBezTo>
                  <a:cubicBezTo>
                    <a:pt x="224" y="210"/>
                    <a:pt x="235" y="204"/>
                    <a:pt x="245" y="197"/>
                  </a:cubicBezTo>
                  <a:cubicBezTo>
                    <a:pt x="258" y="189"/>
                    <a:pt x="271" y="181"/>
                    <a:pt x="284" y="173"/>
                  </a:cubicBezTo>
                  <a:cubicBezTo>
                    <a:pt x="286" y="172"/>
                    <a:pt x="288" y="170"/>
                    <a:pt x="289" y="168"/>
                  </a:cubicBezTo>
                  <a:cubicBezTo>
                    <a:pt x="289" y="167"/>
                    <a:pt x="289" y="167"/>
                    <a:pt x="289" y="166"/>
                  </a:cubicBezTo>
                  <a:cubicBezTo>
                    <a:pt x="284" y="167"/>
                    <a:pt x="280" y="167"/>
                    <a:pt x="276" y="167"/>
                  </a:cubicBezTo>
                  <a:cubicBezTo>
                    <a:pt x="278" y="162"/>
                    <a:pt x="275" y="162"/>
                    <a:pt x="271" y="163"/>
                  </a:cubicBezTo>
                  <a:cubicBezTo>
                    <a:pt x="267" y="164"/>
                    <a:pt x="263" y="166"/>
                    <a:pt x="259" y="167"/>
                  </a:cubicBezTo>
                  <a:cubicBezTo>
                    <a:pt x="256" y="167"/>
                    <a:pt x="254" y="167"/>
                    <a:pt x="252" y="166"/>
                  </a:cubicBezTo>
                  <a:cubicBezTo>
                    <a:pt x="252" y="164"/>
                    <a:pt x="252" y="161"/>
                    <a:pt x="254" y="159"/>
                  </a:cubicBezTo>
                  <a:cubicBezTo>
                    <a:pt x="255" y="158"/>
                    <a:pt x="258" y="157"/>
                    <a:pt x="260" y="156"/>
                  </a:cubicBezTo>
                  <a:cubicBezTo>
                    <a:pt x="267" y="155"/>
                    <a:pt x="274" y="155"/>
                    <a:pt x="281" y="153"/>
                  </a:cubicBezTo>
                  <a:cubicBezTo>
                    <a:pt x="283" y="153"/>
                    <a:pt x="286" y="151"/>
                    <a:pt x="290" y="149"/>
                  </a:cubicBezTo>
                  <a:cubicBezTo>
                    <a:pt x="287" y="147"/>
                    <a:pt x="287" y="147"/>
                    <a:pt x="286" y="146"/>
                  </a:cubicBezTo>
                  <a:cubicBezTo>
                    <a:pt x="262" y="131"/>
                    <a:pt x="238" y="116"/>
                    <a:pt x="214" y="102"/>
                  </a:cubicBezTo>
                  <a:cubicBezTo>
                    <a:pt x="208" y="98"/>
                    <a:pt x="201" y="94"/>
                    <a:pt x="194" y="91"/>
                  </a:cubicBezTo>
                  <a:cubicBezTo>
                    <a:pt x="192" y="90"/>
                    <a:pt x="189" y="91"/>
                    <a:pt x="185" y="90"/>
                  </a:cubicBezTo>
                  <a:cubicBezTo>
                    <a:pt x="214" y="111"/>
                    <a:pt x="242" y="130"/>
                    <a:pt x="269" y="149"/>
                  </a:cubicBezTo>
                  <a:cubicBezTo>
                    <a:pt x="255" y="151"/>
                    <a:pt x="239" y="153"/>
                    <a:pt x="228" y="168"/>
                  </a:cubicBezTo>
                  <a:cubicBezTo>
                    <a:pt x="235" y="169"/>
                    <a:pt x="241" y="170"/>
                    <a:pt x="247" y="171"/>
                  </a:cubicBezTo>
                  <a:cubicBezTo>
                    <a:pt x="245" y="173"/>
                    <a:pt x="243" y="175"/>
                    <a:pt x="241" y="179"/>
                  </a:cubicBezTo>
                  <a:cubicBezTo>
                    <a:pt x="251" y="179"/>
                    <a:pt x="258" y="179"/>
                    <a:pt x="26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-1760538" y="1028701"/>
              <a:ext cx="674687" cy="871538"/>
            </a:xfrm>
            <a:custGeom>
              <a:avLst/>
              <a:gdLst>
                <a:gd name="T0" fmla="*/ 0 w 267"/>
                <a:gd name="T1" fmla="*/ 302 h 344"/>
                <a:gd name="T2" fmla="*/ 28 w 267"/>
                <a:gd name="T3" fmla="*/ 218 h 344"/>
                <a:gd name="T4" fmla="*/ 95 w 267"/>
                <a:gd name="T5" fmla="*/ 126 h 344"/>
                <a:gd name="T6" fmla="*/ 120 w 267"/>
                <a:gd name="T7" fmla="*/ 96 h 344"/>
                <a:gd name="T8" fmla="*/ 124 w 267"/>
                <a:gd name="T9" fmla="*/ 92 h 344"/>
                <a:gd name="T10" fmla="*/ 207 w 267"/>
                <a:gd name="T11" fmla="*/ 25 h 344"/>
                <a:gd name="T12" fmla="*/ 231 w 267"/>
                <a:gd name="T13" fmla="*/ 0 h 344"/>
                <a:gd name="T14" fmla="*/ 267 w 267"/>
                <a:gd name="T15" fmla="*/ 44 h 344"/>
                <a:gd name="T16" fmla="*/ 259 w 267"/>
                <a:gd name="T17" fmla="*/ 73 h 344"/>
                <a:gd name="T18" fmla="*/ 219 w 267"/>
                <a:gd name="T19" fmla="*/ 186 h 344"/>
                <a:gd name="T20" fmla="*/ 184 w 267"/>
                <a:gd name="T21" fmla="*/ 304 h 344"/>
                <a:gd name="T22" fmla="*/ 184 w 267"/>
                <a:gd name="T23" fmla="*/ 340 h 344"/>
                <a:gd name="T24" fmla="*/ 162 w 267"/>
                <a:gd name="T25" fmla="*/ 340 h 344"/>
                <a:gd name="T26" fmla="*/ 135 w 267"/>
                <a:gd name="T27" fmla="*/ 329 h 344"/>
                <a:gd name="T28" fmla="*/ 93 w 267"/>
                <a:gd name="T29" fmla="*/ 319 h 344"/>
                <a:gd name="T30" fmla="*/ 76 w 267"/>
                <a:gd name="T31" fmla="*/ 318 h 344"/>
                <a:gd name="T32" fmla="*/ 55 w 267"/>
                <a:gd name="T33" fmla="*/ 304 h 344"/>
                <a:gd name="T34" fmla="*/ 28 w 267"/>
                <a:gd name="T35" fmla="*/ 291 h 344"/>
                <a:gd name="T36" fmla="*/ 14 w 267"/>
                <a:gd name="T37" fmla="*/ 295 h 344"/>
                <a:gd name="T38" fmla="*/ 0 w 267"/>
                <a:gd name="T39" fmla="*/ 3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44">
                  <a:moveTo>
                    <a:pt x="0" y="302"/>
                  </a:moveTo>
                  <a:cubicBezTo>
                    <a:pt x="4" y="271"/>
                    <a:pt x="14" y="244"/>
                    <a:pt x="28" y="218"/>
                  </a:cubicBezTo>
                  <a:cubicBezTo>
                    <a:pt x="47" y="184"/>
                    <a:pt x="71" y="155"/>
                    <a:pt x="95" y="126"/>
                  </a:cubicBezTo>
                  <a:cubicBezTo>
                    <a:pt x="103" y="116"/>
                    <a:pt x="112" y="106"/>
                    <a:pt x="120" y="96"/>
                  </a:cubicBezTo>
                  <a:cubicBezTo>
                    <a:pt x="121" y="95"/>
                    <a:pt x="123" y="93"/>
                    <a:pt x="124" y="92"/>
                  </a:cubicBezTo>
                  <a:cubicBezTo>
                    <a:pt x="152" y="70"/>
                    <a:pt x="180" y="48"/>
                    <a:pt x="207" y="25"/>
                  </a:cubicBezTo>
                  <a:cubicBezTo>
                    <a:pt x="215" y="18"/>
                    <a:pt x="223" y="9"/>
                    <a:pt x="231" y="0"/>
                  </a:cubicBezTo>
                  <a:cubicBezTo>
                    <a:pt x="240" y="16"/>
                    <a:pt x="249" y="33"/>
                    <a:pt x="267" y="44"/>
                  </a:cubicBezTo>
                  <a:cubicBezTo>
                    <a:pt x="265" y="53"/>
                    <a:pt x="263" y="64"/>
                    <a:pt x="259" y="73"/>
                  </a:cubicBezTo>
                  <a:cubicBezTo>
                    <a:pt x="246" y="111"/>
                    <a:pt x="231" y="148"/>
                    <a:pt x="219" y="186"/>
                  </a:cubicBezTo>
                  <a:cubicBezTo>
                    <a:pt x="206" y="225"/>
                    <a:pt x="195" y="264"/>
                    <a:pt x="184" y="304"/>
                  </a:cubicBezTo>
                  <a:cubicBezTo>
                    <a:pt x="181" y="315"/>
                    <a:pt x="184" y="327"/>
                    <a:pt x="184" y="340"/>
                  </a:cubicBezTo>
                  <a:cubicBezTo>
                    <a:pt x="178" y="344"/>
                    <a:pt x="170" y="343"/>
                    <a:pt x="162" y="340"/>
                  </a:cubicBezTo>
                  <a:cubicBezTo>
                    <a:pt x="153" y="337"/>
                    <a:pt x="144" y="333"/>
                    <a:pt x="135" y="329"/>
                  </a:cubicBezTo>
                  <a:cubicBezTo>
                    <a:pt x="122" y="322"/>
                    <a:pt x="108" y="318"/>
                    <a:pt x="93" y="319"/>
                  </a:cubicBezTo>
                  <a:cubicBezTo>
                    <a:pt x="87" y="320"/>
                    <a:pt x="82" y="319"/>
                    <a:pt x="76" y="318"/>
                  </a:cubicBezTo>
                  <a:cubicBezTo>
                    <a:pt x="67" y="317"/>
                    <a:pt x="60" y="312"/>
                    <a:pt x="55" y="304"/>
                  </a:cubicBezTo>
                  <a:cubicBezTo>
                    <a:pt x="49" y="292"/>
                    <a:pt x="41" y="288"/>
                    <a:pt x="28" y="291"/>
                  </a:cubicBezTo>
                  <a:cubicBezTo>
                    <a:pt x="23" y="292"/>
                    <a:pt x="19" y="293"/>
                    <a:pt x="14" y="295"/>
                  </a:cubicBezTo>
                  <a:cubicBezTo>
                    <a:pt x="9" y="297"/>
                    <a:pt x="5" y="299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-1022350" y="1031876"/>
              <a:ext cx="660400" cy="795338"/>
            </a:xfrm>
            <a:custGeom>
              <a:avLst/>
              <a:gdLst>
                <a:gd name="T0" fmla="*/ 261 w 261"/>
                <a:gd name="T1" fmla="*/ 291 h 314"/>
                <a:gd name="T2" fmla="*/ 211 w 261"/>
                <a:gd name="T3" fmla="*/ 290 h 314"/>
                <a:gd name="T4" fmla="*/ 178 w 261"/>
                <a:gd name="T5" fmla="*/ 301 h 314"/>
                <a:gd name="T6" fmla="*/ 127 w 261"/>
                <a:gd name="T7" fmla="*/ 307 h 314"/>
                <a:gd name="T8" fmla="*/ 98 w 261"/>
                <a:gd name="T9" fmla="*/ 302 h 314"/>
                <a:gd name="T10" fmla="*/ 80 w 261"/>
                <a:gd name="T11" fmla="*/ 220 h 314"/>
                <a:gd name="T12" fmla="*/ 23 w 261"/>
                <a:gd name="T13" fmla="*/ 109 h 314"/>
                <a:gd name="T14" fmla="*/ 2 w 261"/>
                <a:gd name="T15" fmla="*/ 48 h 314"/>
                <a:gd name="T16" fmla="*/ 4 w 261"/>
                <a:gd name="T17" fmla="*/ 38 h 314"/>
                <a:gd name="T18" fmla="*/ 35 w 261"/>
                <a:gd name="T19" fmla="*/ 0 h 314"/>
                <a:gd name="T20" fmla="*/ 141 w 261"/>
                <a:gd name="T21" fmla="*/ 92 h 314"/>
                <a:gd name="T22" fmla="*/ 162 w 261"/>
                <a:gd name="T23" fmla="*/ 115 h 314"/>
                <a:gd name="T24" fmla="*/ 233 w 261"/>
                <a:gd name="T25" fmla="*/ 211 h 314"/>
                <a:gd name="T26" fmla="*/ 260 w 261"/>
                <a:gd name="T27" fmla="*/ 289 h 314"/>
                <a:gd name="T28" fmla="*/ 261 w 261"/>
                <a:gd name="T29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14">
                  <a:moveTo>
                    <a:pt x="261" y="291"/>
                  </a:moveTo>
                  <a:cubicBezTo>
                    <a:pt x="243" y="291"/>
                    <a:pt x="227" y="290"/>
                    <a:pt x="211" y="290"/>
                  </a:cubicBezTo>
                  <a:cubicBezTo>
                    <a:pt x="199" y="290"/>
                    <a:pt x="188" y="294"/>
                    <a:pt x="178" y="301"/>
                  </a:cubicBezTo>
                  <a:cubicBezTo>
                    <a:pt x="162" y="312"/>
                    <a:pt x="146" y="314"/>
                    <a:pt x="127" y="307"/>
                  </a:cubicBezTo>
                  <a:cubicBezTo>
                    <a:pt x="118" y="303"/>
                    <a:pt x="108" y="304"/>
                    <a:pt x="98" y="302"/>
                  </a:cubicBezTo>
                  <a:cubicBezTo>
                    <a:pt x="107" y="273"/>
                    <a:pt x="94" y="246"/>
                    <a:pt x="80" y="220"/>
                  </a:cubicBezTo>
                  <a:cubicBezTo>
                    <a:pt x="61" y="183"/>
                    <a:pt x="41" y="147"/>
                    <a:pt x="23" y="109"/>
                  </a:cubicBezTo>
                  <a:cubicBezTo>
                    <a:pt x="14" y="90"/>
                    <a:pt x="9" y="68"/>
                    <a:pt x="2" y="48"/>
                  </a:cubicBezTo>
                  <a:cubicBezTo>
                    <a:pt x="0" y="44"/>
                    <a:pt x="2" y="42"/>
                    <a:pt x="4" y="38"/>
                  </a:cubicBezTo>
                  <a:cubicBezTo>
                    <a:pt x="15" y="26"/>
                    <a:pt x="25" y="12"/>
                    <a:pt x="35" y="0"/>
                  </a:cubicBezTo>
                  <a:cubicBezTo>
                    <a:pt x="64" y="37"/>
                    <a:pt x="102" y="65"/>
                    <a:pt x="141" y="92"/>
                  </a:cubicBezTo>
                  <a:cubicBezTo>
                    <a:pt x="150" y="98"/>
                    <a:pt x="155" y="107"/>
                    <a:pt x="162" y="115"/>
                  </a:cubicBezTo>
                  <a:cubicBezTo>
                    <a:pt x="188" y="145"/>
                    <a:pt x="214" y="176"/>
                    <a:pt x="233" y="211"/>
                  </a:cubicBezTo>
                  <a:cubicBezTo>
                    <a:pt x="247" y="235"/>
                    <a:pt x="256" y="261"/>
                    <a:pt x="260" y="289"/>
                  </a:cubicBezTo>
                  <a:cubicBezTo>
                    <a:pt x="261" y="290"/>
                    <a:pt x="261" y="291"/>
                    <a:pt x="261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-1206500" y="725488"/>
              <a:ext cx="287337" cy="396875"/>
            </a:xfrm>
            <a:custGeom>
              <a:avLst/>
              <a:gdLst>
                <a:gd name="T0" fmla="*/ 114 w 114"/>
                <a:gd name="T1" fmla="*/ 57 h 157"/>
                <a:gd name="T2" fmla="*/ 91 w 114"/>
                <a:gd name="T3" fmla="*/ 137 h 157"/>
                <a:gd name="T4" fmla="*/ 57 w 114"/>
                <a:gd name="T5" fmla="*/ 156 h 157"/>
                <a:gd name="T6" fmla="*/ 31 w 114"/>
                <a:gd name="T7" fmla="*/ 141 h 157"/>
                <a:gd name="T8" fmla="*/ 8 w 114"/>
                <a:gd name="T9" fmla="*/ 89 h 157"/>
                <a:gd name="T10" fmla="*/ 15 w 114"/>
                <a:gd name="T11" fmla="*/ 13 h 157"/>
                <a:gd name="T12" fmla="*/ 26 w 114"/>
                <a:gd name="T13" fmla="*/ 5 h 157"/>
                <a:gd name="T14" fmla="*/ 92 w 114"/>
                <a:gd name="T15" fmla="*/ 7 h 157"/>
                <a:gd name="T16" fmla="*/ 109 w 114"/>
                <a:gd name="T17" fmla="*/ 28 h 157"/>
                <a:gd name="T18" fmla="*/ 114 w 114"/>
                <a:gd name="T19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7">
                  <a:moveTo>
                    <a:pt x="114" y="57"/>
                  </a:moveTo>
                  <a:cubicBezTo>
                    <a:pt x="114" y="89"/>
                    <a:pt x="106" y="115"/>
                    <a:pt x="91" y="137"/>
                  </a:cubicBezTo>
                  <a:cubicBezTo>
                    <a:pt x="83" y="149"/>
                    <a:pt x="73" y="157"/>
                    <a:pt x="57" y="156"/>
                  </a:cubicBezTo>
                  <a:cubicBezTo>
                    <a:pt x="45" y="156"/>
                    <a:pt x="37" y="149"/>
                    <a:pt x="31" y="141"/>
                  </a:cubicBezTo>
                  <a:cubicBezTo>
                    <a:pt x="19" y="125"/>
                    <a:pt x="13" y="107"/>
                    <a:pt x="8" y="89"/>
                  </a:cubicBezTo>
                  <a:cubicBezTo>
                    <a:pt x="0" y="63"/>
                    <a:pt x="6" y="38"/>
                    <a:pt x="15" y="13"/>
                  </a:cubicBezTo>
                  <a:cubicBezTo>
                    <a:pt x="16" y="9"/>
                    <a:pt x="22" y="6"/>
                    <a:pt x="26" y="5"/>
                  </a:cubicBezTo>
                  <a:cubicBezTo>
                    <a:pt x="48" y="0"/>
                    <a:pt x="70" y="0"/>
                    <a:pt x="92" y="7"/>
                  </a:cubicBezTo>
                  <a:cubicBezTo>
                    <a:pt x="104" y="10"/>
                    <a:pt x="108" y="18"/>
                    <a:pt x="109" y="28"/>
                  </a:cubicBezTo>
                  <a:cubicBezTo>
                    <a:pt x="111" y="39"/>
                    <a:pt x="113" y="51"/>
                    <a:pt x="1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6"/>
          <p:cNvSpPr>
            <a:spLocks/>
          </p:cNvSpPr>
          <p:nvPr/>
        </p:nvSpPr>
        <p:spPr bwMode="auto">
          <a:xfrm rot="792558" flipH="1">
            <a:off x="8597006" y="325853"/>
            <a:ext cx="348432" cy="440181"/>
          </a:xfrm>
          <a:custGeom>
            <a:avLst/>
            <a:gdLst>
              <a:gd name="T0" fmla="*/ 134 w 134"/>
              <a:gd name="T1" fmla="*/ 21 h 170"/>
              <a:gd name="T2" fmla="*/ 120 w 134"/>
              <a:gd name="T3" fmla="*/ 39 h 170"/>
              <a:gd name="T4" fmla="*/ 47 w 134"/>
              <a:gd name="T5" fmla="*/ 109 h 170"/>
              <a:gd name="T6" fmla="*/ 39 w 134"/>
              <a:gd name="T7" fmla="*/ 150 h 170"/>
              <a:gd name="T8" fmla="*/ 19 w 134"/>
              <a:gd name="T9" fmla="*/ 170 h 170"/>
              <a:gd name="T10" fmla="*/ 0 w 134"/>
              <a:gd name="T11" fmla="*/ 149 h 170"/>
              <a:gd name="T12" fmla="*/ 53 w 134"/>
              <a:gd name="T13" fmla="*/ 30 h 170"/>
              <a:gd name="T14" fmla="*/ 112 w 134"/>
              <a:gd name="T15" fmla="*/ 2 h 170"/>
              <a:gd name="T16" fmla="*/ 134 w 134"/>
              <a:gd name="T17" fmla="*/ 2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70">
                <a:moveTo>
                  <a:pt x="134" y="21"/>
                </a:moveTo>
                <a:cubicBezTo>
                  <a:pt x="134" y="29"/>
                  <a:pt x="129" y="38"/>
                  <a:pt x="120" y="39"/>
                </a:cubicBezTo>
                <a:cubicBezTo>
                  <a:pt x="80" y="46"/>
                  <a:pt x="59" y="73"/>
                  <a:pt x="47" y="109"/>
                </a:cubicBezTo>
                <a:cubicBezTo>
                  <a:pt x="43" y="122"/>
                  <a:pt x="41" y="136"/>
                  <a:pt x="39" y="150"/>
                </a:cubicBezTo>
                <a:cubicBezTo>
                  <a:pt x="37" y="162"/>
                  <a:pt x="30" y="170"/>
                  <a:pt x="19" y="170"/>
                </a:cubicBezTo>
                <a:cubicBezTo>
                  <a:pt x="8" y="169"/>
                  <a:pt x="0" y="160"/>
                  <a:pt x="0" y="149"/>
                </a:cubicBezTo>
                <a:cubicBezTo>
                  <a:pt x="3" y="103"/>
                  <a:pt x="18" y="62"/>
                  <a:pt x="53" y="30"/>
                </a:cubicBezTo>
                <a:cubicBezTo>
                  <a:pt x="70" y="14"/>
                  <a:pt x="90" y="5"/>
                  <a:pt x="112" y="2"/>
                </a:cubicBezTo>
                <a:cubicBezTo>
                  <a:pt x="124" y="0"/>
                  <a:pt x="134" y="9"/>
                  <a:pt x="134" y="21"/>
                </a:cubicBezTo>
                <a:close/>
              </a:path>
            </a:pathLst>
          </a:custGeom>
          <a:solidFill>
            <a:srgbClr val="FFFFFF">
              <a:alpha val="5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FFFFFF"/>
              </a:solidFill>
            </a:endParaRPr>
          </a:p>
        </p:txBody>
      </p:sp>
      <p:sp>
        <p:nvSpPr>
          <p:cNvPr id="1202" name="Google Shape;1202;p46"/>
          <p:cNvSpPr txBox="1">
            <a:spLocks noGrp="1"/>
          </p:cNvSpPr>
          <p:nvPr>
            <p:ph type="title"/>
          </p:nvPr>
        </p:nvSpPr>
        <p:spPr>
          <a:xfrm>
            <a:off x="558513" y="359396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TOP SOCIAL NETWORKING SITES</a:t>
            </a:r>
            <a:endParaRPr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09" name="Google Shape;1209;p46"/>
          <p:cNvSpPr txBox="1">
            <a:spLocks noGrp="1"/>
          </p:cNvSpPr>
          <p:nvPr>
            <p:ph type="title" idx="4"/>
          </p:nvPr>
        </p:nvSpPr>
        <p:spPr>
          <a:xfrm>
            <a:off x="5980172" y="3514025"/>
            <a:ext cx="1639500" cy="6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40%</a:t>
            </a:r>
            <a:endParaRPr sz="33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1" name="Google Shape;1211;p46"/>
          <p:cNvSpPr txBox="1">
            <a:spLocks noGrp="1"/>
          </p:cNvSpPr>
          <p:nvPr>
            <p:ph type="title" idx="3"/>
          </p:nvPr>
        </p:nvSpPr>
        <p:spPr>
          <a:xfrm>
            <a:off x="3283030" y="3545237"/>
            <a:ext cx="1639500" cy="6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accent4">
                    <a:lumMod val="60000"/>
                    <a:lumOff val="40000"/>
                  </a:schemeClr>
                </a:solidFill>
              </a:rPr>
              <a:t>90%</a:t>
            </a:r>
            <a:endParaRPr sz="33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3" name="Google Shape;1213;p46"/>
          <p:cNvSpPr txBox="1">
            <a:spLocks noGrp="1"/>
          </p:cNvSpPr>
          <p:nvPr>
            <p:ph type="title" idx="2"/>
          </p:nvPr>
        </p:nvSpPr>
        <p:spPr>
          <a:xfrm>
            <a:off x="860254" y="3560184"/>
            <a:ext cx="1639500" cy="6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70%</a:t>
            </a:r>
            <a:endParaRPr sz="33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30" name="Google Shape;1230;p46"/>
          <p:cNvSpPr txBox="1">
            <a:spLocks noGrp="1"/>
          </p:cNvSpPr>
          <p:nvPr>
            <p:ph type="subTitle" idx="4294967295"/>
          </p:nvPr>
        </p:nvSpPr>
        <p:spPr>
          <a:xfrm>
            <a:off x="7421222" y="3514037"/>
            <a:ext cx="11301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Mars is red and a cold place </a:t>
            </a:r>
            <a:endParaRPr sz="1600"/>
          </a:p>
        </p:txBody>
      </p:sp>
      <p:sp>
        <p:nvSpPr>
          <p:cNvPr id="1231" name="Google Shape;1231;p46"/>
          <p:cNvSpPr txBox="1">
            <a:spLocks noGrp="1"/>
          </p:cNvSpPr>
          <p:nvPr>
            <p:ph type="subTitle" idx="4294967295"/>
          </p:nvPr>
        </p:nvSpPr>
        <p:spPr>
          <a:xfrm>
            <a:off x="2285204" y="3544596"/>
            <a:ext cx="11301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Mercury is very close to the Sun</a:t>
            </a:r>
            <a:endParaRPr sz="1600" dirty="0"/>
          </a:p>
        </p:txBody>
      </p:sp>
      <p:sp>
        <p:nvSpPr>
          <p:cNvPr id="1232" name="Google Shape;1232;p46"/>
          <p:cNvSpPr txBox="1">
            <a:spLocks noGrp="1"/>
          </p:cNvSpPr>
          <p:nvPr>
            <p:ph type="subTitle" idx="4294967295"/>
          </p:nvPr>
        </p:nvSpPr>
        <p:spPr>
          <a:xfrm>
            <a:off x="4945455" y="3529637"/>
            <a:ext cx="11301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Venus has a beautiful name</a:t>
            </a:r>
            <a:endParaRPr sz="160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608513" y="1747838"/>
            <a:ext cx="857250" cy="1517650"/>
          </a:xfrm>
          <a:custGeom>
            <a:avLst/>
            <a:gdLst>
              <a:gd name="T0" fmla="*/ 11 w 108"/>
              <a:gd name="T1" fmla="*/ 47 h 190"/>
              <a:gd name="T2" fmla="*/ 8 w 108"/>
              <a:gd name="T3" fmla="*/ 37 h 190"/>
              <a:gd name="T4" fmla="*/ 7 w 108"/>
              <a:gd name="T5" fmla="*/ 25 h 190"/>
              <a:gd name="T6" fmla="*/ 5 w 108"/>
              <a:gd name="T7" fmla="*/ 3 h 190"/>
              <a:gd name="T8" fmla="*/ 21 w 108"/>
              <a:gd name="T9" fmla="*/ 6 h 190"/>
              <a:gd name="T10" fmla="*/ 16 w 108"/>
              <a:gd name="T11" fmla="*/ 28 h 190"/>
              <a:gd name="T12" fmla="*/ 14 w 108"/>
              <a:gd name="T13" fmla="*/ 30 h 190"/>
              <a:gd name="T14" fmla="*/ 13 w 108"/>
              <a:gd name="T15" fmla="*/ 33 h 190"/>
              <a:gd name="T16" fmla="*/ 26 w 108"/>
              <a:gd name="T17" fmla="*/ 42 h 190"/>
              <a:gd name="T18" fmla="*/ 39 w 108"/>
              <a:gd name="T19" fmla="*/ 49 h 190"/>
              <a:gd name="T20" fmla="*/ 62 w 108"/>
              <a:gd name="T21" fmla="*/ 52 h 190"/>
              <a:gd name="T22" fmla="*/ 65 w 108"/>
              <a:gd name="T23" fmla="*/ 46 h 190"/>
              <a:gd name="T24" fmla="*/ 88 w 108"/>
              <a:gd name="T25" fmla="*/ 30 h 190"/>
              <a:gd name="T26" fmla="*/ 107 w 108"/>
              <a:gd name="T27" fmla="*/ 49 h 190"/>
              <a:gd name="T28" fmla="*/ 107 w 108"/>
              <a:gd name="T29" fmla="*/ 75 h 190"/>
              <a:gd name="T30" fmla="*/ 100 w 108"/>
              <a:gd name="T31" fmla="*/ 121 h 190"/>
              <a:gd name="T32" fmla="*/ 81 w 108"/>
              <a:gd name="T33" fmla="*/ 134 h 190"/>
              <a:gd name="T34" fmla="*/ 45 w 108"/>
              <a:gd name="T35" fmla="*/ 134 h 190"/>
              <a:gd name="T36" fmla="*/ 44 w 108"/>
              <a:gd name="T37" fmla="*/ 181 h 190"/>
              <a:gd name="T38" fmla="*/ 35 w 108"/>
              <a:gd name="T39" fmla="*/ 190 h 190"/>
              <a:gd name="T40" fmla="*/ 8 w 108"/>
              <a:gd name="T41" fmla="*/ 189 h 190"/>
              <a:gd name="T42" fmla="*/ 3 w 108"/>
              <a:gd name="T43" fmla="*/ 186 h 190"/>
              <a:gd name="T44" fmla="*/ 8 w 108"/>
              <a:gd name="T45" fmla="*/ 181 h 190"/>
              <a:gd name="T46" fmla="*/ 23 w 108"/>
              <a:gd name="T47" fmla="*/ 158 h 190"/>
              <a:gd name="T48" fmla="*/ 21 w 108"/>
              <a:gd name="T49" fmla="*/ 123 h 190"/>
              <a:gd name="T50" fmla="*/ 33 w 108"/>
              <a:gd name="T51" fmla="*/ 110 h 190"/>
              <a:gd name="T52" fmla="*/ 68 w 108"/>
              <a:gd name="T53" fmla="*/ 110 h 190"/>
              <a:gd name="T54" fmla="*/ 64 w 108"/>
              <a:gd name="T55" fmla="*/ 71 h 190"/>
              <a:gd name="T56" fmla="*/ 11 w 108"/>
              <a:gd name="T57" fmla="*/ 4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8" h="190">
                <a:moveTo>
                  <a:pt x="11" y="47"/>
                </a:moveTo>
                <a:cubicBezTo>
                  <a:pt x="10" y="43"/>
                  <a:pt x="9" y="40"/>
                  <a:pt x="8" y="37"/>
                </a:cubicBezTo>
                <a:cubicBezTo>
                  <a:pt x="15" y="33"/>
                  <a:pt x="12" y="29"/>
                  <a:pt x="7" y="25"/>
                </a:cubicBezTo>
                <a:cubicBezTo>
                  <a:pt x="0" y="21"/>
                  <a:pt x="0" y="9"/>
                  <a:pt x="5" y="3"/>
                </a:cubicBezTo>
                <a:cubicBezTo>
                  <a:pt x="8" y="0"/>
                  <a:pt x="20" y="2"/>
                  <a:pt x="21" y="6"/>
                </a:cubicBezTo>
                <a:cubicBezTo>
                  <a:pt x="25" y="18"/>
                  <a:pt x="26" y="22"/>
                  <a:pt x="16" y="28"/>
                </a:cubicBezTo>
                <a:cubicBezTo>
                  <a:pt x="15" y="28"/>
                  <a:pt x="15" y="29"/>
                  <a:pt x="14" y="30"/>
                </a:cubicBezTo>
                <a:cubicBezTo>
                  <a:pt x="14" y="30"/>
                  <a:pt x="14" y="31"/>
                  <a:pt x="13" y="33"/>
                </a:cubicBezTo>
                <a:cubicBezTo>
                  <a:pt x="20" y="33"/>
                  <a:pt x="24" y="36"/>
                  <a:pt x="26" y="42"/>
                </a:cubicBezTo>
                <a:cubicBezTo>
                  <a:pt x="28" y="45"/>
                  <a:pt x="34" y="48"/>
                  <a:pt x="39" y="49"/>
                </a:cubicBezTo>
                <a:cubicBezTo>
                  <a:pt x="46" y="50"/>
                  <a:pt x="54" y="51"/>
                  <a:pt x="62" y="52"/>
                </a:cubicBezTo>
                <a:cubicBezTo>
                  <a:pt x="63" y="49"/>
                  <a:pt x="64" y="47"/>
                  <a:pt x="65" y="46"/>
                </a:cubicBezTo>
                <a:cubicBezTo>
                  <a:pt x="69" y="35"/>
                  <a:pt x="77" y="29"/>
                  <a:pt x="88" y="30"/>
                </a:cubicBezTo>
                <a:cubicBezTo>
                  <a:pt x="98" y="31"/>
                  <a:pt x="106" y="38"/>
                  <a:pt x="107" y="49"/>
                </a:cubicBezTo>
                <a:cubicBezTo>
                  <a:pt x="108" y="58"/>
                  <a:pt x="108" y="67"/>
                  <a:pt x="107" y="75"/>
                </a:cubicBezTo>
                <a:cubicBezTo>
                  <a:pt x="106" y="90"/>
                  <a:pt x="104" y="106"/>
                  <a:pt x="100" y="121"/>
                </a:cubicBezTo>
                <a:cubicBezTo>
                  <a:pt x="97" y="133"/>
                  <a:pt x="94" y="134"/>
                  <a:pt x="81" y="134"/>
                </a:cubicBezTo>
                <a:cubicBezTo>
                  <a:pt x="69" y="134"/>
                  <a:pt x="58" y="134"/>
                  <a:pt x="45" y="134"/>
                </a:cubicBezTo>
                <a:cubicBezTo>
                  <a:pt x="45" y="150"/>
                  <a:pt x="44" y="166"/>
                  <a:pt x="44" y="181"/>
                </a:cubicBezTo>
                <a:cubicBezTo>
                  <a:pt x="43" y="187"/>
                  <a:pt x="42" y="190"/>
                  <a:pt x="35" y="190"/>
                </a:cubicBezTo>
                <a:cubicBezTo>
                  <a:pt x="26" y="189"/>
                  <a:pt x="17" y="190"/>
                  <a:pt x="8" y="189"/>
                </a:cubicBezTo>
                <a:cubicBezTo>
                  <a:pt x="6" y="189"/>
                  <a:pt x="5" y="187"/>
                  <a:pt x="3" y="186"/>
                </a:cubicBezTo>
                <a:cubicBezTo>
                  <a:pt x="4" y="184"/>
                  <a:pt x="6" y="182"/>
                  <a:pt x="8" y="181"/>
                </a:cubicBezTo>
                <a:cubicBezTo>
                  <a:pt x="24" y="175"/>
                  <a:pt x="24" y="175"/>
                  <a:pt x="23" y="158"/>
                </a:cubicBezTo>
                <a:cubicBezTo>
                  <a:pt x="22" y="146"/>
                  <a:pt x="22" y="134"/>
                  <a:pt x="21" y="123"/>
                </a:cubicBezTo>
                <a:cubicBezTo>
                  <a:pt x="21" y="113"/>
                  <a:pt x="24" y="110"/>
                  <a:pt x="33" y="110"/>
                </a:cubicBezTo>
                <a:cubicBezTo>
                  <a:pt x="45" y="110"/>
                  <a:pt x="56" y="110"/>
                  <a:pt x="68" y="110"/>
                </a:cubicBezTo>
                <a:cubicBezTo>
                  <a:pt x="66" y="96"/>
                  <a:pt x="65" y="82"/>
                  <a:pt x="64" y="71"/>
                </a:cubicBezTo>
                <a:cubicBezTo>
                  <a:pt x="45" y="62"/>
                  <a:pt x="27" y="54"/>
                  <a:pt x="11" y="4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52800" y="1739900"/>
            <a:ext cx="849313" cy="1525587"/>
          </a:xfrm>
          <a:custGeom>
            <a:avLst/>
            <a:gdLst>
              <a:gd name="T0" fmla="*/ 60 w 107"/>
              <a:gd name="T1" fmla="*/ 135 h 191"/>
              <a:gd name="T2" fmla="*/ 23 w 107"/>
              <a:gd name="T3" fmla="*/ 135 h 191"/>
              <a:gd name="T4" fmla="*/ 10 w 107"/>
              <a:gd name="T5" fmla="*/ 127 h 191"/>
              <a:gd name="T6" fmla="*/ 4 w 107"/>
              <a:gd name="T7" fmla="*/ 102 h 191"/>
              <a:gd name="T8" fmla="*/ 0 w 107"/>
              <a:gd name="T9" fmla="*/ 65 h 191"/>
              <a:gd name="T10" fmla="*/ 1 w 107"/>
              <a:gd name="T11" fmla="*/ 56 h 191"/>
              <a:gd name="T12" fmla="*/ 16 w 107"/>
              <a:gd name="T13" fmla="*/ 37 h 191"/>
              <a:gd name="T14" fmla="*/ 38 w 107"/>
              <a:gd name="T15" fmla="*/ 44 h 191"/>
              <a:gd name="T16" fmla="*/ 56 w 107"/>
              <a:gd name="T17" fmla="*/ 50 h 191"/>
              <a:gd name="T18" fmla="*/ 72 w 107"/>
              <a:gd name="T19" fmla="*/ 46 h 191"/>
              <a:gd name="T20" fmla="*/ 79 w 107"/>
              <a:gd name="T21" fmla="*/ 41 h 191"/>
              <a:gd name="T22" fmla="*/ 91 w 107"/>
              <a:gd name="T23" fmla="*/ 31 h 191"/>
              <a:gd name="T24" fmla="*/ 86 w 107"/>
              <a:gd name="T25" fmla="*/ 27 h 191"/>
              <a:gd name="T26" fmla="*/ 82 w 107"/>
              <a:gd name="T27" fmla="*/ 12 h 191"/>
              <a:gd name="T28" fmla="*/ 89 w 107"/>
              <a:gd name="T29" fmla="*/ 3 h 191"/>
              <a:gd name="T30" fmla="*/ 101 w 107"/>
              <a:gd name="T31" fmla="*/ 6 h 191"/>
              <a:gd name="T32" fmla="*/ 100 w 107"/>
              <a:gd name="T33" fmla="*/ 25 h 191"/>
              <a:gd name="T34" fmla="*/ 97 w 107"/>
              <a:gd name="T35" fmla="*/ 28 h 191"/>
              <a:gd name="T36" fmla="*/ 95 w 107"/>
              <a:gd name="T37" fmla="*/ 36 h 191"/>
              <a:gd name="T38" fmla="*/ 94 w 107"/>
              <a:gd name="T39" fmla="*/ 46 h 191"/>
              <a:gd name="T40" fmla="*/ 77 w 107"/>
              <a:gd name="T41" fmla="*/ 53 h 191"/>
              <a:gd name="T42" fmla="*/ 49 w 107"/>
              <a:gd name="T43" fmla="*/ 65 h 191"/>
              <a:gd name="T44" fmla="*/ 45 w 107"/>
              <a:gd name="T45" fmla="*/ 68 h 191"/>
              <a:gd name="T46" fmla="*/ 38 w 107"/>
              <a:gd name="T47" fmla="*/ 112 h 191"/>
              <a:gd name="T48" fmla="*/ 65 w 107"/>
              <a:gd name="T49" fmla="*/ 112 h 191"/>
              <a:gd name="T50" fmla="*/ 77 w 107"/>
              <a:gd name="T51" fmla="*/ 124 h 191"/>
              <a:gd name="T52" fmla="*/ 75 w 107"/>
              <a:gd name="T53" fmla="*/ 172 h 191"/>
              <a:gd name="T54" fmla="*/ 80 w 107"/>
              <a:gd name="T55" fmla="*/ 180 h 191"/>
              <a:gd name="T56" fmla="*/ 93 w 107"/>
              <a:gd name="T57" fmla="*/ 183 h 191"/>
              <a:gd name="T58" fmla="*/ 97 w 107"/>
              <a:gd name="T59" fmla="*/ 187 h 191"/>
              <a:gd name="T60" fmla="*/ 92 w 107"/>
              <a:gd name="T61" fmla="*/ 190 h 191"/>
              <a:gd name="T62" fmla="*/ 67 w 107"/>
              <a:gd name="T63" fmla="*/ 190 h 191"/>
              <a:gd name="T64" fmla="*/ 62 w 107"/>
              <a:gd name="T65" fmla="*/ 184 h 191"/>
              <a:gd name="T66" fmla="*/ 61 w 107"/>
              <a:gd name="T67" fmla="*/ 150 h 191"/>
              <a:gd name="T68" fmla="*/ 60 w 107"/>
              <a:gd name="T69" fmla="*/ 13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7" h="191">
                <a:moveTo>
                  <a:pt x="60" y="135"/>
                </a:moveTo>
                <a:cubicBezTo>
                  <a:pt x="47" y="135"/>
                  <a:pt x="35" y="135"/>
                  <a:pt x="23" y="135"/>
                </a:cubicBezTo>
                <a:cubicBezTo>
                  <a:pt x="16" y="136"/>
                  <a:pt x="12" y="133"/>
                  <a:pt x="10" y="127"/>
                </a:cubicBezTo>
                <a:cubicBezTo>
                  <a:pt x="8" y="119"/>
                  <a:pt x="5" y="111"/>
                  <a:pt x="4" y="102"/>
                </a:cubicBezTo>
                <a:cubicBezTo>
                  <a:pt x="2" y="90"/>
                  <a:pt x="1" y="77"/>
                  <a:pt x="0" y="65"/>
                </a:cubicBezTo>
                <a:cubicBezTo>
                  <a:pt x="0" y="62"/>
                  <a:pt x="0" y="59"/>
                  <a:pt x="1" y="56"/>
                </a:cubicBezTo>
                <a:cubicBezTo>
                  <a:pt x="3" y="47"/>
                  <a:pt x="7" y="40"/>
                  <a:pt x="16" y="37"/>
                </a:cubicBezTo>
                <a:cubicBezTo>
                  <a:pt x="25" y="34"/>
                  <a:pt x="33" y="38"/>
                  <a:pt x="38" y="44"/>
                </a:cubicBezTo>
                <a:cubicBezTo>
                  <a:pt x="43" y="50"/>
                  <a:pt x="49" y="51"/>
                  <a:pt x="56" y="50"/>
                </a:cubicBezTo>
                <a:cubicBezTo>
                  <a:pt x="61" y="49"/>
                  <a:pt x="67" y="48"/>
                  <a:pt x="72" y="46"/>
                </a:cubicBezTo>
                <a:cubicBezTo>
                  <a:pt x="75" y="45"/>
                  <a:pt x="78" y="43"/>
                  <a:pt x="79" y="41"/>
                </a:cubicBezTo>
                <a:cubicBezTo>
                  <a:pt x="81" y="35"/>
                  <a:pt x="84" y="32"/>
                  <a:pt x="91" y="31"/>
                </a:cubicBezTo>
                <a:cubicBezTo>
                  <a:pt x="90" y="30"/>
                  <a:pt x="88" y="28"/>
                  <a:pt x="86" y="27"/>
                </a:cubicBezTo>
                <a:cubicBezTo>
                  <a:pt x="81" y="23"/>
                  <a:pt x="79" y="18"/>
                  <a:pt x="82" y="12"/>
                </a:cubicBezTo>
                <a:cubicBezTo>
                  <a:pt x="83" y="9"/>
                  <a:pt x="82" y="2"/>
                  <a:pt x="89" y="3"/>
                </a:cubicBezTo>
                <a:cubicBezTo>
                  <a:pt x="93" y="3"/>
                  <a:pt x="99" y="0"/>
                  <a:pt x="101" y="6"/>
                </a:cubicBezTo>
                <a:cubicBezTo>
                  <a:pt x="102" y="13"/>
                  <a:pt x="107" y="19"/>
                  <a:pt x="100" y="25"/>
                </a:cubicBezTo>
                <a:cubicBezTo>
                  <a:pt x="99" y="26"/>
                  <a:pt x="98" y="27"/>
                  <a:pt x="97" y="28"/>
                </a:cubicBezTo>
                <a:cubicBezTo>
                  <a:pt x="92" y="31"/>
                  <a:pt x="91" y="34"/>
                  <a:pt x="95" y="36"/>
                </a:cubicBezTo>
                <a:cubicBezTo>
                  <a:pt x="95" y="40"/>
                  <a:pt x="94" y="43"/>
                  <a:pt x="94" y="46"/>
                </a:cubicBezTo>
                <a:cubicBezTo>
                  <a:pt x="89" y="48"/>
                  <a:pt x="83" y="51"/>
                  <a:pt x="77" y="53"/>
                </a:cubicBezTo>
                <a:cubicBezTo>
                  <a:pt x="68" y="57"/>
                  <a:pt x="58" y="61"/>
                  <a:pt x="49" y="65"/>
                </a:cubicBezTo>
                <a:cubicBezTo>
                  <a:pt x="48" y="66"/>
                  <a:pt x="46" y="66"/>
                  <a:pt x="45" y="68"/>
                </a:cubicBezTo>
                <a:cubicBezTo>
                  <a:pt x="36" y="81"/>
                  <a:pt x="34" y="95"/>
                  <a:pt x="38" y="112"/>
                </a:cubicBezTo>
                <a:cubicBezTo>
                  <a:pt x="47" y="112"/>
                  <a:pt x="56" y="112"/>
                  <a:pt x="65" y="112"/>
                </a:cubicBezTo>
                <a:cubicBezTo>
                  <a:pt x="75" y="112"/>
                  <a:pt x="78" y="115"/>
                  <a:pt x="77" y="124"/>
                </a:cubicBezTo>
                <a:cubicBezTo>
                  <a:pt x="77" y="140"/>
                  <a:pt x="76" y="156"/>
                  <a:pt x="75" y="172"/>
                </a:cubicBezTo>
                <a:cubicBezTo>
                  <a:pt x="74" y="177"/>
                  <a:pt x="75" y="179"/>
                  <a:pt x="80" y="180"/>
                </a:cubicBezTo>
                <a:cubicBezTo>
                  <a:pt x="84" y="180"/>
                  <a:pt x="89" y="182"/>
                  <a:pt x="93" y="183"/>
                </a:cubicBezTo>
                <a:cubicBezTo>
                  <a:pt x="94" y="184"/>
                  <a:pt x="96" y="186"/>
                  <a:pt x="97" y="187"/>
                </a:cubicBezTo>
                <a:cubicBezTo>
                  <a:pt x="96" y="188"/>
                  <a:pt x="94" y="190"/>
                  <a:pt x="92" y="190"/>
                </a:cubicBezTo>
                <a:cubicBezTo>
                  <a:pt x="84" y="191"/>
                  <a:pt x="75" y="191"/>
                  <a:pt x="67" y="190"/>
                </a:cubicBezTo>
                <a:cubicBezTo>
                  <a:pt x="65" y="190"/>
                  <a:pt x="62" y="186"/>
                  <a:pt x="62" y="184"/>
                </a:cubicBezTo>
                <a:cubicBezTo>
                  <a:pt x="61" y="173"/>
                  <a:pt x="61" y="161"/>
                  <a:pt x="61" y="150"/>
                </a:cubicBezTo>
                <a:cubicBezTo>
                  <a:pt x="61" y="145"/>
                  <a:pt x="61" y="141"/>
                  <a:pt x="60" y="13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813175" y="2459038"/>
            <a:ext cx="1200150" cy="790575"/>
          </a:xfrm>
          <a:custGeom>
            <a:avLst/>
            <a:gdLst>
              <a:gd name="T0" fmla="*/ 151 w 151"/>
              <a:gd name="T1" fmla="*/ 0 h 99"/>
              <a:gd name="T2" fmla="*/ 151 w 151"/>
              <a:gd name="T3" fmla="*/ 12 h 99"/>
              <a:gd name="T4" fmla="*/ 82 w 151"/>
              <a:gd name="T5" fmla="*/ 12 h 99"/>
              <a:gd name="T6" fmla="*/ 82 w 151"/>
              <a:gd name="T7" fmla="*/ 33 h 99"/>
              <a:gd name="T8" fmla="*/ 82 w 151"/>
              <a:gd name="T9" fmla="*/ 85 h 99"/>
              <a:gd name="T10" fmla="*/ 90 w 151"/>
              <a:gd name="T11" fmla="*/ 96 h 99"/>
              <a:gd name="T12" fmla="*/ 97 w 151"/>
              <a:gd name="T13" fmla="*/ 99 h 99"/>
              <a:gd name="T14" fmla="*/ 54 w 151"/>
              <a:gd name="T15" fmla="*/ 99 h 99"/>
              <a:gd name="T16" fmla="*/ 54 w 151"/>
              <a:gd name="T17" fmla="*/ 98 h 99"/>
              <a:gd name="T18" fmla="*/ 64 w 151"/>
              <a:gd name="T19" fmla="*/ 95 h 99"/>
              <a:gd name="T20" fmla="*/ 69 w 151"/>
              <a:gd name="T21" fmla="*/ 89 h 99"/>
              <a:gd name="T22" fmla="*/ 69 w 151"/>
              <a:gd name="T23" fmla="*/ 12 h 99"/>
              <a:gd name="T24" fmla="*/ 0 w 151"/>
              <a:gd name="T25" fmla="*/ 12 h 99"/>
              <a:gd name="T26" fmla="*/ 0 w 151"/>
              <a:gd name="T27" fmla="*/ 0 h 99"/>
              <a:gd name="T28" fmla="*/ 151 w 151"/>
              <a:gd name="T2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1" h="99">
                <a:moveTo>
                  <a:pt x="151" y="0"/>
                </a:moveTo>
                <a:cubicBezTo>
                  <a:pt x="151" y="4"/>
                  <a:pt x="151" y="7"/>
                  <a:pt x="151" y="12"/>
                </a:cubicBezTo>
                <a:cubicBezTo>
                  <a:pt x="128" y="12"/>
                  <a:pt x="106" y="12"/>
                  <a:pt x="82" y="12"/>
                </a:cubicBezTo>
                <a:cubicBezTo>
                  <a:pt x="82" y="19"/>
                  <a:pt x="82" y="26"/>
                  <a:pt x="82" y="33"/>
                </a:cubicBezTo>
                <a:cubicBezTo>
                  <a:pt x="82" y="51"/>
                  <a:pt x="82" y="68"/>
                  <a:pt x="82" y="85"/>
                </a:cubicBezTo>
                <a:cubicBezTo>
                  <a:pt x="82" y="92"/>
                  <a:pt x="83" y="96"/>
                  <a:pt x="90" y="96"/>
                </a:cubicBezTo>
                <a:cubicBezTo>
                  <a:pt x="93" y="96"/>
                  <a:pt x="95" y="97"/>
                  <a:pt x="97" y="99"/>
                </a:cubicBezTo>
                <a:cubicBezTo>
                  <a:pt x="83" y="99"/>
                  <a:pt x="69" y="99"/>
                  <a:pt x="54" y="99"/>
                </a:cubicBezTo>
                <a:cubicBezTo>
                  <a:pt x="54" y="99"/>
                  <a:pt x="54" y="99"/>
                  <a:pt x="54" y="98"/>
                </a:cubicBezTo>
                <a:cubicBezTo>
                  <a:pt x="57" y="97"/>
                  <a:pt x="61" y="97"/>
                  <a:pt x="64" y="95"/>
                </a:cubicBezTo>
                <a:cubicBezTo>
                  <a:pt x="66" y="94"/>
                  <a:pt x="69" y="91"/>
                  <a:pt x="69" y="89"/>
                </a:cubicBezTo>
                <a:cubicBezTo>
                  <a:pt x="69" y="64"/>
                  <a:pt x="69" y="39"/>
                  <a:pt x="69" y="12"/>
                </a:cubicBezTo>
                <a:cubicBezTo>
                  <a:pt x="46" y="12"/>
                  <a:pt x="24" y="12"/>
                  <a:pt x="0" y="12"/>
                </a:cubicBezTo>
                <a:cubicBezTo>
                  <a:pt x="0" y="8"/>
                  <a:pt x="0" y="4"/>
                  <a:pt x="0" y="0"/>
                </a:cubicBezTo>
                <a:cubicBezTo>
                  <a:pt x="51" y="0"/>
                  <a:pt x="101" y="0"/>
                  <a:pt x="15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178175" y="2139950"/>
            <a:ext cx="635000" cy="1117600"/>
          </a:xfrm>
          <a:custGeom>
            <a:avLst/>
            <a:gdLst>
              <a:gd name="T0" fmla="*/ 1 w 80"/>
              <a:gd name="T1" fmla="*/ 2 h 140"/>
              <a:gd name="T2" fmla="*/ 11 w 80"/>
              <a:gd name="T3" fmla="*/ 0 h 140"/>
              <a:gd name="T4" fmla="*/ 27 w 80"/>
              <a:gd name="T5" fmla="*/ 90 h 140"/>
              <a:gd name="T6" fmla="*/ 80 w 80"/>
              <a:gd name="T7" fmla="*/ 90 h 140"/>
              <a:gd name="T8" fmla="*/ 80 w 80"/>
              <a:gd name="T9" fmla="*/ 101 h 140"/>
              <a:gd name="T10" fmla="*/ 55 w 80"/>
              <a:gd name="T11" fmla="*/ 101 h 140"/>
              <a:gd name="T12" fmla="*/ 55 w 80"/>
              <a:gd name="T13" fmla="*/ 140 h 140"/>
              <a:gd name="T14" fmla="*/ 43 w 80"/>
              <a:gd name="T15" fmla="*/ 140 h 140"/>
              <a:gd name="T16" fmla="*/ 43 w 80"/>
              <a:gd name="T17" fmla="*/ 102 h 140"/>
              <a:gd name="T18" fmla="*/ 22 w 80"/>
              <a:gd name="T19" fmla="*/ 102 h 140"/>
              <a:gd name="T20" fmla="*/ 16 w 80"/>
              <a:gd name="T21" fmla="*/ 97 h 140"/>
              <a:gd name="T22" fmla="*/ 0 w 80"/>
              <a:gd name="T23" fmla="*/ 4 h 140"/>
              <a:gd name="T24" fmla="*/ 1 w 80"/>
              <a:gd name="T25" fmla="*/ 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" h="140">
                <a:moveTo>
                  <a:pt x="1" y="2"/>
                </a:moveTo>
                <a:cubicBezTo>
                  <a:pt x="4" y="1"/>
                  <a:pt x="7" y="1"/>
                  <a:pt x="11" y="0"/>
                </a:cubicBezTo>
                <a:cubicBezTo>
                  <a:pt x="16" y="30"/>
                  <a:pt x="22" y="60"/>
                  <a:pt x="27" y="90"/>
                </a:cubicBezTo>
                <a:cubicBezTo>
                  <a:pt x="45" y="90"/>
                  <a:pt x="62" y="90"/>
                  <a:pt x="80" y="90"/>
                </a:cubicBezTo>
                <a:cubicBezTo>
                  <a:pt x="80" y="94"/>
                  <a:pt x="80" y="97"/>
                  <a:pt x="80" y="101"/>
                </a:cubicBezTo>
                <a:cubicBezTo>
                  <a:pt x="72" y="101"/>
                  <a:pt x="64" y="101"/>
                  <a:pt x="55" y="101"/>
                </a:cubicBezTo>
                <a:cubicBezTo>
                  <a:pt x="55" y="115"/>
                  <a:pt x="55" y="127"/>
                  <a:pt x="55" y="140"/>
                </a:cubicBezTo>
                <a:cubicBezTo>
                  <a:pt x="51" y="140"/>
                  <a:pt x="47" y="140"/>
                  <a:pt x="43" y="140"/>
                </a:cubicBezTo>
                <a:cubicBezTo>
                  <a:pt x="43" y="127"/>
                  <a:pt x="43" y="115"/>
                  <a:pt x="43" y="102"/>
                </a:cubicBezTo>
                <a:cubicBezTo>
                  <a:pt x="36" y="102"/>
                  <a:pt x="29" y="102"/>
                  <a:pt x="22" y="102"/>
                </a:cubicBezTo>
                <a:cubicBezTo>
                  <a:pt x="20" y="101"/>
                  <a:pt x="17" y="99"/>
                  <a:pt x="16" y="97"/>
                </a:cubicBezTo>
                <a:cubicBezTo>
                  <a:pt x="11" y="66"/>
                  <a:pt x="5" y="35"/>
                  <a:pt x="0" y="4"/>
                </a:cubicBezTo>
                <a:cubicBezTo>
                  <a:pt x="0" y="4"/>
                  <a:pt x="0" y="3"/>
                  <a:pt x="1" y="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005388" y="2139950"/>
            <a:ext cx="642938" cy="1117600"/>
          </a:xfrm>
          <a:custGeom>
            <a:avLst/>
            <a:gdLst>
              <a:gd name="T0" fmla="*/ 26 w 81"/>
              <a:gd name="T1" fmla="*/ 140 h 140"/>
              <a:gd name="T2" fmla="*/ 26 w 81"/>
              <a:gd name="T3" fmla="*/ 102 h 140"/>
              <a:gd name="T4" fmla="*/ 0 w 81"/>
              <a:gd name="T5" fmla="*/ 102 h 140"/>
              <a:gd name="T6" fmla="*/ 0 w 81"/>
              <a:gd name="T7" fmla="*/ 90 h 140"/>
              <a:gd name="T8" fmla="*/ 36 w 81"/>
              <a:gd name="T9" fmla="*/ 90 h 140"/>
              <a:gd name="T10" fmla="*/ 57 w 81"/>
              <a:gd name="T11" fmla="*/ 73 h 140"/>
              <a:gd name="T12" fmla="*/ 69 w 81"/>
              <a:gd name="T13" fmla="*/ 0 h 140"/>
              <a:gd name="T14" fmla="*/ 81 w 81"/>
              <a:gd name="T15" fmla="*/ 2 h 140"/>
              <a:gd name="T16" fmla="*/ 64 w 81"/>
              <a:gd name="T17" fmla="*/ 102 h 140"/>
              <a:gd name="T18" fmla="*/ 38 w 81"/>
              <a:gd name="T19" fmla="*/ 102 h 140"/>
              <a:gd name="T20" fmla="*/ 38 w 81"/>
              <a:gd name="T21" fmla="*/ 140 h 140"/>
              <a:gd name="T22" fmla="*/ 26 w 81"/>
              <a:gd name="T2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1" h="140">
                <a:moveTo>
                  <a:pt x="26" y="140"/>
                </a:moveTo>
                <a:cubicBezTo>
                  <a:pt x="26" y="127"/>
                  <a:pt x="26" y="115"/>
                  <a:pt x="26" y="102"/>
                </a:cubicBezTo>
                <a:cubicBezTo>
                  <a:pt x="17" y="102"/>
                  <a:pt x="9" y="102"/>
                  <a:pt x="0" y="102"/>
                </a:cubicBezTo>
                <a:cubicBezTo>
                  <a:pt x="0" y="98"/>
                  <a:pt x="0" y="94"/>
                  <a:pt x="0" y="90"/>
                </a:cubicBezTo>
                <a:cubicBezTo>
                  <a:pt x="12" y="90"/>
                  <a:pt x="24" y="90"/>
                  <a:pt x="36" y="90"/>
                </a:cubicBezTo>
                <a:cubicBezTo>
                  <a:pt x="53" y="90"/>
                  <a:pt x="54" y="90"/>
                  <a:pt x="57" y="73"/>
                </a:cubicBezTo>
                <a:cubicBezTo>
                  <a:pt x="61" y="49"/>
                  <a:pt x="65" y="25"/>
                  <a:pt x="69" y="0"/>
                </a:cubicBezTo>
                <a:cubicBezTo>
                  <a:pt x="73" y="1"/>
                  <a:pt x="77" y="1"/>
                  <a:pt x="81" y="2"/>
                </a:cubicBezTo>
                <a:cubicBezTo>
                  <a:pt x="75" y="35"/>
                  <a:pt x="69" y="68"/>
                  <a:pt x="64" y="102"/>
                </a:cubicBezTo>
                <a:cubicBezTo>
                  <a:pt x="55" y="102"/>
                  <a:pt x="47" y="102"/>
                  <a:pt x="38" y="102"/>
                </a:cubicBezTo>
                <a:cubicBezTo>
                  <a:pt x="38" y="115"/>
                  <a:pt x="38" y="127"/>
                  <a:pt x="38" y="140"/>
                </a:cubicBezTo>
                <a:cubicBezTo>
                  <a:pt x="34" y="140"/>
                  <a:pt x="30" y="140"/>
                  <a:pt x="26" y="1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186113" y="1708150"/>
            <a:ext cx="492125" cy="311150"/>
          </a:xfrm>
          <a:custGeom>
            <a:avLst/>
            <a:gdLst>
              <a:gd name="T0" fmla="*/ 25 w 62"/>
              <a:gd name="T1" fmla="*/ 17 h 39"/>
              <a:gd name="T2" fmla="*/ 16 w 62"/>
              <a:gd name="T3" fmla="*/ 36 h 39"/>
              <a:gd name="T4" fmla="*/ 0 w 62"/>
              <a:gd name="T5" fmla="*/ 38 h 39"/>
              <a:gd name="T6" fmla="*/ 13 w 62"/>
              <a:gd name="T7" fmla="*/ 13 h 39"/>
              <a:gd name="T8" fmla="*/ 18 w 62"/>
              <a:gd name="T9" fmla="*/ 2 h 39"/>
              <a:gd name="T10" fmla="*/ 28 w 62"/>
              <a:gd name="T11" fmla="*/ 5 h 39"/>
              <a:gd name="T12" fmla="*/ 36 w 62"/>
              <a:gd name="T13" fmla="*/ 5 h 39"/>
              <a:gd name="T14" fmla="*/ 59 w 62"/>
              <a:gd name="T15" fmla="*/ 14 h 39"/>
              <a:gd name="T16" fmla="*/ 50 w 62"/>
              <a:gd name="T17" fmla="*/ 36 h 39"/>
              <a:gd name="T18" fmla="*/ 27 w 62"/>
              <a:gd name="T19" fmla="*/ 27 h 39"/>
              <a:gd name="T20" fmla="*/ 25 w 62"/>
              <a:gd name="T21" fmla="*/ 1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39">
                <a:moveTo>
                  <a:pt x="25" y="17"/>
                </a:moveTo>
                <a:cubicBezTo>
                  <a:pt x="23" y="22"/>
                  <a:pt x="21" y="31"/>
                  <a:pt x="16" y="36"/>
                </a:cubicBezTo>
                <a:cubicBezTo>
                  <a:pt x="14" y="39"/>
                  <a:pt x="6" y="38"/>
                  <a:pt x="0" y="38"/>
                </a:cubicBezTo>
                <a:cubicBezTo>
                  <a:pt x="14" y="34"/>
                  <a:pt x="12" y="23"/>
                  <a:pt x="13" y="13"/>
                </a:cubicBezTo>
                <a:cubicBezTo>
                  <a:pt x="14" y="9"/>
                  <a:pt x="15" y="4"/>
                  <a:pt x="18" y="2"/>
                </a:cubicBezTo>
                <a:cubicBezTo>
                  <a:pt x="19" y="0"/>
                  <a:pt x="25" y="4"/>
                  <a:pt x="28" y="5"/>
                </a:cubicBezTo>
                <a:cubicBezTo>
                  <a:pt x="31" y="5"/>
                  <a:pt x="33" y="5"/>
                  <a:pt x="36" y="5"/>
                </a:cubicBezTo>
                <a:cubicBezTo>
                  <a:pt x="45" y="1"/>
                  <a:pt x="55" y="5"/>
                  <a:pt x="59" y="14"/>
                </a:cubicBezTo>
                <a:cubicBezTo>
                  <a:pt x="62" y="22"/>
                  <a:pt x="58" y="32"/>
                  <a:pt x="50" y="36"/>
                </a:cubicBezTo>
                <a:cubicBezTo>
                  <a:pt x="41" y="39"/>
                  <a:pt x="31" y="36"/>
                  <a:pt x="27" y="27"/>
                </a:cubicBezTo>
                <a:cubicBezTo>
                  <a:pt x="26" y="23"/>
                  <a:pt x="26" y="19"/>
                  <a:pt x="25" y="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148263" y="1676400"/>
            <a:ext cx="285750" cy="287337"/>
          </a:xfrm>
          <a:custGeom>
            <a:avLst/>
            <a:gdLst>
              <a:gd name="T0" fmla="*/ 0 w 36"/>
              <a:gd name="T1" fmla="*/ 18 h 36"/>
              <a:gd name="T2" fmla="*/ 17 w 36"/>
              <a:gd name="T3" fmla="*/ 0 h 36"/>
              <a:gd name="T4" fmla="*/ 36 w 36"/>
              <a:gd name="T5" fmla="*/ 18 h 36"/>
              <a:gd name="T6" fmla="*/ 18 w 36"/>
              <a:gd name="T7" fmla="*/ 36 h 36"/>
              <a:gd name="T8" fmla="*/ 0 w 36"/>
              <a:gd name="T9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18"/>
                </a:moveTo>
                <a:cubicBezTo>
                  <a:pt x="0" y="8"/>
                  <a:pt x="7" y="0"/>
                  <a:pt x="17" y="0"/>
                </a:cubicBezTo>
                <a:cubicBezTo>
                  <a:pt x="28" y="0"/>
                  <a:pt x="36" y="8"/>
                  <a:pt x="36" y="18"/>
                </a:cubicBezTo>
                <a:cubicBezTo>
                  <a:pt x="36" y="27"/>
                  <a:pt x="2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513263" y="2316163"/>
            <a:ext cx="412750" cy="134937"/>
          </a:xfrm>
          <a:custGeom>
            <a:avLst/>
            <a:gdLst>
              <a:gd name="T0" fmla="*/ 0 w 52"/>
              <a:gd name="T1" fmla="*/ 13 h 17"/>
              <a:gd name="T2" fmla="*/ 13 w 52"/>
              <a:gd name="T3" fmla="*/ 12 h 17"/>
              <a:gd name="T4" fmla="*/ 12 w 52"/>
              <a:gd name="T5" fmla="*/ 0 h 17"/>
              <a:gd name="T6" fmla="*/ 27 w 52"/>
              <a:gd name="T7" fmla="*/ 0 h 17"/>
              <a:gd name="T8" fmla="*/ 27 w 52"/>
              <a:gd name="T9" fmla="*/ 12 h 17"/>
              <a:gd name="T10" fmla="*/ 52 w 52"/>
              <a:gd name="T11" fmla="*/ 12 h 17"/>
              <a:gd name="T12" fmla="*/ 0 w 52"/>
              <a:gd name="T13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17">
                <a:moveTo>
                  <a:pt x="0" y="13"/>
                </a:moveTo>
                <a:cubicBezTo>
                  <a:pt x="5" y="12"/>
                  <a:pt x="8" y="12"/>
                  <a:pt x="13" y="12"/>
                </a:cubicBezTo>
                <a:cubicBezTo>
                  <a:pt x="12" y="8"/>
                  <a:pt x="12" y="4"/>
                  <a:pt x="12" y="0"/>
                </a:cubicBezTo>
                <a:cubicBezTo>
                  <a:pt x="17" y="0"/>
                  <a:pt x="22" y="0"/>
                  <a:pt x="27" y="0"/>
                </a:cubicBezTo>
                <a:cubicBezTo>
                  <a:pt x="27" y="4"/>
                  <a:pt x="27" y="8"/>
                  <a:pt x="27" y="12"/>
                </a:cubicBezTo>
                <a:cubicBezTo>
                  <a:pt x="35" y="12"/>
                  <a:pt x="43" y="12"/>
                  <a:pt x="52" y="12"/>
                </a:cubicBezTo>
                <a:cubicBezTo>
                  <a:pt x="46" y="17"/>
                  <a:pt x="7" y="17"/>
                  <a:pt x="0" y="1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908425" y="2316163"/>
            <a:ext cx="390525" cy="127000"/>
          </a:xfrm>
          <a:custGeom>
            <a:avLst/>
            <a:gdLst>
              <a:gd name="T0" fmla="*/ 0 w 49"/>
              <a:gd name="T1" fmla="*/ 12 h 16"/>
              <a:gd name="T2" fmla="*/ 35 w 49"/>
              <a:gd name="T3" fmla="*/ 12 h 16"/>
              <a:gd name="T4" fmla="*/ 34 w 49"/>
              <a:gd name="T5" fmla="*/ 0 h 16"/>
              <a:gd name="T6" fmla="*/ 49 w 49"/>
              <a:gd name="T7" fmla="*/ 0 h 16"/>
              <a:gd name="T8" fmla="*/ 49 w 49"/>
              <a:gd name="T9" fmla="*/ 16 h 16"/>
              <a:gd name="T10" fmla="*/ 0 w 49"/>
              <a:gd name="T11" fmla="*/ 16 h 16"/>
              <a:gd name="T12" fmla="*/ 0 w 49"/>
              <a:gd name="T13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16">
                <a:moveTo>
                  <a:pt x="0" y="12"/>
                </a:moveTo>
                <a:cubicBezTo>
                  <a:pt x="11" y="12"/>
                  <a:pt x="23" y="12"/>
                  <a:pt x="35" y="12"/>
                </a:cubicBezTo>
                <a:cubicBezTo>
                  <a:pt x="34" y="8"/>
                  <a:pt x="34" y="4"/>
                  <a:pt x="34" y="0"/>
                </a:cubicBezTo>
                <a:cubicBezTo>
                  <a:pt x="39" y="0"/>
                  <a:pt x="44" y="0"/>
                  <a:pt x="49" y="0"/>
                </a:cubicBezTo>
                <a:cubicBezTo>
                  <a:pt x="49" y="5"/>
                  <a:pt x="49" y="9"/>
                  <a:pt x="49" y="16"/>
                </a:cubicBezTo>
                <a:cubicBezTo>
                  <a:pt x="33" y="16"/>
                  <a:pt x="17" y="16"/>
                  <a:pt x="0" y="16"/>
                </a:cubicBezTo>
                <a:cubicBezTo>
                  <a:pt x="0" y="15"/>
                  <a:pt x="0" y="13"/>
                  <a:pt x="0" y="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173626" y="4010318"/>
            <a:ext cx="3765176" cy="7059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7" name="Google Shape;1237;p47"/>
          <p:cNvSpPr txBox="1">
            <a:spLocks noGrp="1"/>
          </p:cNvSpPr>
          <p:nvPr>
            <p:ph type="title" idx="2"/>
          </p:nvPr>
        </p:nvSpPr>
        <p:spPr>
          <a:xfrm>
            <a:off x="6052684" y="2338500"/>
            <a:ext cx="11067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1238" name="Google Shape;1238;p47"/>
          <p:cNvSpPr txBox="1">
            <a:spLocks noGrp="1"/>
          </p:cNvSpPr>
          <p:nvPr>
            <p:ph type="title"/>
          </p:nvPr>
        </p:nvSpPr>
        <p:spPr>
          <a:xfrm>
            <a:off x="4572000" y="720000"/>
            <a:ext cx="40680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SemiBold"/>
                <a:ea typeface="Barlow SemiBold"/>
                <a:cs typeface="Barlow SemiBold"/>
                <a:sym typeface="Barlow SemiBold"/>
              </a:rPr>
              <a:t>MARKET ANALYSIS</a:t>
            </a: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239" name="Google Shape;1239;p47"/>
          <p:cNvSpPr txBox="1">
            <a:spLocks noGrp="1"/>
          </p:cNvSpPr>
          <p:nvPr>
            <p:ph type="subTitle" idx="1"/>
          </p:nvPr>
        </p:nvSpPr>
        <p:spPr>
          <a:xfrm>
            <a:off x="5237026" y="3434200"/>
            <a:ext cx="27447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enter a subtitle here if you need it</a:t>
            </a: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461" y="1219200"/>
            <a:ext cx="2105698" cy="3318070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344487" y="411163"/>
            <a:ext cx="2784475" cy="41275"/>
          </a:xfrm>
          <a:custGeom>
            <a:avLst/>
            <a:gdLst>
              <a:gd name="T0" fmla="*/ 3 w 687"/>
              <a:gd name="T1" fmla="*/ 10 h 10"/>
              <a:gd name="T2" fmla="*/ 7 w 687"/>
              <a:gd name="T3" fmla="*/ 3 h 10"/>
              <a:gd name="T4" fmla="*/ 12 w 687"/>
              <a:gd name="T5" fmla="*/ 3 h 10"/>
              <a:gd name="T6" fmla="*/ 422 w 687"/>
              <a:gd name="T7" fmla="*/ 3 h 10"/>
              <a:gd name="T8" fmla="*/ 675 w 687"/>
              <a:gd name="T9" fmla="*/ 3 h 10"/>
              <a:gd name="T10" fmla="*/ 683 w 687"/>
              <a:gd name="T11" fmla="*/ 10 h 10"/>
              <a:gd name="T12" fmla="*/ 589 w 687"/>
              <a:gd name="T13" fmla="*/ 10 h 10"/>
              <a:gd name="T14" fmla="*/ 173 w 687"/>
              <a:gd name="T15" fmla="*/ 10 h 10"/>
              <a:gd name="T16" fmla="*/ 3 w 687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10">
                <a:moveTo>
                  <a:pt x="3" y="10"/>
                </a:moveTo>
                <a:cubicBezTo>
                  <a:pt x="0" y="5"/>
                  <a:pt x="1" y="3"/>
                  <a:pt x="7" y="3"/>
                </a:cubicBezTo>
                <a:cubicBezTo>
                  <a:pt x="9" y="2"/>
                  <a:pt x="11" y="3"/>
                  <a:pt x="12" y="3"/>
                </a:cubicBezTo>
                <a:cubicBezTo>
                  <a:pt x="149" y="3"/>
                  <a:pt x="286" y="3"/>
                  <a:pt x="422" y="3"/>
                </a:cubicBezTo>
                <a:cubicBezTo>
                  <a:pt x="507" y="3"/>
                  <a:pt x="591" y="2"/>
                  <a:pt x="675" y="3"/>
                </a:cubicBezTo>
                <a:cubicBezTo>
                  <a:pt x="680" y="3"/>
                  <a:pt x="687" y="0"/>
                  <a:pt x="683" y="10"/>
                </a:cubicBezTo>
                <a:cubicBezTo>
                  <a:pt x="652" y="10"/>
                  <a:pt x="620" y="10"/>
                  <a:pt x="589" y="10"/>
                </a:cubicBezTo>
                <a:cubicBezTo>
                  <a:pt x="450" y="10"/>
                  <a:pt x="312" y="10"/>
                  <a:pt x="173" y="10"/>
                </a:cubicBezTo>
                <a:cubicBezTo>
                  <a:pt x="117" y="10"/>
                  <a:pt x="60" y="10"/>
                  <a:pt x="3" y="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032500" y="411163"/>
            <a:ext cx="2784475" cy="33338"/>
          </a:xfrm>
          <a:custGeom>
            <a:avLst/>
            <a:gdLst>
              <a:gd name="T0" fmla="*/ 5 w 687"/>
              <a:gd name="T1" fmla="*/ 8 h 8"/>
              <a:gd name="T2" fmla="*/ 8 w 687"/>
              <a:gd name="T3" fmla="*/ 0 h 8"/>
              <a:gd name="T4" fmla="*/ 14 w 687"/>
              <a:gd name="T5" fmla="*/ 0 h 8"/>
              <a:gd name="T6" fmla="*/ 652 w 687"/>
              <a:gd name="T7" fmla="*/ 0 h 8"/>
              <a:gd name="T8" fmla="*/ 680 w 687"/>
              <a:gd name="T9" fmla="*/ 0 h 8"/>
              <a:gd name="T10" fmla="*/ 684 w 687"/>
              <a:gd name="T11" fmla="*/ 7 h 8"/>
              <a:gd name="T12" fmla="*/ 659 w 687"/>
              <a:gd name="T13" fmla="*/ 8 h 8"/>
              <a:gd name="T14" fmla="*/ 145 w 687"/>
              <a:gd name="T15" fmla="*/ 8 h 8"/>
              <a:gd name="T16" fmla="*/ 5 w 687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8">
                <a:moveTo>
                  <a:pt x="5" y="8"/>
                </a:moveTo>
                <a:cubicBezTo>
                  <a:pt x="0" y="3"/>
                  <a:pt x="2" y="1"/>
                  <a:pt x="8" y="0"/>
                </a:cubicBezTo>
                <a:cubicBezTo>
                  <a:pt x="10" y="0"/>
                  <a:pt x="12" y="0"/>
                  <a:pt x="14" y="0"/>
                </a:cubicBezTo>
                <a:cubicBezTo>
                  <a:pt x="227" y="0"/>
                  <a:pt x="440" y="0"/>
                  <a:pt x="652" y="0"/>
                </a:cubicBezTo>
                <a:cubicBezTo>
                  <a:pt x="661" y="0"/>
                  <a:pt x="671" y="0"/>
                  <a:pt x="680" y="0"/>
                </a:cubicBezTo>
                <a:cubicBezTo>
                  <a:pt x="685" y="0"/>
                  <a:pt x="687" y="2"/>
                  <a:pt x="684" y="7"/>
                </a:cubicBezTo>
                <a:cubicBezTo>
                  <a:pt x="676" y="7"/>
                  <a:pt x="668" y="8"/>
                  <a:pt x="659" y="8"/>
                </a:cubicBezTo>
                <a:cubicBezTo>
                  <a:pt x="488" y="8"/>
                  <a:pt x="316" y="8"/>
                  <a:pt x="145" y="8"/>
                </a:cubicBezTo>
                <a:cubicBezTo>
                  <a:pt x="98" y="8"/>
                  <a:pt x="51" y="8"/>
                  <a:pt x="5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5849938" y="366713"/>
            <a:ext cx="112713" cy="119063"/>
          </a:xfrm>
          <a:custGeom>
            <a:avLst/>
            <a:gdLst>
              <a:gd name="T0" fmla="*/ 28 w 28"/>
              <a:gd name="T1" fmla="*/ 14 h 29"/>
              <a:gd name="T2" fmla="*/ 14 w 28"/>
              <a:gd name="T3" fmla="*/ 29 h 29"/>
              <a:gd name="T4" fmla="*/ 0 w 28"/>
              <a:gd name="T5" fmla="*/ 15 h 29"/>
              <a:gd name="T6" fmla="*/ 14 w 28"/>
              <a:gd name="T7" fmla="*/ 0 h 29"/>
              <a:gd name="T8" fmla="*/ 28 w 28"/>
              <a:gd name="T9" fmla="*/ 14 h 29"/>
              <a:gd name="T10" fmla="*/ 6 w 28"/>
              <a:gd name="T11" fmla="*/ 15 h 29"/>
              <a:gd name="T12" fmla="*/ 15 w 28"/>
              <a:gd name="T13" fmla="*/ 23 h 29"/>
              <a:gd name="T14" fmla="*/ 23 w 28"/>
              <a:gd name="T15" fmla="*/ 14 h 29"/>
              <a:gd name="T16" fmla="*/ 14 w 28"/>
              <a:gd name="T17" fmla="*/ 6 h 29"/>
              <a:gd name="T18" fmla="*/ 6 w 28"/>
              <a:gd name="T19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9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7" y="29"/>
                  <a:pt x="0" y="22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  <a:close/>
                <a:moveTo>
                  <a:pt x="6" y="15"/>
                </a:moveTo>
                <a:cubicBezTo>
                  <a:pt x="6" y="20"/>
                  <a:pt x="9" y="23"/>
                  <a:pt x="15" y="23"/>
                </a:cubicBezTo>
                <a:cubicBezTo>
                  <a:pt x="20" y="23"/>
                  <a:pt x="23" y="20"/>
                  <a:pt x="23" y="14"/>
                </a:cubicBezTo>
                <a:cubicBezTo>
                  <a:pt x="23" y="9"/>
                  <a:pt x="19" y="6"/>
                  <a:pt x="14" y="6"/>
                </a:cubicBezTo>
                <a:cubicBezTo>
                  <a:pt x="9" y="6"/>
                  <a:pt x="6" y="9"/>
                  <a:pt x="6" y="1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3194050" y="379413"/>
            <a:ext cx="117475" cy="114300"/>
          </a:xfrm>
          <a:custGeom>
            <a:avLst/>
            <a:gdLst>
              <a:gd name="T0" fmla="*/ 29 w 29"/>
              <a:gd name="T1" fmla="*/ 14 h 28"/>
              <a:gd name="T2" fmla="*/ 14 w 29"/>
              <a:gd name="T3" fmla="*/ 28 h 28"/>
              <a:gd name="T4" fmla="*/ 0 w 29"/>
              <a:gd name="T5" fmla="*/ 14 h 28"/>
              <a:gd name="T6" fmla="*/ 15 w 29"/>
              <a:gd name="T7" fmla="*/ 0 h 28"/>
              <a:gd name="T8" fmla="*/ 29 w 29"/>
              <a:gd name="T9" fmla="*/ 14 h 28"/>
              <a:gd name="T10" fmla="*/ 15 w 29"/>
              <a:gd name="T11" fmla="*/ 22 h 28"/>
              <a:gd name="T12" fmla="*/ 23 w 29"/>
              <a:gd name="T13" fmla="*/ 14 h 28"/>
              <a:gd name="T14" fmla="*/ 14 w 29"/>
              <a:gd name="T15" fmla="*/ 5 h 28"/>
              <a:gd name="T16" fmla="*/ 6 w 29"/>
              <a:gd name="T17" fmla="*/ 14 h 28"/>
              <a:gd name="T18" fmla="*/ 15 w 2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8">
                <a:moveTo>
                  <a:pt x="29" y="14"/>
                </a:moveTo>
                <a:cubicBezTo>
                  <a:pt x="29" y="22"/>
                  <a:pt x="22" y="28"/>
                  <a:pt x="14" y="28"/>
                </a:cubicBezTo>
                <a:cubicBezTo>
                  <a:pt x="7" y="28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  <a:moveTo>
                  <a:pt x="15" y="22"/>
                </a:moveTo>
                <a:cubicBezTo>
                  <a:pt x="20" y="22"/>
                  <a:pt x="23" y="19"/>
                  <a:pt x="23" y="14"/>
                </a:cubicBezTo>
                <a:cubicBezTo>
                  <a:pt x="23" y="9"/>
                  <a:pt x="20" y="5"/>
                  <a:pt x="14" y="5"/>
                </a:cubicBezTo>
                <a:cubicBezTo>
                  <a:pt x="9" y="5"/>
                  <a:pt x="6" y="9"/>
                  <a:pt x="6" y="14"/>
                </a:cubicBezTo>
                <a:cubicBezTo>
                  <a:pt x="6" y="19"/>
                  <a:pt x="9" y="22"/>
                  <a:pt x="15" y="2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48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AUDIENCE DEMOGRAPHICS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58" name="Google Shape;1258;p48"/>
          <p:cNvSpPr txBox="1">
            <a:spLocks noGrp="1"/>
          </p:cNvSpPr>
          <p:nvPr>
            <p:ph type="subTitle" idx="4294967295"/>
          </p:nvPr>
        </p:nvSpPr>
        <p:spPr>
          <a:xfrm>
            <a:off x="6692700" y="3268650"/>
            <a:ext cx="1947300" cy="11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enter some relevant text here to explain this map</a:t>
            </a:r>
            <a:endParaRPr/>
          </a:p>
        </p:txBody>
      </p:sp>
      <p:grpSp>
        <p:nvGrpSpPr>
          <p:cNvPr id="1259" name="Google Shape;1259;p48"/>
          <p:cNvGrpSpPr/>
          <p:nvPr/>
        </p:nvGrpSpPr>
        <p:grpSpPr>
          <a:xfrm>
            <a:off x="2478550" y="1862255"/>
            <a:ext cx="3867457" cy="2543137"/>
            <a:chOff x="235800" y="830650"/>
            <a:chExt cx="6978450" cy="4588844"/>
          </a:xfrm>
          <a:solidFill>
            <a:schemeClr val="accent6">
              <a:lumMod val="75000"/>
            </a:schemeClr>
          </a:solidFill>
        </p:grpSpPr>
        <p:sp>
          <p:nvSpPr>
            <p:cNvPr id="1260" name="Google Shape;1260;p48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48"/>
          <p:cNvGrpSpPr/>
          <p:nvPr/>
        </p:nvGrpSpPr>
        <p:grpSpPr>
          <a:xfrm>
            <a:off x="1120027" y="3958896"/>
            <a:ext cx="220027" cy="434590"/>
            <a:chOff x="3527539" y="4476677"/>
            <a:chExt cx="159232" cy="314510"/>
          </a:xfrm>
        </p:grpSpPr>
        <p:sp>
          <p:nvSpPr>
            <p:cNvPr id="1267" name="Google Shape;1267;p48"/>
            <p:cNvSpPr/>
            <p:nvPr/>
          </p:nvSpPr>
          <p:spPr>
            <a:xfrm>
              <a:off x="3527539" y="4536716"/>
              <a:ext cx="159232" cy="254471"/>
            </a:xfrm>
            <a:custGeom>
              <a:avLst/>
              <a:gdLst/>
              <a:ahLst/>
              <a:cxnLst/>
              <a:rect l="l" t="t" r="r" b="b"/>
              <a:pathLst>
                <a:path w="97241" h="155402" extrusionOk="0">
                  <a:moveTo>
                    <a:pt x="35360" y="0"/>
                  </a:moveTo>
                  <a:cubicBezTo>
                    <a:pt x="27173" y="0"/>
                    <a:pt x="21268" y="5220"/>
                    <a:pt x="17713" y="15527"/>
                  </a:cubicBezTo>
                  <a:cubicBezTo>
                    <a:pt x="15527" y="21921"/>
                    <a:pt x="1533" y="61750"/>
                    <a:pt x="1403" y="62174"/>
                  </a:cubicBezTo>
                  <a:cubicBezTo>
                    <a:pt x="0" y="66121"/>
                    <a:pt x="2088" y="70492"/>
                    <a:pt x="6068" y="71895"/>
                  </a:cubicBezTo>
                  <a:cubicBezTo>
                    <a:pt x="6895" y="72179"/>
                    <a:pt x="7739" y="72315"/>
                    <a:pt x="8570" y="72315"/>
                  </a:cubicBezTo>
                  <a:cubicBezTo>
                    <a:pt x="11735" y="72315"/>
                    <a:pt x="14703" y="70350"/>
                    <a:pt x="15788" y="67197"/>
                  </a:cubicBezTo>
                  <a:cubicBezTo>
                    <a:pt x="16245" y="65925"/>
                    <a:pt x="24661" y="42569"/>
                    <a:pt x="29358" y="29130"/>
                  </a:cubicBezTo>
                  <a:lnTo>
                    <a:pt x="29358" y="29130"/>
                  </a:lnTo>
                  <a:cubicBezTo>
                    <a:pt x="28869" y="33142"/>
                    <a:pt x="30272" y="24824"/>
                    <a:pt x="18431" y="85856"/>
                  </a:cubicBezTo>
                  <a:cubicBezTo>
                    <a:pt x="17941" y="88498"/>
                    <a:pt x="19964" y="90912"/>
                    <a:pt x="22606" y="90912"/>
                  </a:cubicBezTo>
                  <a:lnTo>
                    <a:pt x="28412" y="90912"/>
                  </a:lnTo>
                  <a:lnTo>
                    <a:pt x="28412" y="146235"/>
                  </a:lnTo>
                  <a:cubicBezTo>
                    <a:pt x="28412" y="151291"/>
                    <a:pt x="32522" y="155401"/>
                    <a:pt x="37578" y="155401"/>
                  </a:cubicBezTo>
                  <a:cubicBezTo>
                    <a:pt x="42634" y="155401"/>
                    <a:pt x="46745" y="151291"/>
                    <a:pt x="46745" y="146235"/>
                  </a:cubicBezTo>
                  <a:lnTo>
                    <a:pt x="46745" y="90912"/>
                  </a:lnTo>
                  <a:lnTo>
                    <a:pt x="50692" y="90912"/>
                  </a:lnTo>
                  <a:lnTo>
                    <a:pt x="50692" y="146235"/>
                  </a:lnTo>
                  <a:cubicBezTo>
                    <a:pt x="50692" y="151291"/>
                    <a:pt x="54769" y="155401"/>
                    <a:pt x="59825" y="155401"/>
                  </a:cubicBezTo>
                  <a:cubicBezTo>
                    <a:pt x="64881" y="155401"/>
                    <a:pt x="68991" y="151291"/>
                    <a:pt x="68991" y="146235"/>
                  </a:cubicBezTo>
                  <a:lnTo>
                    <a:pt x="68991" y="90912"/>
                  </a:lnTo>
                  <a:lnTo>
                    <a:pt x="74798" y="90912"/>
                  </a:lnTo>
                  <a:cubicBezTo>
                    <a:pt x="77472" y="90912"/>
                    <a:pt x="79462" y="88498"/>
                    <a:pt x="78973" y="85856"/>
                  </a:cubicBezTo>
                  <a:cubicBezTo>
                    <a:pt x="67262" y="25379"/>
                    <a:pt x="68535" y="32392"/>
                    <a:pt x="68143" y="29130"/>
                  </a:cubicBezTo>
                  <a:lnTo>
                    <a:pt x="68143" y="29130"/>
                  </a:lnTo>
                  <a:cubicBezTo>
                    <a:pt x="72873" y="42667"/>
                    <a:pt x="81028" y="65958"/>
                    <a:pt x="81485" y="67197"/>
                  </a:cubicBezTo>
                  <a:cubicBezTo>
                    <a:pt x="82570" y="70350"/>
                    <a:pt x="85538" y="72315"/>
                    <a:pt x="88687" y="72315"/>
                  </a:cubicBezTo>
                  <a:cubicBezTo>
                    <a:pt x="89513" y="72315"/>
                    <a:pt x="90352" y="72179"/>
                    <a:pt x="91173" y="71895"/>
                  </a:cubicBezTo>
                  <a:cubicBezTo>
                    <a:pt x="95152" y="70492"/>
                    <a:pt x="97240" y="66121"/>
                    <a:pt x="95870" y="62174"/>
                  </a:cubicBezTo>
                  <a:cubicBezTo>
                    <a:pt x="95707" y="61750"/>
                    <a:pt x="81746" y="21921"/>
                    <a:pt x="79560" y="15527"/>
                  </a:cubicBezTo>
                  <a:cubicBezTo>
                    <a:pt x="76005" y="5220"/>
                    <a:pt x="70068" y="0"/>
                    <a:pt x="61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3581381" y="4476677"/>
              <a:ext cx="51814" cy="51761"/>
            </a:xfrm>
            <a:custGeom>
              <a:avLst/>
              <a:gdLst/>
              <a:ahLst/>
              <a:cxnLst/>
              <a:rect l="l" t="t" r="r" b="b"/>
              <a:pathLst>
                <a:path w="31642" h="31610" extrusionOk="0">
                  <a:moveTo>
                    <a:pt x="15821" y="1"/>
                  </a:moveTo>
                  <a:cubicBezTo>
                    <a:pt x="7079" y="1"/>
                    <a:pt x="0" y="7079"/>
                    <a:pt x="0" y="15821"/>
                  </a:cubicBezTo>
                  <a:cubicBezTo>
                    <a:pt x="0" y="24531"/>
                    <a:pt x="7079" y="31609"/>
                    <a:pt x="15821" y="31609"/>
                  </a:cubicBezTo>
                  <a:cubicBezTo>
                    <a:pt x="24563" y="31609"/>
                    <a:pt x="31641" y="24531"/>
                    <a:pt x="31641" y="15821"/>
                  </a:cubicBezTo>
                  <a:cubicBezTo>
                    <a:pt x="31641" y="7079"/>
                    <a:pt x="24563" y="1"/>
                    <a:pt x="15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8"/>
          <p:cNvGrpSpPr/>
          <p:nvPr/>
        </p:nvGrpSpPr>
        <p:grpSpPr>
          <a:xfrm>
            <a:off x="1141794" y="3373840"/>
            <a:ext cx="176479" cy="437689"/>
            <a:chOff x="3343310" y="4475555"/>
            <a:chExt cx="127717" cy="316753"/>
          </a:xfrm>
        </p:grpSpPr>
        <p:sp>
          <p:nvSpPr>
            <p:cNvPr id="1270" name="Google Shape;1270;p48"/>
            <p:cNvSpPr/>
            <p:nvPr/>
          </p:nvSpPr>
          <p:spPr>
            <a:xfrm>
              <a:off x="3343310" y="4535967"/>
              <a:ext cx="127717" cy="256341"/>
            </a:xfrm>
            <a:custGeom>
              <a:avLst/>
              <a:gdLst/>
              <a:ahLst/>
              <a:cxnLst/>
              <a:rect l="l" t="t" r="r" b="b"/>
              <a:pathLst>
                <a:path w="77995" h="156544" extrusionOk="0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3381341" y="4475555"/>
              <a:ext cx="52189" cy="52135"/>
            </a:xfrm>
            <a:custGeom>
              <a:avLst/>
              <a:gdLst/>
              <a:ahLst/>
              <a:cxnLst/>
              <a:rect l="l" t="t" r="r" b="b"/>
              <a:pathLst>
                <a:path w="31871" h="31838" extrusionOk="0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72" name="Google Shape;1272;p48"/>
          <p:cNvCxnSpPr/>
          <p:nvPr/>
        </p:nvCxnSpPr>
        <p:spPr>
          <a:xfrm>
            <a:off x="824911" y="3304838"/>
            <a:ext cx="0" cy="11592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3" name="Google Shape;1273;p48"/>
          <p:cNvSpPr/>
          <p:nvPr/>
        </p:nvSpPr>
        <p:spPr>
          <a:xfrm>
            <a:off x="5584778" y="2634333"/>
            <a:ext cx="144000" cy="144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8"/>
          <p:cNvSpPr/>
          <p:nvPr/>
        </p:nvSpPr>
        <p:spPr>
          <a:xfrm>
            <a:off x="3068628" y="2796483"/>
            <a:ext cx="144000" cy="144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8"/>
          <p:cNvSpPr/>
          <p:nvPr/>
        </p:nvSpPr>
        <p:spPr>
          <a:xfrm>
            <a:off x="5988378" y="3764558"/>
            <a:ext cx="144000" cy="144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8"/>
          <p:cNvSpPr/>
          <p:nvPr/>
        </p:nvSpPr>
        <p:spPr>
          <a:xfrm>
            <a:off x="4582403" y="3824333"/>
            <a:ext cx="144000" cy="144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8"/>
          <p:cNvSpPr txBox="1">
            <a:spLocks noGrp="1"/>
          </p:cNvSpPr>
          <p:nvPr>
            <p:ph type="title" idx="4294967295"/>
          </p:nvPr>
        </p:nvSpPr>
        <p:spPr>
          <a:xfrm>
            <a:off x="1318273" y="3363480"/>
            <a:ext cx="10998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40%</a:t>
            </a:r>
            <a:endParaRPr/>
          </a:p>
        </p:txBody>
      </p:sp>
      <p:sp>
        <p:nvSpPr>
          <p:cNvPr id="1278" name="Google Shape;1278;p48"/>
          <p:cNvSpPr txBox="1">
            <a:spLocks noGrp="1"/>
          </p:cNvSpPr>
          <p:nvPr>
            <p:ph type="title" idx="4294967295"/>
          </p:nvPr>
        </p:nvSpPr>
        <p:spPr>
          <a:xfrm>
            <a:off x="1318273" y="3946992"/>
            <a:ext cx="10998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60%</a:t>
            </a:r>
            <a:endParaRPr/>
          </a:p>
        </p:txBody>
      </p:sp>
      <p:sp>
        <p:nvSpPr>
          <p:cNvPr id="1279" name="Google Shape;1279;p48"/>
          <p:cNvSpPr/>
          <p:nvPr/>
        </p:nvSpPr>
        <p:spPr>
          <a:xfrm>
            <a:off x="2959428" y="2687283"/>
            <a:ext cx="362400" cy="362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8"/>
          <p:cNvSpPr/>
          <p:nvPr/>
        </p:nvSpPr>
        <p:spPr>
          <a:xfrm>
            <a:off x="4473203" y="3715133"/>
            <a:ext cx="362400" cy="362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48"/>
          <p:cNvSpPr/>
          <p:nvPr/>
        </p:nvSpPr>
        <p:spPr>
          <a:xfrm>
            <a:off x="4368053" y="3609983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8"/>
          <p:cNvSpPr/>
          <p:nvPr/>
        </p:nvSpPr>
        <p:spPr>
          <a:xfrm>
            <a:off x="5475578" y="2525133"/>
            <a:ext cx="362400" cy="362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48"/>
          <p:cNvSpPr/>
          <p:nvPr/>
        </p:nvSpPr>
        <p:spPr>
          <a:xfrm>
            <a:off x="5370428" y="2419983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48"/>
          <p:cNvSpPr/>
          <p:nvPr/>
        </p:nvSpPr>
        <p:spPr>
          <a:xfrm>
            <a:off x="5266578" y="2316133"/>
            <a:ext cx="780600" cy="780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 rot="792558" flipH="1">
            <a:off x="1036141" y="2686842"/>
            <a:ext cx="192238" cy="169301"/>
          </a:xfrm>
          <a:custGeom>
            <a:avLst/>
            <a:gdLst>
              <a:gd name="T0" fmla="*/ 34 w 74"/>
              <a:gd name="T1" fmla="*/ 5 h 65"/>
              <a:gd name="T2" fmla="*/ 62 w 74"/>
              <a:gd name="T3" fmla="*/ 20 h 65"/>
              <a:gd name="T4" fmla="*/ 73 w 74"/>
              <a:gd name="T5" fmla="*/ 49 h 65"/>
              <a:gd name="T6" fmla="*/ 67 w 74"/>
              <a:gd name="T7" fmla="*/ 57 h 65"/>
              <a:gd name="T8" fmla="*/ 28 w 74"/>
              <a:gd name="T9" fmla="*/ 64 h 65"/>
              <a:gd name="T10" fmla="*/ 1 w 74"/>
              <a:gd name="T11" fmla="*/ 51 h 65"/>
              <a:gd name="T12" fmla="*/ 1 w 74"/>
              <a:gd name="T13" fmla="*/ 36 h 65"/>
              <a:gd name="T14" fmla="*/ 7 w 74"/>
              <a:gd name="T15" fmla="*/ 21 h 65"/>
              <a:gd name="T16" fmla="*/ 34 w 74"/>
              <a:gd name="T17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65">
                <a:moveTo>
                  <a:pt x="34" y="5"/>
                </a:moveTo>
                <a:cubicBezTo>
                  <a:pt x="49" y="0"/>
                  <a:pt x="56" y="9"/>
                  <a:pt x="62" y="20"/>
                </a:cubicBezTo>
                <a:cubicBezTo>
                  <a:pt x="68" y="29"/>
                  <a:pt x="73" y="38"/>
                  <a:pt x="73" y="49"/>
                </a:cubicBezTo>
                <a:cubicBezTo>
                  <a:pt x="74" y="54"/>
                  <a:pt x="72" y="57"/>
                  <a:pt x="67" y="57"/>
                </a:cubicBezTo>
                <a:cubicBezTo>
                  <a:pt x="54" y="59"/>
                  <a:pt x="41" y="62"/>
                  <a:pt x="28" y="64"/>
                </a:cubicBezTo>
                <a:cubicBezTo>
                  <a:pt x="15" y="65"/>
                  <a:pt x="5" y="61"/>
                  <a:pt x="1" y="51"/>
                </a:cubicBezTo>
                <a:cubicBezTo>
                  <a:pt x="0" y="46"/>
                  <a:pt x="0" y="41"/>
                  <a:pt x="1" y="36"/>
                </a:cubicBezTo>
                <a:cubicBezTo>
                  <a:pt x="2" y="31"/>
                  <a:pt x="5" y="26"/>
                  <a:pt x="7" y="21"/>
                </a:cubicBezTo>
                <a:cubicBezTo>
                  <a:pt x="12" y="10"/>
                  <a:pt x="19" y="0"/>
                  <a:pt x="34" y="5"/>
                </a:cubicBezTo>
                <a:close/>
              </a:path>
            </a:pathLst>
          </a:custGeom>
          <a:solidFill>
            <a:srgbClr val="FFFF00">
              <a:alpha val="5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CBCBCB"/>
              </a:solidFill>
            </a:endParaRPr>
          </a:p>
        </p:txBody>
      </p:sp>
      <p:sp>
        <p:nvSpPr>
          <p:cNvPr id="34" name="Freeform 15"/>
          <p:cNvSpPr>
            <a:spLocks/>
          </p:cNvSpPr>
          <p:nvPr/>
        </p:nvSpPr>
        <p:spPr bwMode="auto">
          <a:xfrm rot="792558" flipH="1">
            <a:off x="984239" y="2856675"/>
            <a:ext cx="119057" cy="655356"/>
          </a:xfrm>
          <a:custGeom>
            <a:avLst/>
            <a:gdLst>
              <a:gd name="T0" fmla="*/ 21 w 46"/>
              <a:gd name="T1" fmla="*/ 2 h 253"/>
              <a:gd name="T2" fmla="*/ 35 w 46"/>
              <a:gd name="T3" fmla="*/ 9 h 253"/>
              <a:gd name="T4" fmla="*/ 41 w 46"/>
              <a:gd name="T5" fmla="*/ 49 h 253"/>
              <a:gd name="T6" fmla="*/ 28 w 46"/>
              <a:gd name="T7" fmla="*/ 73 h 253"/>
              <a:gd name="T8" fmla="*/ 24 w 46"/>
              <a:gd name="T9" fmla="*/ 121 h 253"/>
              <a:gd name="T10" fmla="*/ 35 w 46"/>
              <a:gd name="T11" fmla="*/ 149 h 253"/>
              <a:gd name="T12" fmla="*/ 30 w 46"/>
              <a:gd name="T13" fmla="*/ 175 h 253"/>
              <a:gd name="T14" fmla="*/ 26 w 46"/>
              <a:gd name="T15" fmla="*/ 180 h 253"/>
              <a:gd name="T16" fmla="*/ 21 w 46"/>
              <a:gd name="T17" fmla="*/ 228 h 253"/>
              <a:gd name="T18" fmla="*/ 31 w 46"/>
              <a:gd name="T19" fmla="*/ 248 h 253"/>
              <a:gd name="T20" fmla="*/ 23 w 46"/>
              <a:gd name="T21" fmla="*/ 253 h 253"/>
              <a:gd name="T22" fmla="*/ 8 w 46"/>
              <a:gd name="T23" fmla="*/ 192 h 253"/>
              <a:gd name="T24" fmla="*/ 18 w 46"/>
              <a:gd name="T25" fmla="*/ 174 h 253"/>
              <a:gd name="T26" fmla="*/ 22 w 46"/>
              <a:gd name="T27" fmla="*/ 137 h 253"/>
              <a:gd name="T28" fmla="*/ 13 w 46"/>
              <a:gd name="T29" fmla="*/ 121 h 253"/>
              <a:gd name="T30" fmla="*/ 17 w 46"/>
              <a:gd name="T31" fmla="*/ 71 h 253"/>
              <a:gd name="T32" fmla="*/ 18 w 46"/>
              <a:gd name="T33" fmla="*/ 70 h 253"/>
              <a:gd name="T34" fmla="*/ 25 w 46"/>
              <a:gd name="T35" fmla="*/ 10 h 253"/>
              <a:gd name="T36" fmla="*/ 21 w 46"/>
              <a:gd name="T37" fmla="*/ 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" h="253">
                <a:moveTo>
                  <a:pt x="21" y="2"/>
                </a:moveTo>
                <a:cubicBezTo>
                  <a:pt x="31" y="0"/>
                  <a:pt x="31" y="0"/>
                  <a:pt x="35" y="9"/>
                </a:cubicBezTo>
                <a:cubicBezTo>
                  <a:pt x="41" y="21"/>
                  <a:pt x="46" y="35"/>
                  <a:pt x="41" y="49"/>
                </a:cubicBezTo>
                <a:cubicBezTo>
                  <a:pt x="38" y="58"/>
                  <a:pt x="33" y="66"/>
                  <a:pt x="28" y="73"/>
                </a:cubicBezTo>
                <a:cubicBezTo>
                  <a:pt x="11" y="93"/>
                  <a:pt x="11" y="99"/>
                  <a:pt x="24" y="121"/>
                </a:cubicBezTo>
                <a:cubicBezTo>
                  <a:pt x="29" y="130"/>
                  <a:pt x="32" y="139"/>
                  <a:pt x="35" y="149"/>
                </a:cubicBezTo>
                <a:cubicBezTo>
                  <a:pt x="38" y="158"/>
                  <a:pt x="35" y="167"/>
                  <a:pt x="30" y="175"/>
                </a:cubicBezTo>
                <a:cubicBezTo>
                  <a:pt x="28" y="177"/>
                  <a:pt x="27" y="179"/>
                  <a:pt x="26" y="180"/>
                </a:cubicBezTo>
                <a:cubicBezTo>
                  <a:pt x="13" y="195"/>
                  <a:pt x="12" y="211"/>
                  <a:pt x="21" y="228"/>
                </a:cubicBezTo>
                <a:cubicBezTo>
                  <a:pt x="24" y="234"/>
                  <a:pt x="27" y="241"/>
                  <a:pt x="31" y="248"/>
                </a:cubicBezTo>
                <a:cubicBezTo>
                  <a:pt x="29" y="250"/>
                  <a:pt x="26" y="251"/>
                  <a:pt x="23" y="253"/>
                </a:cubicBezTo>
                <a:cubicBezTo>
                  <a:pt x="12" y="234"/>
                  <a:pt x="0" y="216"/>
                  <a:pt x="8" y="192"/>
                </a:cubicBezTo>
                <a:cubicBezTo>
                  <a:pt x="10" y="186"/>
                  <a:pt x="14" y="180"/>
                  <a:pt x="18" y="174"/>
                </a:cubicBezTo>
                <a:cubicBezTo>
                  <a:pt x="28" y="163"/>
                  <a:pt x="28" y="150"/>
                  <a:pt x="22" y="137"/>
                </a:cubicBezTo>
                <a:cubicBezTo>
                  <a:pt x="19" y="132"/>
                  <a:pt x="16" y="127"/>
                  <a:pt x="13" y="121"/>
                </a:cubicBezTo>
                <a:cubicBezTo>
                  <a:pt x="1" y="102"/>
                  <a:pt x="2" y="88"/>
                  <a:pt x="17" y="71"/>
                </a:cubicBezTo>
                <a:cubicBezTo>
                  <a:pt x="17" y="71"/>
                  <a:pt x="17" y="70"/>
                  <a:pt x="18" y="70"/>
                </a:cubicBezTo>
                <a:cubicBezTo>
                  <a:pt x="36" y="52"/>
                  <a:pt x="36" y="32"/>
                  <a:pt x="25" y="10"/>
                </a:cubicBezTo>
                <a:cubicBezTo>
                  <a:pt x="23" y="7"/>
                  <a:pt x="22" y="5"/>
                  <a:pt x="21" y="2"/>
                </a:cubicBezTo>
                <a:close/>
              </a:path>
            </a:pathLst>
          </a:custGeom>
          <a:solidFill>
            <a:srgbClr val="FFFF00">
              <a:alpha val="5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CBCBCB"/>
              </a:solidFill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 rot="792558" flipH="1">
            <a:off x="1427401" y="1643964"/>
            <a:ext cx="348432" cy="440181"/>
          </a:xfrm>
          <a:custGeom>
            <a:avLst/>
            <a:gdLst>
              <a:gd name="T0" fmla="*/ 134 w 134"/>
              <a:gd name="T1" fmla="*/ 21 h 170"/>
              <a:gd name="T2" fmla="*/ 120 w 134"/>
              <a:gd name="T3" fmla="*/ 39 h 170"/>
              <a:gd name="T4" fmla="*/ 47 w 134"/>
              <a:gd name="T5" fmla="*/ 109 h 170"/>
              <a:gd name="T6" fmla="*/ 39 w 134"/>
              <a:gd name="T7" fmla="*/ 150 h 170"/>
              <a:gd name="T8" fmla="*/ 19 w 134"/>
              <a:gd name="T9" fmla="*/ 170 h 170"/>
              <a:gd name="T10" fmla="*/ 0 w 134"/>
              <a:gd name="T11" fmla="*/ 149 h 170"/>
              <a:gd name="T12" fmla="*/ 53 w 134"/>
              <a:gd name="T13" fmla="*/ 30 h 170"/>
              <a:gd name="T14" fmla="*/ 112 w 134"/>
              <a:gd name="T15" fmla="*/ 2 h 170"/>
              <a:gd name="T16" fmla="*/ 134 w 134"/>
              <a:gd name="T17" fmla="*/ 2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70">
                <a:moveTo>
                  <a:pt x="134" y="21"/>
                </a:moveTo>
                <a:cubicBezTo>
                  <a:pt x="134" y="29"/>
                  <a:pt x="129" y="38"/>
                  <a:pt x="120" y="39"/>
                </a:cubicBezTo>
                <a:cubicBezTo>
                  <a:pt x="80" y="46"/>
                  <a:pt x="59" y="73"/>
                  <a:pt x="47" y="109"/>
                </a:cubicBezTo>
                <a:cubicBezTo>
                  <a:pt x="43" y="122"/>
                  <a:pt x="41" y="136"/>
                  <a:pt x="39" y="150"/>
                </a:cubicBezTo>
                <a:cubicBezTo>
                  <a:pt x="37" y="162"/>
                  <a:pt x="30" y="170"/>
                  <a:pt x="19" y="170"/>
                </a:cubicBezTo>
                <a:cubicBezTo>
                  <a:pt x="8" y="169"/>
                  <a:pt x="0" y="160"/>
                  <a:pt x="0" y="149"/>
                </a:cubicBezTo>
                <a:cubicBezTo>
                  <a:pt x="3" y="103"/>
                  <a:pt x="18" y="62"/>
                  <a:pt x="53" y="30"/>
                </a:cubicBezTo>
                <a:cubicBezTo>
                  <a:pt x="70" y="14"/>
                  <a:pt x="90" y="5"/>
                  <a:pt x="112" y="2"/>
                </a:cubicBezTo>
                <a:cubicBezTo>
                  <a:pt x="124" y="0"/>
                  <a:pt x="134" y="9"/>
                  <a:pt x="134" y="21"/>
                </a:cubicBezTo>
                <a:close/>
              </a:path>
            </a:pathLst>
          </a:custGeom>
          <a:solidFill>
            <a:srgbClr val="FFFFFF">
              <a:alpha val="5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49"/>
          <p:cNvSpPr txBox="1">
            <a:spLocks noGrp="1"/>
          </p:cNvSpPr>
          <p:nvPr>
            <p:ph type="subTitle" idx="4294967295"/>
          </p:nvPr>
        </p:nvSpPr>
        <p:spPr>
          <a:xfrm>
            <a:off x="5994350" y="1582600"/>
            <a:ext cx="26499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JOB: Teacher</a:t>
            </a:r>
            <a:endParaRPr sz="1600"/>
          </a:p>
        </p:txBody>
      </p:sp>
      <p:sp>
        <p:nvSpPr>
          <p:cNvPr id="1294" name="Google Shape;1294;p49"/>
          <p:cNvSpPr txBox="1">
            <a:spLocks noGrp="1"/>
          </p:cNvSpPr>
          <p:nvPr>
            <p:ph type="subTitle" idx="4294967295"/>
          </p:nvPr>
        </p:nvSpPr>
        <p:spPr>
          <a:xfrm>
            <a:off x="5994350" y="1878950"/>
            <a:ext cx="26499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INCOME RANGE: $2.500/mo</a:t>
            </a:r>
            <a:endParaRPr sz="1600"/>
          </a:p>
        </p:txBody>
      </p:sp>
      <p:sp>
        <p:nvSpPr>
          <p:cNvPr id="1295" name="Google Shape;1295;p49"/>
          <p:cNvSpPr txBox="1">
            <a:spLocks noGrp="1"/>
          </p:cNvSpPr>
          <p:nvPr>
            <p:ph type="subTitle" idx="4294967295"/>
          </p:nvPr>
        </p:nvSpPr>
        <p:spPr>
          <a:xfrm>
            <a:off x="5994350" y="2175300"/>
            <a:ext cx="26499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MARITAL STATUS: Married</a:t>
            </a:r>
            <a:endParaRPr sz="1600"/>
          </a:p>
        </p:txBody>
      </p:sp>
      <p:sp>
        <p:nvSpPr>
          <p:cNvPr id="1296" name="Google Shape;1296;p49"/>
          <p:cNvSpPr txBox="1">
            <a:spLocks noGrp="1"/>
          </p:cNvSpPr>
          <p:nvPr>
            <p:ph type="subTitle" idx="4294967295"/>
          </p:nvPr>
        </p:nvSpPr>
        <p:spPr>
          <a:xfrm>
            <a:off x="5994350" y="2471650"/>
            <a:ext cx="26499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HOBBIES: Sports and music</a:t>
            </a:r>
            <a:endParaRPr sz="1600"/>
          </a:p>
        </p:txBody>
      </p:sp>
      <p:sp>
        <p:nvSpPr>
          <p:cNvPr id="1297" name="Google Shape;1297;p49"/>
          <p:cNvSpPr txBox="1">
            <a:spLocks noGrp="1"/>
          </p:cNvSpPr>
          <p:nvPr>
            <p:ph type="subTitle" idx="4294967295"/>
          </p:nvPr>
        </p:nvSpPr>
        <p:spPr>
          <a:xfrm>
            <a:off x="5994350" y="3282000"/>
            <a:ext cx="9738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Sporty</a:t>
            </a:r>
            <a:endParaRPr sz="1600"/>
          </a:p>
        </p:txBody>
      </p:sp>
      <p:sp>
        <p:nvSpPr>
          <p:cNvPr id="1298" name="Google Shape;1298;p49"/>
          <p:cNvSpPr txBox="1">
            <a:spLocks noGrp="1"/>
          </p:cNvSpPr>
          <p:nvPr>
            <p:ph type="subTitle" idx="4294967295"/>
          </p:nvPr>
        </p:nvSpPr>
        <p:spPr>
          <a:xfrm>
            <a:off x="5994350" y="3578350"/>
            <a:ext cx="9738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Curious</a:t>
            </a:r>
            <a:endParaRPr sz="1600"/>
          </a:p>
        </p:txBody>
      </p:sp>
      <p:sp>
        <p:nvSpPr>
          <p:cNvPr id="1299" name="Google Shape;1299;p49"/>
          <p:cNvSpPr txBox="1">
            <a:spLocks noGrp="1"/>
          </p:cNvSpPr>
          <p:nvPr>
            <p:ph type="subTitle" idx="4294967295"/>
          </p:nvPr>
        </p:nvSpPr>
        <p:spPr>
          <a:xfrm>
            <a:off x="5994350" y="3874700"/>
            <a:ext cx="9738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Kind</a:t>
            </a:r>
            <a:endParaRPr sz="1600"/>
          </a:p>
        </p:txBody>
      </p:sp>
      <p:sp>
        <p:nvSpPr>
          <p:cNvPr id="1300" name="Google Shape;1300;p49"/>
          <p:cNvSpPr txBox="1">
            <a:spLocks noGrp="1"/>
          </p:cNvSpPr>
          <p:nvPr>
            <p:ph type="subTitle" idx="4294967295"/>
          </p:nvPr>
        </p:nvSpPr>
        <p:spPr>
          <a:xfrm>
            <a:off x="5994350" y="4171050"/>
            <a:ext cx="9738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Friendly</a:t>
            </a:r>
            <a:endParaRPr sz="1600"/>
          </a:p>
        </p:txBody>
      </p:sp>
      <p:cxnSp>
        <p:nvCxnSpPr>
          <p:cNvPr id="1318" name="Google Shape;1318;p49"/>
          <p:cNvCxnSpPr/>
          <p:nvPr/>
        </p:nvCxnSpPr>
        <p:spPr>
          <a:xfrm>
            <a:off x="5765738" y="1580096"/>
            <a:ext cx="0" cy="11592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9" name="Google Shape;1319;p49"/>
          <p:cNvSpPr/>
          <p:nvPr/>
        </p:nvSpPr>
        <p:spPr>
          <a:xfrm>
            <a:off x="6968138" y="336719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49"/>
          <p:cNvSpPr/>
          <p:nvPr/>
        </p:nvSpPr>
        <p:spPr>
          <a:xfrm>
            <a:off x="7186038" y="336719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49"/>
          <p:cNvSpPr/>
          <p:nvPr/>
        </p:nvSpPr>
        <p:spPr>
          <a:xfrm>
            <a:off x="7403938" y="336719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49"/>
          <p:cNvSpPr/>
          <p:nvPr/>
        </p:nvSpPr>
        <p:spPr>
          <a:xfrm>
            <a:off x="7621838" y="336719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49"/>
          <p:cNvSpPr/>
          <p:nvPr/>
        </p:nvSpPr>
        <p:spPr>
          <a:xfrm>
            <a:off x="7839738" y="3367190"/>
            <a:ext cx="80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49"/>
          <p:cNvSpPr/>
          <p:nvPr/>
        </p:nvSpPr>
        <p:spPr>
          <a:xfrm>
            <a:off x="6968138" y="366354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49"/>
          <p:cNvSpPr/>
          <p:nvPr/>
        </p:nvSpPr>
        <p:spPr>
          <a:xfrm>
            <a:off x="7186038" y="366354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49"/>
          <p:cNvSpPr/>
          <p:nvPr/>
        </p:nvSpPr>
        <p:spPr>
          <a:xfrm>
            <a:off x="7403938" y="3663540"/>
            <a:ext cx="80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49"/>
          <p:cNvSpPr/>
          <p:nvPr/>
        </p:nvSpPr>
        <p:spPr>
          <a:xfrm>
            <a:off x="7621838" y="3663540"/>
            <a:ext cx="80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49"/>
          <p:cNvSpPr/>
          <p:nvPr/>
        </p:nvSpPr>
        <p:spPr>
          <a:xfrm>
            <a:off x="7839738" y="3663540"/>
            <a:ext cx="80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49"/>
          <p:cNvSpPr/>
          <p:nvPr/>
        </p:nvSpPr>
        <p:spPr>
          <a:xfrm>
            <a:off x="6968138" y="395989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9"/>
          <p:cNvSpPr/>
          <p:nvPr/>
        </p:nvSpPr>
        <p:spPr>
          <a:xfrm>
            <a:off x="7186038" y="395989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9"/>
          <p:cNvSpPr/>
          <p:nvPr/>
        </p:nvSpPr>
        <p:spPr>
          <a:xfrm>
            <a:off x="7403938" y="395989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9"/>
          <p:cNvSpPr/>
          <p:nvPr/>
        </p:nvSpPr>
        <p:spPr>
          <a:xfrm>
            <a:off x="7621838" y="395989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9"/>
          <p:cNvSpPr/>
          <p:nvPr/>
        </p:nvSpPr>
        <p:spPr>
          <a:xfrm>
            <a:off x="7839738" y="3959890"/>
            <a:ext cx="80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9"/>
          <p:cNvSpPr/>
          <p:nvPr/>
        </p:nvSpPr>
        <p:spPr>
          <a:xfrm>
            <a:off x="6968138" y="425624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9"/>
          <p:cNvSpPr/>
          <p:nvPr/>
        </p:nvSpPr>
        <p:spPr>
          <a:xfrm>
            <a:off x="7186038" y="425624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49"/>
          <p:cNvSpPr/>
          <p:nvPr/>
        </p:nvSpPr>
        <p:spPr>
          <a:xfrm>
            <a:off x="7403938" y="4256240"/>
            <a:ext cx="80700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49"/>
          <p:cNvSpPr/>
          <p:nvPr/>
        </p:nvSpPr>
        <p:spPr>
          <a:xfrm>
            <a:off x="7621838" y="4256240"/>
            <a:ext cx="80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9"/>
          <p:cNvSpPr/>
          <p:nvPr/>
        </p:nvSpPr>
        <p:spPr>
          <a:xfrm>
            <a:off x="7839738" y="4256240"/>
            <a:ext cx="80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9" name="Google Shape;1339;p49"/>
          <p:cNvCxnSpPr/>
          <p:nvPr/>
        </p:nvCxnSpPr>
        <p:spPr>
          <a:xfrm>
            <a:off x="5765738" y="3253946"/>
            <a:ext cx="0" cy="11592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0" name="Google Shape;1340;p49"/>
          <p:cNvSpPr txBox="1">
            <a:spLocks noGrp="1"/>
          </p:cNvSpPr>
          <p:nvPr>
            <p:ph type="title"/>
          </p:nvPr>
        </p:nvSpPr>
        <p:spPr>
          <a:xfrm>
            <a:off x="500302" y="382596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BUYER PERSONA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574" y="1598246"/>
            <a:ext cx="3303947" cy="30592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50"/>
          <p:cNvSpPr txBox="1">
            <a:spLocks noGrp="1"/>
          </p:cNvSpPr>
          <p:nvPr>
            <p:ph type="subTitle" idx="4"/>
          </p:nvPr>
        </p:nvSpPr>
        <p:spPr>
          <a:xfrm>
            <a:off x="540000" y="3506525"/>
            <a:ext cx="24552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19685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Describe them here</a:t>
            </a:r>
            <a:endParaRPr/>
          </a:p>
          <a:p>
            <a:pPr marL="269999" lvl="0" indent="-19685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Describe them here</a:t>
            </a:r>
            <a:endParaRPr/>
          </a:p>
        </p:txBody>
      </p:sp>
      <p:sp>
        <p:nvSpPr>
          <p:cNvPr id="1346" name="Google Shape;1346;p50"/>
          <p:cNvSpPr txBox="1">
            <a:spLocks noGrp="1"/>
          </p:cNvSpPr>
          <p:nvPr>
            <p:ph type="subTitle" idx="5"/>
          </p:nvPr>
        </p:nvSpPr>
        <p:spPr>
          <a:xfrm>
            <a:off x="3344400" y="3506525"/>
            <a:ext cx="24552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19685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Describe them here</a:t>
            </a:r>
            <a:endParaRPr/>
          </a:p>
          <a:p>
            <a:pPr marL="269999" lvl="0" indent="-19685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Describe them here</a:t>
            </a:r>
            <a:endParaRPr/>
          </a:p>
        </p:txBody>
      </p:sp>
      <p:sp>
        <p:nvSpPr>
          <p:cNvPr id="1347" name="Google Shape;1347;p50"/>
          <p:cNvSpPr txBox="1">
            <a:spLocks noGrp="1"/>
          </p:cNvSpPr>
          <p:nvPr>
            <p:ph type="subTitle" idx="6"/>
          </p:nvPr>
        </p:nvSpPr>
        <p:spPr>
          <a:xfrm>
            <a:off x="6184800" y="3506525"/>
            <a:ext cx="24552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19685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Describe them here</a:t>
            </a:r>
            <a:endParaRPr/>
          </a:p>
          <a:p>
            <a:pPr marL="269999" lvl="0" indent="-19685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Describe them here</a:t>
            </a:r>
            <a:endParaRPr/>
          </a:p>
        </p:txBody>
      </p:sp>
      <p:sp>
        <p:nvSpPr>
          <p:cNvPr id="1348" name="Google Shape;1348;p50"/>
          <p:cNvSpPr txBox="1">
            <a:spLocks noGrp="1"/>
          </p:cNvSpPr>
          <p:nvPr>
            <p:ph type="subTitle" idx="1"/>
          </p:nvPr>
        </p:nvSpPr>
        <p:spPr>
          <a:xfrm>
            <a:off x="540000" y="3145900"/>
            <a:ext cx="2455200" cy="2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NEPTUNE</a:t>
            </a:r>
            <a:endParaRPr/>
          </a:p>
        </p:txBody>
      </p:sp>
      <p:sp>
        <p:nvSpPr>
          <p:cNvPr id="1349" name="Google Shape;1349;p50"/>
          <p:cNvSpPr txBox="1">
            <a:spLocks noGrp="1"/>
          </p:cNvSpPr>
          <p:nvPr>
            <p:ph type="subTitle" idx="2"/>
          </p:nvPr>
        </p:nvSpPr>
        <p:spPr>
          <a:xfrm>
            <a:off x="3344400" y="3145900"/>
            <a:ext cx="2455200" cy="3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MARS</a:t>
            </a:r>
            <a:endParaRPr/>
          </a:p>
        </p:txBody>
      </p:sp>
      <p:sp>
        <p:nvSpPr>
          <p:cNvPr id="1350" name="Google Shape;1350;p50"/>
          <p:cNvSpPr txBox="1">
            <a:spLocks noGrp="1"/>
          </p:cNvSpPr>
          <p:nvPr>
            <p:ph type="subTitle" idx="3"/>
          </p:nvPr>
        </p:nvSpPr>
        <p:spPr>
          <a:xfrm>
            <a:off x="6184799" y="3145900"/>
            <a:ext cx="2455200" cy="3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MERCURY</a:t>
            </a:r>
            <a:endParaRPr/>
          </a:p>
        </p:txBody>
      </p:sp>
      <p:cxnSp>
        <p:nvCxnSpPr>
          <p:cNvPr id="1351" name="Google Shape;1351;p50"/>
          <p:cNvCxnSpPr/>
          <p:nvPr/>
        </p:nvCxnSpPr>
        <p:spPr>
          <a:xfrm>
            <a:off x="868050" y="3029621"/>
            <a:ext cx="17991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2" name="Google Shape;1352;p50"/>
          <p:cNvCxnSpPr/>
          <p:nvPr/>
        </p:nvCxnSpPr>
        <p:spPr>
          <a:xfrm>
            <a:off x="6484329" y="3029621"/>
            <a:ext cx="17991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3" name="Google Shape;1353;p50"/>
          <p:cNvCxnSpPr/>
          <p:nvPr/>
        </p:nvCxnSpPr>
        <p:spPr>
          <a:xfrm>
            <a:off x="3672450" y="3029621"/>
            <a:ext cx="17991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54" name="Google Shape;1354;p50"/>
          <p:cNvGrpSpPr/>
          <p:nvPr/>
        </p:nvGrpSpPr>
        <p:grpSpPr>
          <a:xfrm>
            <a:off x="4195666" y="2308411"/>
            <a:ext cx="752669" cy="481393"/>
            <a:chOff x="5084391" y="4186887"/>
            <a:chExt cx="504064" cy="322390"/>
          </a:xfrm>
          <a:solidFill>
            <a:schemeClr val="accent6">
              <a:lumMod val="75000"/>
            </a:schemeClr>
          </a:solidFill>
        </p:grpSpPr>
        <p:sp>
          <p:nvSpPr>
            <p:cNvPr id="1355" name="Google Shape;1355;p50"/>
            <p:cNvSpPr/>
            <p:nvPr/>
          </p:nvSpPr>
          <p:spPr>
            <a:xfrm>
              <a:off x="5209948" y="4186887"/>
              <a:ext cx="186981" cy="137957"/>
            </a:xfrm>
            <a:custGeom>
              <a:avLst/>
              <a:gdLst/>
              <a:ahLst/>
              <a:cxnLst/>
              <a:rect l="l" t="t" r="r" b="b"/>
              <a:pathLst>
                <a:path w="7117" h="5251" extrusionOk="0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5212680" y="4186887"/>
              <a:ext cx="184249" cy="137957"/>
            </a:xfrm>
            <a:custGeom>
              <a:avLst/>
              <a:gdLst/>
              <a:ahLst/>
              <a:cxnLst/>
              <a:rect l="l" t="t" r="r" b="b"/>
              <a:pathLst>
                <a:path w="7013" h="5251" extrusionOk="0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5084391" y="4236069"/>
              <a:ext cx="504064" cy="145103"/>
            </a:xfrm>
            <a:custGeom>
              <a:avLst/>
              <a:gdLst/>
              <a:ahLst/>
              <a:cxnLst/>
              <a:rect l="l" t="t" r="r" b="b"/>
              <a:pathLst>
                <a:path w="19186" h="5523" extrusionOk="0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5209948" y="4348148"/>
              <a:ext cx="209050" cy="161129"/>
            </a:xfrm>
            <a:custGeom>
              <a:avLst/>
              <a:gdLst/>
              <a:ahLst/>
              <a:cxnLst/>
              <a:rect l="l" t="t" r="r" b="b"/>
              <a:pathLst>
                <a:path w="7957" h="6133" extrusionOk="0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5274263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523361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5193002" y="4337901"/>
              <a:ext cx="23698" cy="20309"/>
            </a:xfrm>
            <a:custGeom>
              <a:avLst/>
              <a:gdLst/>
              <a:ahLst/>
              <a:cxnLst/>
              <a:rect l="l" t="t" r="r" b="b"/>
              <a:pathLst>
                <a:path w="902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5152542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544647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5212680" y="4348148"/>
              <a:ext cx="206265" cy="161129"/>
            </a:xfrm>
            <a:custGeom>
              <a:avLst/>
              <a:gdLst/>
              <a:ahLst/>
              <a:cxnLst/>
              <a:rect l="l" t="t" r="r" b="b"/>
              <a:pathLst>
                <a:path w="7851" h="6133" extrusionOk="0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5479819" y="4315176"/>
              <a:ext cx="27376" cy="6410"/>
            </a:xfrm>
            <a:custGeom>
              <a:avLst/>
              <a:gdLst/>
              <a:ahLst/>
              <a:cxnLst/>
              <a:rect l="l" t="t" r="r" b="b"/>
              <a:pathLst>
                <a:path w="1042" h="244" extrusionOk="0">
                  <a:moveTo>
                    <a:pt x="1" y="0"/>
                  </a:moveTo>
                  <a:cubicBezTo>
                    <a:pt x="361" y="0"/>
                    <a:pt x="715" y="84"/>
                    <a:pt x="1041" y="243"/>
                  </a:cubicBezTo>
                  <a:lnTo>
                    <a:pt x="10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5540508" y="4350696"/>
              <a:ext cx="47947" cy="30476"/>
            </a:xfrm>
            <a:custGeom>
              <a:avLst/>
              <a:gdLst/>
              <a:ahLst/>
              <a:cxnLst/>
              <a:rect l="l" t="t" r="r" b="b"/>
              <a:pathLst>
                <a:path w="1825" h="1160" extrusionOk="0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50"/>
          <p:cNvGrpSpPr/>
          <p:nvPr/>
        </p:nvGrpSpPr>
        <p:grpSpPr>
          <a:xfrm>
            <a:off x="1480357" y="2264238"/>
            <a:ext cx="574486" cy="569739"/>
            <a:chOff x="830742" y="2763601"/>
            <a:chExt cx="384734" cy="381556"/>
          </a:xfrm>
          <a:solidFill>
            <a:schemeClr val="accent6">
              <a:lumMod val="75000"/>
            </a:schemeClr>
          </a:solidFill>
        </p:grpSpPr>
        <p:sp>
          <p:nvSpPr>
            <p:cNvPr id="1370" name="Google Shape;1370;p50"/>
            <p:cNvSpPr/>
            <p:nvPr/>
          </p:nvSpPr>
          <p:spPr>
            <a:xfrm>
              <a:off x="830742" y="2881012"/>
              <a:ext cx="174423" cy="83678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1013520" y="2973045"/>
              <a:ext cx="83494" cy="172111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830742" y="2885557"/>
              <a:ext cx="125583" cy="72932"/>
            </a:xfrm>
            <a:custGeom>
              <a:avLst/>
              <a:gdLst/>
              <a:ahLst/>
              <a:cxnLst/>
              <a:rect l="l" t="t" r="r" b="b"/>
              <a:pathLst>
                <a:path w="4780" h="2776" extrusionOk="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1013520" y="3041012"/>
              <a:ext cx="24460" cy="104144"/>
            </a:xfrm>
            <a:custGeom>
              <a:avLst/>
              <a:gdLst/>
              <a:ahLst/>
              <a:cxnLst/>
              <a:rect l="l" t="t" r="r" b="b"/>
              <a:pathLst>
                <a:path w="931" h="3964" extrusionOk="0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903281" y="2763601"/>
              <a:ext cx="312038" cy="310383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903281" y="2763601"/>
              <a:ext cx="312012" cy="232065"/>
            </a:xfrm>
            <a:custGeom>
              <a:avLst/>
              <a:gdLst/>
              <a:ahLst/>
              <a:cxnLst/>
              <a:rect l="l" t="t" r="r" b="b"/>
              <a:pathLst>
                <a:path w="11876" h="8833" extrusionOk="0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1060732" y="2852218"/>
              <a:ext cx="65261" cy="65261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1060732" y="2852218"/>
              <a:ext cx="40302" cy="65287"/>
            </a:xfrm>
            <a:custGeom>
              <a:avLst/>
              <a:gdLst/>
              <a:ahLst/>
              <a:cxnLst/>
              <a:rect l="l" t="t" r="r" b="b"/>
              <a:pathLst>
                <a:path w="1534" h="2485" extrusionOk="0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895084" y="2998739"/>
              <a:ext cx="84387" cy="83520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895084" y="2998555"/>
              <a:ext cx="32814" cy="36650"/>
            </a:xfrm>
            <a:custGeom>
              <a:avLst/>
              <a:gdLst/>
              <a:ahLst/>
              <a:cxnLst/>
              <a:rect l="l" t="t" r="r" b="b"/>
              <a:pathLst>
                <a:path w="1249" h="1395" extrusionOk="0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903281" y="2964480"/>
              <a:ext cx="110266" cy="109504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903281" y="2964480"/>
              <a:ext cx="29557" cy="3118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854992" y="3038831"/>
              <a:ext cx="34154" cy="31185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873934" y="3057800"/>
              <a:ext cx="34286" cy="31343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912213" y="3095895"/>
              <a:ext cx="34102" cy="31343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893061" y="3076926"/>
              <a:ext cx="34312" cy="31343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1141809" y="2763601"/>
              <a:ext cx="73668" cy="72801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1141809" y="2763601"/>
              <a:ext cx="73484" cy="31974"/>
            </a:xfrm>
            <a:custGeom>
              <a:avLst/>
              <a:gdLst/>
              <a:ahLst/>
              <a:cxnLst/>
              <a:rect l="l" t="t" r="r" b="b"/>
              <a:pathLst>
                <a:path w="2797" h="1217" extrusionOk="0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919491" y="2924152"/>
              <a:ext cx="133254" cy="133648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" name="Google Shape;1391;p50"/>
          <p:cNvGrpSpPr/>
          <p:nvPr/>
        </p:nvGrpSpPr>
        <p:grpSpPr>
          <a:xfrm>
            <a:off x="7072438" y="2357876"/>
            <a:ext cx="622856" cy="401912"/>
            <a:chOff x="5728383" y="4221698"/>
            <a:chExt cx="417128" cy="269162"/>
          </a:xfrm>
          <a:solidFill>
            <a:schemeClr val="accent6">
              <a:lumMod val="75000"/>
            </a:schemeClr>
          </a:solidFill>
        </p:grpSpPr>
        <p:sp>
          <p:nvSpPr>
            <p:cNvPr id="1392" name="Google Shape;1392;p50"/>
            <p:cNvSpPr/>
            <p:nvPr/>
          </p:nvSpPr>
          <p:spPr>
            <a:xfrm>
              <a:off x="5728383" y="4221698"/>
              <a:ext cx="417128" cy="225260"/>
            </a:xfrm>
            <a:custGeom>
              <a:avLst/>
              <a:gdLst/>
              <a:ahLst/>
              <a:cxnLst/>
              <a:rect l="l" t="t" r="r" b="b"/>
              <a:pathLst>
                <a:path w="15877" h="8574" extrusionOk="0">
                  <a:moveTo>
                    <a:pt x="5813" y="0"/>
                  </a:moveTo>
                  <a:cubicBezTo>
                    <a:pt x="5133" y="0"/>
                    <a:pt x="4509" y="361"/>
                    <a:pt x="4169" y="943"/>
                  </a:cubicBezTo>
                  <a:lnTo>
                    <a:pt x="2498" y="3815"/>
                  </a:lnTo>
                  <a:lnTo>
                    <a:pt x="1436" y="4079"/>
                  </a:lnTo>
                  <a:cubicBezTo>
                    <a:pt x="597" y="4294"/>
                    <a:pt x="1" y="5057"/>
                    <a:pt x="1" y="5930"/>
                  </a:cubicBezTo>
                  <a:lnTo>
                    <a:pt x="1" y="7623"/>
                  </a:lnTo>
                  <a:cubicBezTo>
                    <a:pt x="1" y="8150"/>
                    <a:pt x="431" y="8573"/>
                    <a:pt x="958" y="8573"/>
                  </a:cubicBezTo>
                  <a:lnTo>
                    <a:pt x="14837" y="8573"/>
                  </a:lnTo>
                  <a:cubicBezTo>
                    <a:pt x="15364" y="8573"/>
                    <a:pt x="15787" y="8150"/>
                    <a:pt x="15787" y="7623"/>
                  </a:cubicBezTo>
                  <a:lnTo>
                    <a:pt x="15787" y="7158"/>
                  </a:lnTo>
                  <a:cubicBezTo>
                    <a:pt x="15787" y="6999"/>
                    <a:pt x="15725" y="6846"/>
                    <a:pt x="15614" y="6728"/>
                  </a:cubicBezTo>
                  <a:cubicBezTo>
                    <a:pt x="15496" y="6617"/>
                    <a:pt x="15434" y="6465"/>
                    <a:pt x="15441" y="6305"/>
                  </a:cubicBezTo>
                  <a:lnTo>
                    <a:pt x="15441" y="5084"/>
                  </a:lnTo>
                  <a:lnTo>
                    <a:pt x="15746" y="4411"/>
                  </a:lnTo>
                  <a:cubicBezTo>
                    <a:pt x="15876" y="4137"/>
                    <a:pt x="15681" y="3815"/>
                    <a:pt x="15374" y="3815"/>
                  </a:cubicBezTo>
                  <a:cubicBezTo>
                    <a:pt x="15371" y="3815"/>
                    <a:pt x="15368" y="3815"/>
                    <a:pt x="15364" y="3815"/>
                  </a:cubicBezTo>
                  <a:lnTo>
                    <a:pt x="14248" y="3815"/>
                  </a:lnTo>
                  <a:lnTo>
                    <a:pt x="11959" y="763"/>
                  </a:lnTo>
                  <a:cubicBezTo>
                    <a:pt x="11598" y="284"/>
                    <a:pt x="11036" y="0"/>
                    <a:pt x="10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5728383" y="4226059"/>
              <a:ext cx="417128" cy="220899"/>
            </a:xfrm>
            <a:custGeom>
              <a:avLst/>
              <a:gdLst/>
              <a:ahLst/>
              <a:cxnLst/>
              <a:rect l="l" t="t" r="r" b="b"/>
              <a:pathLst>
                <a:path w="15877" h="8408" extrusionOk="0">
                  <a:moveTo>
                    <a:pt x="5495" y="4363"/>
                  </a:moveTo>
                  <a:cubicBezTo>
                    <a:pt x="5182" y="4363"/>
                    <a:pt x="5182" y="4836"/>
                    <a:pt x="5495" y="4836"/>
                  </a:cubicBezTo>
                  <a:cubicBezTo>
                    <a:pt x="5502" y="4836"/>
                    <a:pt x="5508" y="4835"/>
                    <a:pt x="5515" y="4835"/>
                  </a:cubicBezTo>
                  <a:lnTo>
                    <a:pt x="6465" y="4835"/>
                  </a:lnTo>
                  <a:cubicBezTo>
                    <a:pt x="6472" y="4835"/>
                    <a:pt x="6479" y="4836"/>
                    <a:pt x="6485" y="4836"/>
                  </a:cubicBezTo>
                  <a:cubicBezTo>
                    <a:pt x="6798" y="4836"/>
                    <a:pt x="6798" y="4363"/>
                    <a:pt x="6485" y="4363"/>
                  </a:cubicBezTo>
                  <a:cubicBezTo>
                    <a:pt x="6479" y="4363"/>
                    <a:pt x="6472" y="4363"/>
                    <a:pt x="6465" y="4363"/>
                  </a:cubicBezTo>
                  <a:lnTo>
                    <a:pt x="5515" y="4363"/>
                  </a:lnTo>
                  <a:cubicBezTo>
                    <a:pt x="5508" y="4363"/>
                    <a:pt x="5502" y="4363"/>
                    <a:pt x="5495" y="4363"/>
                  </a:cubicBezTo>
                  <a:close/>
                  <a:moveTo>
                    <a:pt x="9310" y="4363"/>
                  </a:moveTo>
                  <a:cubicBezTo>
                    <a:pt x="8997" y="4363"/>
                    <a:pt x="8997" y="4836"/>
                    <a:pt x="9310" y="4836"/>
                  </a:cubicBezTo>
                  <a:cubicBezTo>
                    <a:pt x="9316" y="4836"/>
                    <a:pt x="9323" y="4835"/>
                    <a:pt x="9330" y="4835"/>
                  </a:cubicBezTo>
                  <a:lnTo>
                    <a:pt x="10280" y="4835"/>
                  </a:lnTo>
                  <a:cubicBezTo>
                    <a:pt x="10287" y="4835"/>
                    <a:pt x="10293" y="4836"/>
                    <a:pt x="10300" y="4836"/>
                  </a:cubicBezTo>
                  <a:cubicBezTo>
                    <a:pt x="10613" y="4836"/>
                    <a:pt x="10613" y="4363"/>
                    <a:pt x="10300" y="4363"/>
                  </a:cubicBezTo>
                  <a:cubicBezTo>
                    <a:pt x="10293" y="4363"/>
                    <a:pt x="10287" y="4363"/>
                    <a:pt x="10280" y="4363"/>
                  </a:cubicBezTo>
                  <a:lnTo>
                    <a:pt x="9330" y="4363"/>
                  </a:lnTo>
                  <a:cubicBezTo>
                    <a:pt x="9323" y="4363"/>
                    <a:pt x="9316" y="4363"/>
                    <a:pt x="9310" y="4363"/>
                  </a:cubicBezTo>
                  <a:close/>
                  <a:moveTo>
                    <a:pt x="13055" y="3642"/>
                  </a:moveTo>
                  <a:lnTo>
                    <a:pt x="13623" y="4405"/>
                  </a:lnTo>
                  <a:cubicBezTo>
                    <a:pt x="13714" y="4523"/>
                    <a:pt x="13859" y="4592"/>
                    <a:pt x="14005" y="4592"/>
                  </a:cubicBezTo>
                  <a:lnTo>
                    <a:pt x="14483" y="4592"/>
                  </a:lnTo>
                  <a:lnTo>
                    <a:pt x="14483" y="6139"/>
                  </a:lnTo>
                  <a:cubicBezTo>
                    <a:pt x="14483" y="6265"/>
                    <a:pt x="14384" y="6351"/>
                    <a:pt x="14277" y="6351"/>
                  </a:cubicBezTo>
                  <a:cubicBezTo>
                    <a:pt x="14237" y="6351"/>
                    <a:pt x="14195" y="6339"/>
                    <a:pt x="14157" y="6312"/>
                  </a:cubicBezTo>
                  <a:lnTo>
                    <a:pt x="14150" y="6312"/>
                  </a:lnTo>
                  <a:cubicBezTo>
                    <a:pt x="13676" y="5955"/>
                    <a:pt x="13128" y="5787"/>
                    <a:pt x="12588" y="5787"/>
                  </a:cubicBezTo>
                  <a:cubicBezTo>
                    <a:pt x="11558" y="5787"/>
                    <a:pt x="10555" y="6397"/>
                    <a:pt x="10141" y="7457"/>
                  </a:cubicBezTo>
                  <a:lnTo>
                    <a:pt x="8373" y="7457"/>
                  </a:lnTo>
                  <a:lnTo>
                    <a:pt x="8373" y="3642"/>
                  </a:lnTo>
                  <a:close/>
                  <a:moveTo>
                    <a:pt x="11216" y="1"/>
                  </a:moveTo>
                  <a:cubicBezTo>
                    <a:pt x="10946" y="340"/>
                    <a:pt x="10939" y="819"/>
                    <a:pt x="11203" y="1166"/>
                  </a:cubicBezTo>
                  <a:lnTo>
                    <a:pt x="12174" y="2470"/>
                  </a:lnTo>
                  <a:lnTo>
                    <a:pt x="10058" y="2470"/>
                  </a:lnTo>
                  <a:lnTo>
                    <a:pt x="8373" y="784"/>
                  </a:lnTo>
                  <a:lnTo>
                    <a:pt x="7415" y="784"/>
                  </a:lnTo>
                  <a:lnTo>
                    <a:pt x="7415" y="7457"/>
                  </a:lnTo>
                  <a:lnTo>
                    <a:pt x="4807" y="7457"/>
                  </a:lnTo>
                  <a:cubicBezTo>
                    <a:pt x="4391" y="6503"/>
                    <a:pt x="3507" y="6026"/>
                    <a:pt x="2623" y="6026"/>
                  </a:cubicBezTo>
                  <a:cubicBezTo>
                    <a:pt x="1740" y="6026"/>
                    <a:pt x="857" y="6503"/>
                    <a:pt x="445" y="7457"/>
                  </a:cubicBezTo>
                  <a:lnTo>
                    <a:pt x="1" y="7457"/>
                  </a:lnTo>
                  <a:cubicBezTo>
                    <a:pt x="1" y="7984"/>
                    <a:pt x="431" y="8407"/>
                    <a:pt x="958" y="8407"/>
                  </a:cubicBezTo>
                  <a:lnTo>
                    <a:pt x="14837" y="8407"/>
                  </a:lnTo>
                  <a:cubicBezTo>
                    <a:pt x="15364" y="8407"/>
                    <a:pt x="15787" y="7984"/>
                    <a:pt x="15787" y="7457"/>
                  </a:cubicBezTo>
                  <a:lnTo>
                    <a:pt x="15787" y="6985"/>
                  </a:lnTo>
                  <a:cubicBezTo>
                    <a:pt x="15787" y="6826"/>
                    <a:pt x="15725" y="6673"/>
                    <a:pt x="15614" y="6562"/>
                  </a:cubicBezTo>
                  <a:cubicBezTo>
                    <a:pt x="15496" y="6451"/>
                    <a:pt x="15434" y="6299"/>
                    <a:pt x="15441" y="6139"/>
                  </a:cubicBezTo>
                  <a:lnTo>
                    <a:pt x="15441" y="4918"/>
                  </a:lnTo>
                  <a:lnTo>
                    <a:pt x="15746" y="4245"/>
                  </a:lnTo>
                  <a:cubicBezTo>
                    <a:pt x="15876" y="3971"/>
                    <a:pt x="15681" y="3649"/>
                    <a:pt x="15374" y="3649"/>
                  </a:cubicBezTo>
                  <a:cubicBezTo>
                    <a:pt x="15371" y="3649"/>
                    <a:pt x="15368" y="3649"/>
                    <a:pt x="15364" y="3649"/>
                  </a:cubicBezTo>
                  <a:lnTo>
                    <a:pt x="14248" y="3649"/>
                  </a:lnTo>
                  <a:lnTo>
                    <a:pt x="11959" y="597"/>
                  </a:lnTo>
                  <a:cubicBezTo>
                    <a:pt x="11764" y="340"/>
                    <a:pt x="11508" y="132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5822964" y="4246657"/>
              <a:ext cx="100440" cy="75271"/>
            </a:xfrm>
            <a:custGeom>
              <a:avLst/>
              <a:gdLst/>
              <a:ahLst/>
              <a:cxnLst/>
              <a:rect l="l" t="t" r="r" b="b"/>
              <a:pathLst>
                <a:path w="3823" h="2865" extrusionOk="0">
                  <a:moveTo>
                    <a:pt x="2213" y="0"/>
                  </a:moveTo>
                  <a:cubicBezTo>
                    <a:pt x="1880" y="0"/>
                    <a:pt x="1561" y="181"/>
                    <a:pt x="1395" y="479"/>
                  </a:cubicBezTo>
                  <a:lnTo>
                    <a:pt x="1" y="2865"/>
                  </a:lnTo>
                  <a:lnTo>
                    <a:pt x="3822" y="2865"/>
                  </a:lnTo>
                  <a:lnTo>
                    <a:pt x="38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5948336" y="4246657"/>
              <a:ext cx="109924" cy="75271"/>
            </a:xfrm>
            <a:custGeom>
              <a:avLst/>
              <a:gdLst/>
              <a:ahLst/>
              <a:cxnLst/>
              <a:rect l="l" t="t" r="r" b="b"/>
              <a:pathLst>
                <a:path w="4184" h="2865" extrusionOk="0">
                  <a:moveTo>
                    <a:pt x="1" y="0"/>
                  </a:moveTo>
                  <a:lnTo>
                    <a:pt x="1" y="2865"/>
                  </a:lnTo>
                  <a:lnTo>
                    <a:pt x="3261" y="2865"/>
                  </a:lnTo>
                  <a:cubicBezTo>
                    <a:pt x="3843" y="2865"/>
                    <a:pt x="4183" y="2192"/>
                    <a:pt x="3829" y="1720"/>
                  </a:cubicBezTo>
                  <a:lnTo>
                    <a:pt x="2831" y="382"/>
                  </a:lnTo>
                  <a:cubicBezTo>
                    <a:pt x="2650" y="146"/>
                    <a:pt x="2366" y="0"/>
                    <a:pt x="20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573878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7" y="1"/>
                  </a:moveTo>
                  <a:cubicBezTo>
                    <a:pt x="1806" y="1"/>
                    <a:pt x="1388" y="152"/>
                    <a:pt x="1047" y="491"/>
                  </a:cubicBezTo>
                  <a:cubicBezTo>
                    <a:pt x="0" y="1545"/>
                    <a:pt x="742" y="3342"/>
                    <a:pt x="2227" y="3342"/>
                  </a:cubicBezTo>
                  <a:cubicBezTo>
                    <a:pt x="3149" y="3335"/>
                    <a:pt x="3898" y="2593"/>
                    <a:pt x="3898" y="1670"/>
                  </a:cubicBezTo>
                  <a:cubicBezTo>
                    <a:pt x="3898" y="666"/>
                    <a:pt x="3075" y="1"/>
                    <a:pt x="22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5754445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7" y="0"/>
                  </a:moveTo>
                  <a:lnTo>
                    <a:pt x="1977" y="0"/>
                  </a:lnTo>
                  <a:cubicBezTo>
                    <a:pt x="1776" y="368"/>
                    <a:pt x="1839" y="832"/>
                    <a:pt x="2137" y="1131"/>
                  </a:cubicBezTo>
                  <a:lnTo>
                    <a:pt x="1131" y="2136"/>
                  </a:lnTo>
                  <a:cubicBezTo>
                    <a:pt x="949" y="1954"/>
                    <a:pt x="705" y="1860"/>
                    <a:pt x="459" y="1860"/>
                  </a:cubicBezTo>
                  <a:cubicBezTo>
                    <a:pt x="302" y="1860"/>
                    <a:pt x="144" y="1899"/>
                    <a:pt x="1" y="1977"/>
                  </a:cubicBezTo>
                  <a:cubicBezTo>
                    <a:pt x="174" y="2805"/>
                    <a:pt x="896" y="3299"/>
                    <a:pt x="1639" y="3299"/>
                  </a:cubicBezTo>
                  <a:cubicBezTo>
                    <a:pt x="2053" y="3299"/>
                    <a:pt x="2474" y="3145"/>
                    <a:pt x="2810" y="2809"/>
                  </a:cubicBezTo>
                  <a:cubicBezTo>
                    <a:pt x="3746" y="1873"/>
                    <a:pt x="3267" y="271"/>
                    <a:pt x="1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5772311" y="4428147"/>
              <a:ext cx="43744" cy="37648"/>
            </a:xfrm>
            <a:custGeom>
              <a:avLst/>
              <a:gdLst/>
              <a:ahLst/>
              <a:cxnLst/>
              <a:rect l="l" t="t" r="r" b="b"/>
              <a:pathLst>
                <a:path w="1665" h="1433" extrusionOk="0">
                  <a:moveTo>
                    <a:pt x="951" y="1"/>
                  </a:moveTo>
                  <a:cubicBezTo>
                    <a:pt x="319" y="1"/>
                    <a:pt x="0" y="771"/>
                    <a:pt x="451" y="1221"/>
                  </a:cubicBezTo>
                  <a:cubicBezTo>
                    <a:pt x="595" y="1367"/>
                    <a:pt x="772" y="1433"/>
                    <a:pt x="947" y="1433"/>
                  </a:cubicBezTo>
                  <a:cubicBezTo>
                    <a:pt x="1313" y="1433"/>
                    <a:pt x="1665" y="1147"/>
                    <a:pt x="1665" y="715"/>
                  </a:cubicBezTo>
                  <a:cubicBezTo>
                    <a:pt x="1665" y="320"/>
                    <a:pt x="1346" y="1"/>
                    <a:pt x="9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600027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9" y="1"/>
                  </a:moveTo>
                  <a:cubicBezTo>
                    <a:pt x="1810" y="1"/>
                    <a:pt x="1393" y="152"/>
                    <a:pt x="1055" y="491"/>
                  </a:cubicBezTo>
                  <a:cubicBezTo>
                    <a:pt x="0" y="1545"/>
                    <a:pt x="750" y="3342"/>
                    <a:pt x="2234" y="3342"/>
                  </a:cubicBezTo>
                  <a:cubicBezTo>
                    <a:pt x="3156" y="3335"/>
                    <a:pt x="3899" y="2593"/>
                    <a:pt x="3899" y="1670"/>
                  </a:cubicBezTo>
                  <a:cubicBezTo>
                    <a:pt x="3899" y="666"/>
                    <a:pt x="3076" y="1"/>
                    <a:pt x="22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6016119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1" y="0"/>
                  </a:moveTo>
                  <a:lnTo>
                    <a:pt x="1971" y="0"/>
                  </a:lnTo>
                  <a:cubicBezTo>
                    <a:pt x="1770" y="368"/>
                    <a:pt x="1839" y="832"/>
                    <a:pt x="2137" y="1131"/>
                  </a:cubicBezTo>
                  <a:lnTo>
                    <a:pt x="1125" y="2136"/>
                  </a:lnTo>
                  <a:cubicBezTo>
                    <a:pt x="943" y="1954"/>
                    <a:pt x="701" y="1860"/>
                    <a:pt x="457" y="1860"/>
                  </a:cubicBezTo>
                  <a:cubicBezTo>
                    <a:pt x="301" y="1860"/>
                    <a:pt x="144" y="1899"/>
                    <a:pt x="1" y="1977"/>
                  </a:cubicBezTo>
                  <a:cubicBezTo>
                    <a:pt x="175" y="2805"/>
                    <a:pt x="897" y="3299"/>
                    <a:pt x="1639" y="3299"/>
                  </a:cubicBezTo>
                  <a:cubicBezTo>
                    <a:pt x="2054" y="3299"/>
                    <a:pt x="2475" y="3145"/>
                    <a:pt x="2810" y="2809"/>
                  </a:cubicBezTo>
                  <a:cubicBezTo>
                    <a:pt x="3746" y="1873"/>
                    <a:pt x="3268" y="271"/>
                    <a:pt x="19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6033801" y="4428147"/>
              <a:ext cx="43954" cy="37648"/>
            </a:xfrm>
            <a:custGeom>
              <a:avLst/>
              <a:gdLst/>
              <a:ahLst/>
              <a:cxnLst/>
              <a:rect l="l" t="t" r="r" b="b"/>
              <a:pathLst>
                <a:path w="1673" h="1433" extrusionOk="0">
                  <a:moveTo>
                    <a:pt x="958" y="1"/>
                  </a:moveTo>
                  <a:cubicBezTo>
                    <a:pt x="320" y="1"/>
                    <a:pt x="1" y="771"/>
                    <a:pt x="452" y="1221"/>
                  </a:cubicBezTo>
                  <a:cubicBezTo>
                    <a:pt x="597" y="1367"/>
                    <a:pt x="777" y="1433"/>
                    <a:pt x="952" y="1433"/>
                  </a:cubicBezTo>
                  <a:cubicBezTo>
                    <a:pt x="1320" y="1433"/>
                    <a:pt x="1672" y="1147"/>
                    <a:pt x="1672" y="715"/>
                  </a:cubicBezTo>
                  <a:cubicBezTo>
                    <a:pt x="1672" y="320"/>
                    <a:pt x="1353" y="1"/>
                    <a:pt x="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5728567" y="4328469"/>
              <a:ext cx="39382" cy="49051"/>
            </a:xfrm>
            <a:custGeom>
              <a:avLst/>
              <a:gdLst/>
              <a:ahLst/>
              <a:cxnLst/>
              <a:rect l="l" t="t" r="r" b="b"/>
              <a:pathLst>
                <a:path w="1499" h="1867" extrusionOk="0">
                  <a:moveTo>
                    <a:pt x="1499" y="1"/>
                  </a:moveTo>
                  <a:lnTo>
                    <a:pt x="1429" y="15"/>
                  </a:lnTo>
                  <a:cubicBezTo>
                    <a:pt x="590" y="230"/>
                    <a:pt x="1" y="993"/>
                    <a:pt x="1" y="1866"/>
                  </a:cubicBezTo>
                  <a:lnTo>
                    <a:pt x="549" y="1866"/>
                  </a:lnTo>
                  <a:cubicBezTo>
                    <a:pt x="1076" y="1866"/>
                    <a:pt x="1499" y="1436"/>
                    <a:pt x="1499" y="909"/>
                  </a:cubicBezTo>
                  <a:lnTo>
                    <a:pt x="14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6109071" y="4346886"/>
              <a:ext cx="28821" cy="24985"/>
            </a:xfrm>
            <a:custGeom>
              <a:avLst/>
              <a:gdLst/>
              <a:ahLst/>
              <a:cxnLst/>
              <a:rect l="l" t="t" r="r" b="b"/>
              <a:pathLst>
                <a:path w="1097" h="951" extrusionOk="0">
                  <a:moveTo>
                    <a:pt x="0" y="0"/>
                  </a:moveTo>
                  <a:lnTo>
                    <a:pt x="0" y="950"/>
                  </a:lnTo>
                  <a:lnTo>
                    <a:pt x="951" y="950"/>
                  </a:lnTo>
                  <a:lnTo>
                    <a:pt x="951" y="319"/>
                  </a:lnTo>
                  <a:lnTo>
                    <a:pt x="1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4" name="Google Shape;1404;p5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ANALYZING THE COMPETITION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51"/>
          <p:cNvSpPr txBox="1">
            <a:spLocks noGrp="1"/>
          </p:cNvSpPr>
          <p:nvPr>
            <p:ph type="subTitle" idx="1"/>
          </p:nvPr>
        </p:nvSpPr>
        <p:spPr>
          <a:xfrm flipH="1">
            <a:off x="1162274" y="3434200"/>
            <a:ext cx="27447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enter a subtitle here if you need it</a:t>
            </a:r>
            <a:endParaRPr/>
          </a:p>
        </p:txBody>
      </p:sp>
      <p:sp>
        <p:nvSpPr>
          <p:cNvPr id="1412" name="Google Shape;1412;p51"/>
          <p:cNvSpPr txBox="1">
            <a:spLocks noGrp="1"/>
          </p:cNvSpPr>
          <p:nvPr>
            <p:ph type="title" idx="2"/>
          </p:nvPr>
        </p:nvSpPr>
        <p:spPr>
          <a:xfrm flipH="1">
            <a:off x="1981224" y="2338500"/>
            <a:ext cx="11067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0</a:t>
            </a:r>
            <a:r>
              <a:rPr lang="en-GB">
                <a:solidFill>
                  <a:schemeClr val="accent2"/>
                </a:solidFill>
              </a:rPr>
              <a:t>3</a:t>
            </a:r>
            <a:endParaRPr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cxnSp>
        <p:nvCxnSpPr>
          <p:cNvPr id="1416" name="Google Shape;1416;p51"/>
          <p:cNvCxnSpPr/>
          <p:nvPr/>
        </p:nvCxnSpPr>
        <p:spPr>
          <a:xfrm>
            <a:off x="3087925" y="2541875"/>
            <a:ext cx="0" cy="5937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7" name="Google Shape;1417;p51"/>
          <p:cNvCxnSpPr/>
          <p:nvPr/>
        </p:nvCxnSpPr>
        <p:spPr>
          <a:xfrm>
            <a:off x="1981225" y="2541875"/>
            <a:ext cx="0" cy="5937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2" name="Google Shape;1432;p51"/>
          <p:cNvSpPr txBox="1">
            <a:spLocks noGrp="1"/>
          </p:cNvSpPr>
          <p:nvPr>
            <p:ph type="title"/>
          </p:nvPr>
        </p:nvSpPr>
        <p:spPr>
          <a:xfrm flipH="1">
            <a:off x="734276" y="720000"/>
            <a:ext cx="36006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GOALS &amp; STRATEGY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96" y="792227"/>
            <a:ext cx="3113208" cy="40810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52"/>
          <p:cNvSpPr txBox="1">
            <a:spLocks noGrp="1"/>
          </p:cNvSpPr>
          <p:nvPr>
            <p:ph type="title"/>
          </p:nvPr>
        </p:nvSpPr>
        <p:spPr>
          <a:xfrm>
            <a:off x="543629" y="442999"/>
            <a:ext cx="8100000" cy="14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 PICTURE IS WORTH A THOUSAND WORDS</a:t>
            </a:r>
            <a:endParaRPr sz="28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070225" y="1558926"/>
            <a:ext cx="1181100" cy="1333500"/>
          </a:xfrm>
          <a:custGeom>
            <a:avLst/>
            <a:gdLst>
              <a:gd name="T0" fmla="*/ 204 w 278"/>
              <a:gd name="T1" fmla="*/ 161 h 313"/>
              <a:gd name="T2" fmla="*/ 138 w 278"/>
              <a:gd name="T3" fmla="*/ 144 h 313"/>
              <a:gd name="T4" fmla="*/ 125 w 278"/>
              <a:gd name="T5" fmla="*/ 200 h 313"/>
              <a:gd name="T6" fmla="*/ 112 w 278"/>
              <a:gd name="T7" fmla="*/ 247 h 313"/>
              <a:gd name="T8" fmla="*/ 62 w 278"/>
              <a:gd name="T9" fmla="*/ 294 h 313"/>
              <a:gd name="T10" fmla="*/ 17 w 278"/>
              <a:gd name="T11" fmla="*/ 278 h 313"/>
              <a:gd name="T12" fmla="*/ 18 w 278"/>
              <a:gd name="T13" fmla="*/ 202 h 313"/>
              <a:gd name="T14" fmla="*/ 34 w 278"/>
              <a:gd name="T15" fmla="*/ 190 h 313"/>
              <a:gd name="T16" fmla="*/ 40 w 278"/>
              <a:gd name="T17" fmla="*/ 189 h 313"/>
              <a:gd name="T18" fmla="*/ 31 w 278"/>
              <a:gd name="T19" fmla="*/ 222 h 313"/>
              <a:gd name="T20" fmla="*/ 33 w 278"/>
              <a:gd name="T21" fmla="*/ 269 h 313"/>
              <a:gd name="T22" fmla="*/ 59 w 278"/>
              <a:gd name="T23" fmla="*/ 287 h 313"/>
              <a:gd name="T24" fmla="*/ 74 w 278"/>
              <a:gd name="T25" fmla="*/ 273 h 313"/>
              <a:gd name="T26" fmla="*/ 108 w 278"/>
              <a:gd name="T27" fmla="*/ 144 h 313"/>
              <a:gd name="T28" fmla="*/ 107 w 278"/>
              <a:gd name="T29" fmla="*/ 143 h 313"/>
              <a:gd name="T30" fmla="*/ 80 w 278"/>
              <a:gd name="T31" fmla="*/ 175 h 313"/>
              <a:gd name="T32" fmla="*/ 74 w 278"/>
              <a:gd name="T33" fmla="*/ 162 h 313"/>
              <a:gd name="T34" fmla="*/ 100 w 278"/>
              <a:gd name="T35" fmla="*/ 132 h 313"/>
              <a:gd name="T36" fmla="*/ 102 w 278"/>
              <a:gd name="T37" fmla="*/ 132 h 313"/>
              <a:gd name="T38" fmla="*/ 113 w 278"/>
              <a:gd name="T39" fmla="*/ 121 h 313"/>
              <a:gd name="T40" fmla="*/ 126 w 278"/>
              <a:gd name="T41" fmla="*/ 49 h 313"/>
              <a:gd name="T42" fmla="*/ 124 w 278"/>
              <a:gd name="T43" fmla="*/ 26 h 313"/>
              <a:gd name="T44" fmla="*/ 106 w 278"/>
              <a:gd name="T45" fmla="*/ 18 h 313"/>
              <a:gd name="T46" fmla="*/ 90 w 278"/>
              <a:gd name="T47" fmla="*/ 36 h 313"/>
              <a:gd name="T48" fmla="*/ 66 w 278"/>
              <a:gd name="T49" fmla="*/ 128 h 313"/>
              <a:gd name="T50" fmla="*/ 67 w 278"/>
              <a:gd name="T51" fmla="*/ 139 h 313"/>
              <a:gd name="T52" fmla="*/ 62 w 278"/>
              <a:gd name="T53" fmla="*/ 143 h 313"/>
              <a:gd name="T54" fmla="*/ 45 w 278"/>
              <a:gd name="T55" fmla="*/ 131 h 313"/>
              <a:gd name="T56" fmla="*/ 36 w 278"/>
              <a:gd name="T57" fmla="*/ 84 h 313"/>
              <a:gd name="T58" fmla="*/ 83 w 278"/>
              <a:gd name="T59" fmla="*/ 13 h 313"/>
              <a:gd name="T60" fmla="*/ 147 w 278"/>
              <a:gd name="T61" fmla="*/ 22 h 313"/>
              <a:gd name="T62" fmla="*/ 153 w 278"/>
              <a:gd name="T63" fmla="*/ 38 h 313"/>
              <a:gd name="T64" fmla="*/ 143 w 278"/>
              <a:gd name="T65" fmla="*/ 125 h 313"/>
              <a:gd name="T66" fmla="*/ 149 w 278"/>
              <a:gd name="T67" fmla="*/ 138 h 313"/>
              <a:gd name="T68" fmla="*/ 200 w 278"/>
              <a:gd name="T69" fmla="*/ 153 h 313"/>
              <a:gd name="T70" fmla="*/ 206 w 278"/>
              <a:gd name="T71" fmla="*/ 154 h 313"/>
              <a:gd name="T72" fmla="*/ 216 w 278"/>
              <a:gd name="T73" fmla="*/ 96 h 313"/>
              <a:gd name="T74" fmla="*/ 229 w 278"/>
              <a:gd name="T75" fmla="*/ 19 h 313"/>
              <a:gd name="T76" fmla="*/ 237 w 278"/>
              <a:gd name="T77" fmla="*/ 13 h 313"/>
              <a:gd name="T78" fmla="*/ 253 w 278"/>
              <a:gd name="T79" fmla="*/ 14 h 313"/>
              <a:gd name="T80" fmla="*/ 262 w 278"/>
              <a:gd name="T81" fmla="*/ 25 h 313"/>
              <a:gd name="T82" fmla="*/ 257 w 278"/>
              <a:gd name="T83" fmla="*/ 62 h 313"/>
              <a:gd name="T84" fmla="*/ 242 w 278"/>
              <a:gd name="T85" fmla="*/ 148 h 313"/>
              <a:gd name="T86" fmla="*/ 242 w 278"/>
              <a:gd name="T87" fmla="*/ 152 h 313"/>
              <a:gd name="T88" fmla="*/ 269 w 278"/>
              <a:gd name="T89" fmla="*/ 130 h 313"/>
              <a:gd name="T90" fmla="*/ 274 w 278"/>
              <a:gd name="T91" fmla="*/ 126 h 313"/>
              <a:gd name="T92" fmla="*/ 277 w 278"/>
              <a:gd name="T93" fmla="*/ 133 h 313"/>
              <a:gd name="T94" fmla="*/ 275 w 278"/>
              <a:gd name="T95" fmla="*/ 139 h 313"/>
              <a:gd name="T96" fmla="*/ 239 w 278"/>
              <a:gd name="T97" fmla="*/ 162 h 313"/>
              <a:gd name="T98" fmla="*/ 234 w 278"/>
              <a:gd name="T99" fmla="*/ 192 h 313"/>
              <a:gd name="T100" fmla="*/ 222 w 278"/>
              <a:gd name="T101" fmla="*/ 264 h 313"/>
              <a:gd name="T102" fmla="*/ 225 w 278"/>
              <a:gd name="T103" fmla="*/ 287 h 313"/>
              <a:gd name="T104" fmla="*/ 258 w 278"/>
              <a:gd name="T105" fmla="*/ 302 h 313"/>
              <a:gd name="T106" fmla="*/ 272 w 278"/>
              <a:gd name="T107" fmla="*/ 295 h 313"/>
              <a:gd name="T108" fmla="*/ 249 w 278"/>
              <a:gd name="T109" fmla="*/ 312 h 313"/>
              <a:gd name="T110" fmla="*/ 200 w 278"/>
              <a:gd name="T111" fmla="*/ 283 h 313"/>
              <a:gd name="T112" fmla="*/ 193 w 278"/>
              <a:gd name="T113" fmla="*/ 226 h 313"/>
              <a:gd name="T114" fmla="*/ 204 w 278"/>
              <a:gd name="T115" fmla="*/ 161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8" h="313">
                <a:moveTo>
                  <a:pt x="204" y="161"/>
                </a:moveTo>
                <a:cubicBezTo>
                  <a:pt x="182" y="155"/>
                  <a:pt x="161" y="150"/>
                  <a:pt x="138" y="144"/>
                </a:cubicBezTo>
                <a:cubicBezTo>
                  <a:pt x="134" y="162"/>
                  <a:pt x="129" y="181"/>
                  <a:pt x="125" y="200"/>
                </a:cubicBezTo>
                <a:cubicBezTo>
                  <a:pt x="121" y="215"/>
                  <a:pt x="117" y="232"/>
                  <a:pt x="112" y="247"/>
                </a:cubicBezTo>
                <a:cubicBezTo>
                  <a:pt x="104" y="272"/>
                  <a:pt x="88" y="289"/>
                  <a:pt x="62" y="294"/>
                </a:cubicBezTo>
                <a:cubicBezTo>
                  <a:pt x="44" y="298"/>
                  <a:pt x="28" y="292"/>
                  <a:pt x="17" y="278"/>
                </a:cubicBezTo>
                <a:cubicBezTo>
                  <a:pt x="0" y="256"/>
                  <a:pt x="0" y="222"/>
                  <a:pt x="18" y="202"/>
                </a:cubicBezTo>
                <a:cubicBezTo>
                  <a:pt x="22" y="197"/>
                  <a:pt x="28" y="194"/>
                  <a:pt x="34" y="190"/>
                </a:cubicBezTo>
                <a:cubicBezTo>
                  <a:pt x="36" y="189"/>
                  <a:pt x="38" y="190"/>
                  <a:pt x="40" y="189"/>
                </a:cubicBezTo>
                <a:cubicBezTo>
                  <a:pt x="37" y="201"/>
                  <a:pt x="33" y="212"/>
                  <a:pt x="31" y="222"/>
                </a:cubicBezTo>
                <a:cubicBezTo>
                  <a:pt x="27" y="238"/>
                  <a:pt x="28" y="254"/>
                  <a:pt x="33" y="269"/>
                </a:cubicBezTo>
                <a:cubicBezTo>
                  <a:pt x="36" y="283"/>
                  <a:pt x="46" y="289"/>
                  <a:pt x="59" y="287"/>
                </a:cubicBezTo>
                <a:cubicBezTo>
                  <a:pt x="67" y="286"/>
                  <a:pt x="72" y="280"/>
                  <a:pt x="74" y="273"/>
                </a:cubicBezTo>
                <a:cubicBezTo>
                  <a:pt x="85" y="230"/>
                  <a:pt x="96" y="187"/>
                  <a:pt x="108" y="144"/>
                </a:cubicBezTo>
                <a:cubicBezTo>
                  <a:pt x="108" y="143"/>
                  <a:pt x="108" y="143"/>
                  <a:pt x="107" y="143"/>
                </a:cubicBezTo>
                <a:cubicBezTo>
                  <a:pt x="92" y="146"/>
                  <a:pt x="85" y="154"/>
                  <a:pt x="80" y="175"/>
                </a:cubicBezTo>
                <a:cubicBezTo>
                  <a:pt x="75" y="172"/>
                  <a:pt x="74" y="167"/>
                  <a:pt x="74" y="162"/>
                </a:cubicBezTo>
                <a:cubicBezTo>
                  <a:pt x="75" y="146"/>
                  <a:pt x="84" y="136"/>
                  <a:pt x="100" y="132"/>
                </a:cubicBezTo>
                <a:cubicBezTo>
                  <a:pt x="101" y="132"/>
                  <a:pt x="101" y="132"/>
                  <a:pt x="102" y="132"/>
                </a:cubicBezTo>
                <a:cubicBezTo>
                  <a:pt x="110" y="133"/>
                  <a:pt x="112" y="128"/>
                  <a:pt x="113" y="121"/>
                </a:cubicBezTo>
                <a:cubicBezTo>
                  <a:pt x="117" y="97"/>
                  <a:pt x="122" y="73"/>
                  <a:pt x="126" y="49"/>
                </a:cubicBezTo>
                <a:cubicBezTo>
                  <a:pt x="127" y="42"/>
                  <a:pt x="126" y="34"/>
                  <a:pt x="124" y="26"/>
                </a:cubicBezTo>
                <a:cubicBezTo>
                  <a:pt x="123" y="16"/>
                  <a:pt x="114" y="11"/>
                  <a:pt x="106" y="18"/>
                </a:cubicBezTo>
                <a:cubicBezTo>
                  <a:pt x="99" y="23"/>
                  <a:pt x="94" y="29"/>
                  <a:pt x="90" y="36"/>
                </a:cubicBezTo>
                <a:cubicBezTo>
                  <a:pt x="72" y="64"/>
                  <a:pt x="63" y="95"/>
                  <a:pt x="66" y="128"/>
                </a:cubicBezTo>
                <a:cubicBezTo>
                  <a:pt x="66" y="132"/>
                  <a:pt x="67" y="135"/>
                  <a:pt x="67" y="139"/>
                </a:cubicBezTo>
                <a:cubicBezTo>
                  <a:pt x="67" y="143"/>
                  <a:pt x="65" y="144"/>
                  <a:pt x="62" y="143"/>
                </a:cubicBezTo>
                <a:cubicBezTo>
                  <a:pt x="55" y="141"/>
                  <a:pt x="49" y="137"/>
                  <a:pt x="45" y="131"/>
                </a:cubicBezTo>
                <a:cubicBezTo>
                  <a:pt x="34" y="117"/>
                  <a:pt x="33" y="101"/>
                  <a:pt x="36" y="84"/>
                </a:cubicBezTo>
                <a:cubicBezTo>
                  <a:pt x="41" y="54"/>
                  <a:pt x="57" y="30"/>
                  <a:pt x="83" y="13"/>
                </a:cubicBezTo>
                <a:cubicBezTo>
                  <a:pt x="103" y="0"/>
                  <a:pt x="131" y="4"/>
                  <a:pt x="147" y="22"/>
                </a:cubicBezTo>
                <a:cubicBezTo>
                  <a:pt x="150" y="26"/>
                  <a:pt x="153" y="32"/>
                  <a:pt x="153" y="38"/>
                </a:cubicBezTo>
                <a:cubicBezTo>
                  <a:pt x="158" y="68"/>
                  <a:pt x="151" y="97"/>
                  <a:pt x="143" y="125"/>
                </a:cubicBezTo>
                <a:cubicBezTo>
                  <a:pt x="141" y="135"/>
                  <a:pt x="140" y="135"/>
                  <a:pt x="149" y="138"/>
                </a:cubicBezTo>
                <a:cubicBezTo>
                  <a:pt x="166" y="143"/>
                  <a:pt x="183" y="148"/>
                  <a:pt x="200" y="153"/>
                </a:cubicBezTo>
                <a:cubicBezTo>
                  <a:pt x="202" y="153"/>
                  <a:pt x="204" y="153"/>
                  <a:pt x="206" y="154"/>
                </a:cubicBezTo>
                <a:cubicBezTo>
                  <a:pt x="209" y="134"/>
                  <a:pt x="213" y="115"/>
                  <a:pt x="216" y="96"/>
                </a:cubicBezTo>
                <a:cubicBezTo>
                  <a:pt x="220" y="70"/>
                  <a:pt x="225" y="45"/>
                  <a:pt x="229" y="19"/>
                </a:cubicBezTo>
                <a:cubicBezTo>
                  <a:pt x="230" y="15"/>
                  <a:pt x="232" y="13"/>
                  <a:pt x="237" y="13"/>
                </a:cubicBezTo>
                <a:cubicBezTo>
                  <a:pt x="242" y="14"/>
                  <a:pt x="248" y="14"/>
                  <a:pt x="253" y="14"/>
                </a:cubicBezTo>
                <a:cubicBezTo>
                  <a:pt x="261" y="15"/>
                  <a:pt x="263" y="17"/>
                  <a:pt x="262" y="25"/>
                </a:cubicBezTo>
                <a:cubicBezTo>
                  <a:pt x="260" y="37"/>
                  <a:pt x="259" y="50"/>
                  <a:pt x="257" y="62"/>
                </a:cubicBezTo>
                <a:cubicBezTo>
                  <a:pt x="252" y="90"/>
                  <a:pt x="247" y="119"/>
                  <a:pt x="242" y="148"/>
                </a:cubicBezTo>
                <a:cubicBezTo>
                  <a:pt x="241" y="149"/>
                  <a:pt x="242" y="150"/>
                  <a:pt x="242" y="152"/>
                </a:cubicBezTo>
                <a:cubicBezTo>
                  <a:pt x="254" y="148"/>
                  <a:pt x="263" y="140"/>
                  <a:pt x="269" y="130"/>
                </a:cubicBezTo>
                <a:cubicBezTo>
                  <a:pt x="270" y="128"/>
                  <a:pt x="273" y="127"/>
                  <a:pt x="274" y="126"/>
                </a:cubicBezTo>
                <a:cubicBezTo>
                  <a:pt x="275" y="129"/>
                  <a:pt x="277" y="131"/>
                  <a:pt x="277" y="133"/>
                </a:cubicBezTo>
                <a:cubicBezTo>
                  <a:pt x="278" y="135"/>
                  <a:pt x="276" y="137"/>
                  <a:pt x="275" y="139"/>
                </a:cubicBezTo>
                <a:cubicBezTo>
                  <a:pt x="267" y="151"/>
                  <a:pt x="256" y="160"/>
                  <a:pt x="239" y="162"/>
                </a:cubicBezTo>
                <a:cubicBezTo>
                  <a:pt x="238" y="172"/>
                  <a:pt x="236" y="182"/>
                  <a:pt x="234" y="192"/>
                </a:cubicBezTo>
                <a:cubicBezTo>
                  <a:pt x="230" y="216"/>
                  <a:pt x="226" y="240"/>
                  <a:pt x="222" y="264"/>
                </a:cubicBezTo>
                <a:cubicBezTo>
                  <a:pt x="221" y="271"/>
                  <a:pt x="222" y="280"/>
                  <a:pt x="225" y="287"/>
                </a:cubicBezTo>
                <a:cubicBezTo>
                  <a:pt x="229" y="301"/>
                  <a:pt x="244" y="308"/>
                  <a:pt x="258" y="302"/>
                </a:cubicBezTo>
                <a:cubicBezTo>
                  <a:pt x="263" y="300"/>
                  <a:pt x="267" y="297"/>
                  <a:pt x="272" y="295"/>
                </a:cubicBezTo>
                <a:cubicBezTo>
                  <a:pt x="270" y="304"/>
                  <a:pt x="260" y="311"/>
                  <a:pt x="249" y="312"/>
                </a:cubicBezTo>
                <a:cubicBezTo>
                  <a:pt x="226" y="313"/>
                  <a:pt x="211" y="301"/>
                  <a:pt x="200" y="283"/>
                </a:cubicBezTo>
                <a:cubicBezTo>
                  <a:pt x="189" y="265"/>
                  <a:pt x="189" y="246"/>
                  <a:pt x="193" y="226"/>
                </a:cubicBezTo>
                <a:cubicBezTo>
                  <a:pt x="197" y="204"/>
                  <a:pt x="201" y="182"/>
                  <a:pt x="204" y="1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876675" y="3241676"/>
            <a:ext cx="153988" cy="157163"/>
          </a:xfrm>
          <a:custGeom>
            <a:avLst/>
            <a:gdLst>
              <a:gd name="T0" fmla="*/ 36 w 36"/>
              <a:gd name="T1" fmla="*/ 17 h 37"/>
              <a:gd name="T2" fmla="*/ 19 w 36"/>
              <a:gd name="T3" fmla="*/ 37 h 37"/>
              <a:gd name="T4" fmla="*/ 0 w 36"/>
              <a:gd name="T5" fmla="*/ 18 h 37"/>
              <a:gd name="T6" fmla="*/ 19 w 36"/>
              <a:gd name="T7" fmla="*/ 0 h 37"/>
              <a:gd name="T8" fmla="*/ 36 w 36"/>
              <a:gd name="T9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7">
                <a:moveTo>
                  <a:pt x="36" y="17"/>
                </a:moveTo>
                <a:cubicBezTo>
                  <a:pt x="36" y="28"/>
                  <a:pt x="28" y="37"/>
                  <a:pt x="19" y="37"/>
                </a:cubicBezTo>
                <a:cubicBezTo>
                  <a:pt x="9" y="37"/>
                  <a:pt x="0" y="28"/>
                  <a:pt x="0" y="18"/>
                </a:cubicBezTo>
                <a:cubicBezTo>
                  <a:pt x="0" y="7"/>
                  <a:pt x="7" y="0"/>
                  <a:pt x="19" y="0"/>
                </a:cubicBezTo>
                <a:cubicBezTo>
                  <a:pt x="29" y="0"/>
                  <a:pt x="36" y="7"/>
                  <a:pt x="36" y="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Freeform 7"/>
          <p:cNvSpPr>
            <a:spLocks noEditPoints="1"/>
          </p:cNvSpPr>
          <p:nvPr/>
        </p:nvSpPr>
        <p:spPr bwMode="auto">
          <a:xfrm>
            <a:off x="2670175" y="3219451"/>
            <a:ext cx="4972050" cy="1350963"/>
          </a:xfrm>
          <a:custGeom>
            <a:avLst/>
            <a:gdLst>
              <a:gd name="T0" fmla="*/ 1071 w 1170"/>
              <a:gd name="T1" fmla="*/ 174 h 317"/>
              <a:gd name="T2" fmla="*/ 1061 w 1170"/>
              <a:gd name="T3" fmla="*/ 76 h 317"/>
              <a:gd name="T4" fmla="*/ 1022 w 1170"/>
              <a:gd name="T5" fmla="*/ 68 h 317"/>
              <a:gd name="T6" fmla="*/ 977 w 1170"/>
              <a:gd name="T7" fmla="*/ 131 h 317"/>
              <a:gd name="T8" fmla="*/ 934 w 1170"/>
              <a:gd name="T9" fmla="*/ 137 h 317"/>
              <a:gd name="T10" fmla="*/ 912 w 1170"/>
              <a:gd name="T11" fmla="*/ 61 h 317"/>
              <a:gd name="T12" fmla="*/ 892 w 1170"/>
              <a:gd name="T13" fmla="*/ 65 h 317"/>
              <a:gd name="T14" fmla="*/ 831 w 1170"/>
              <a:gd name="T15" fmla="*/ 142 h 317"/>
              <a:gd name="T16" fmla="*/ 813 w 1170"/>
              <a:gd name="T17" fmla="*/ 84 h 317"/>
              <a:gd name="T18" fmla="*/ 701 w 1170"/>
              <a:gd name="T19" fmla="*/ 85 h 317"/>
              <a:gd name="T20" fmla="*/ 666 w 1170"/>
              <a:gd name="T21" fmla="*/ 21 h 317"/>
              <a:gd name="T22" fmla="*/ 603 w 1170"/>
              <a:gd name="T23" fmla="*/ 154 h 317"/>
              <a:gd name="T24" fmla="*/ 592 w 1170"/>
              <a:gd name="T25" fmla="*/ 62 h 317"/>
              <a:gd name="T26" fmla="*/ 565 w 1170"/>
              <a:gd name="T27" fmla="*/ 60 h 317"/>
              <a:gd name="T28" fmla="*/ 483 w 1170"/>
              <a:gd name="T29" fmla="*/ 125 h 317"/>
              <a:gd name="T30" fmla="*/ 499 w 1170"/>
              <a:gd name="T31" fmla="*/ 61 h 317"/>
              <a:gd name="T32" fmla="*/ 440 w 1170"/>
              <a:gd name="T33" fmla="*/ 50 h 317"/>
              <a:gd name="T34" fmla="*/ 424 w 1170"/>
              <a:gd name="T35" fmla="*/ 87 h 317"/>
              <a:gd name="T36" fmla="*/ 387 w 1170"/>
              <a:gd name="T37" fmla="*/ 63 h 317"/>
              <a:gd name="T38" fmla="*/ 297 w 1170"/>
              <a:gd name="T39" fmla="*/ 149 h 317"/>
              <a:gd name="T40" fmla="*/ 268 w 1170"/>
              <a:gd name="T41" fmla="*/ 107 h 317"/>
              <a:gd name="T42" fmla="*/ 243 w 1170"/>
              <a:gd name="T43" fmla="*/ 110 h 317"/>
              <a:gd name="T44" fmla="*/ 177 w 1170"/>
              <a:gd name="T45" fmla="*/ 96 h 317"/>
              <a:gd name="T46" fmla="*/ 136 w 1170"/>
              <a:gd name="T47" fmla="*/ 124 h 317"/>
              <a:gd name="T48" fmla="*/ 115 w 1170"/>
              <a:gd name="T49" fmla="*/ 73 h 317"/>
              <a:gd name="T50" fmla="*/ 47 w 1170"/>
              <a:gd name="T51" fmla="*/ 96 h 317"/>
              <a:gd name="T52" fmla="*/ 9 w 1170"/>
              <a:gd name="T53" fmla="*/ 117 h 317"/>
              <a:gd name="T54" fmla="*/ 55 w 1170"/>
              <a:gd name="T55" fmla="*/ 101 h 317"/>
              <a:gd name="T56" fmla="*/ 79 w 1170"/>
              <a:gd name="T57" fmla="*/ 142 h 317"/>
              <a:gd name="T58" fmla="*/ 137 w 1170"/>
              <a:gd name="T59" fmla="*/ 158 h 317"/>
              <a:gd name="T60" fmla="*/ 219 w 1170"/>
              <a:gd name="T61" fmla="*/ 73 h 317"/>
              <a:gd name="T62" fmla="*/ 254 w 1170"/>
              <a:gd name="T63" fmla="*/ 147 h 317"/>
              <a:gd name="T64" fmla="*/ 336 w 1170"/>
              <a:gd name="T65" fmla="*/ 120 h 317"/>
              <a:gd name="T66" fmla="*/ 430 w 1170"/>
              <a:gd name="T67" fmla="*/ 94 h 317"/>
              <a:gd name="T68" fmla="*/ 509 w 1170"/>
              <a:gd name="T69" fmla="*/ 156 h 317"/>
              <a:gd name="T70" fmla="*/ 583 w 1170"/>
              <a:gd name="T71" fmla="*/ 79 h 317"/>
              <a:gd name="T72" fmla="*/ 669 w 1170"/>
              <a:gd name="T73" fmla="*/ 78 h 317"/>
              <a:gd name="T74" fmla="*/ 662 w 1170"/>
              <a:gd name="T75" fmla="*/ 163 h 317"/>
              <a:gd name="T76" fmla="*/ 742 w 1170"/>
              <a:gd name="T77" fmla="*/ 90 h 317"/>
              <a:gd name="T78" fmla="*/ 807 w 1170"/>
              <a:gd name="T79" fmla="*/ 145 h 317"/>
              <a:gd name="T80" fmla="*/ 911 w 1170"/>
              <a:gd name="T81" fmla="*/ 86 h 317"/>
              <a:gd name="T82" fmla="*/ 978 w 1170"/>
              <a:gd name="T83" fmla="*/ 143 h 317"/>
              <a:gd name="T84" fmla="*/ 1037 w 1170"/>
              <a:gd name="T85" fmla="*/ 176 h 317"/>
              <a:gd name="T86" fmla="*/ 962 w 1170"/>
              <a:gd name="T87" fmla="*/ 317 h 317"/>
              <a:gd name="T88" fmla="*/ 1125 w 1170"/>
              <a:gd name="T89" fmla="*/ 161 h 317"/>
              <a:gd name="T90" fmla="*/ 529 w 1170"/>
              <a:gd name="T91" fmla="*/ 82 h 317"/>
              <a:gd name="T92" fmla="*/ 430 w 1170"/>
              <a:gd name="T93" fmla="*/ 70 h 317"/>
              <a:gd name="T94" fmla="*/ 571 w 1170"/>
              <a:gd name="T95" fmla="*/ 51 h 317"/>
              <a:gd name="T96" fmla="*/ 668 w 1170"/>
              <a:gd name="T97" fmla="*/ 152 h 317"/>
              <a:gd name="T98" fmla="*/ 680 w 1170"/>
              <a:gd name="T99" fmla="*/ 48 h 317"/>
              <a:gd name="T100" fmla="*/ 804 w 1170"/>
              <a:gd name="T101" fmla="*/ 85 h 317"/>
              <a:gd name="T102" fmla="*/ 901 w 1170"/>
              <a:gd name="T103" fmla="*/ 53 h 317"/>
              <a:gd name="T104" fmla="*/ 919 w 1170"/>
              <a:gd name="T105" fmla="*/ 14 h 317"/>
              <a:gd name="T106" fmla="*/ 912 w 1170"/>
              <a:gd name="T107" fmla="*/ 47 h 317"/>
              <a:gd name="T108" fmla="*/ 959 w 1170"/>
              <a:gd name="T109" fmla="*/ 309 h 317"/>
              <a:gd name="T110" fmla="*/ 1033 w 1170"/>
              <a:gd name="T111" fmla="*/ 19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70" h="317">
                <a:moveTo>
                  <a:pt x="1147" y="74"/>
                </a:moveTo>
                <a:cubicBezTo>
                  <a:pt x="1140" y="72"/>
                  <a:pt x="1138" y="73"/>
                  <a:pt x="1138" y="80"/>
                </a:cubicBezTo>
                <a:cubicBezTo>
                  <a:pt x="1138" y="86"/>
                  <a:pt x="1139" y="92"/>
                  <a:pt x="1137" y="98"/>
                </a:cubicBezTo>
                <a:cubicBezTo>
                  <a:pt x="1132" y="123"/>
                  <a:pt x="1120" y="144"/>
                  <a:pt x="1099" y="159"/>
                </a:cubicBezTo>
                <a:cubicBezTo>
                  <a:pt x="1091" y="164"/>
                  <a:pt x="1081" y="169"/>
                  <a:pt x="1071" y="174"/>
                </a:cubicBezTo>
                <a:cubicBezTo>
                  <a:pt x="1078" y="146"/>
                  <a:pt x="1084" y="120"/>
                  <a:pt x="1090" y="93"/>
                </a:cubicBezTo>
                <a:cubicBezTo>
                  <a:pt x="1092" y="84"/>
                  <a:pt x="1094" y="75"/>
                  <a:pt x="1096" y="66"/>
                </a:cubicBezTo>
                <a:cubicBezTo>
                  <a:pt x="1096" y="62"/>
                  <a:pt x="1096" y="59"/>
                  <a:pt x="1091" y="60"/>
                </a:cubicBezTo>
                <a:cubicBezTo>
                  <a:pt x="1087" y="60"/>
                  <a:pt x="1083" y="60"/>
                  <a:pt x="1080" y="60"/>
                </a:cubicBezTo>
                <a:cubicBezTo>
                  <a:pt x="1065" y="60"/>
                  <a:pt x="1065" y="58"/>
                  <a:pt x="1061" y="76"/>
                </a:cubicBezTo>
                <a:cubicBezTo>
                  <a:pt x="1057" y="92"/>
                  <a:pt x="1056" y="108"/>
                  <a:pt x="1043" y="120"/>
                </a:cubicBezTo>
                <a:cubicBezTo>
                  <a:pt x="1033" y="130"/>
                  <a:pt x="1024" y="142"/>
                  <a:pt x="1011" y="149"/>
                </a:cubicBezTo>
                <a:cubicBezTo>
                  <a:pt x="1009" y="150"/>
                  <a:pt x="1006" y="150"/>
                  <a:pt x="1003" y="150"/>
                </a:cubicBezTo>
                <a:cubicBezTo>
                  <a:pt x="1003" y="148"/>
                  <a:pt x="1002" y="145"/>
                  <a:pt x="1003" y="143"/>
                </a:cubicBezTo>
                <a:cubicBezTo>
                  <a:pt x="1009" y="118"/>
                  <a:pt x="1015" y="93"/>
                  <a:pt x="1022" y="68"/>
                </a:cubicBezTo>
                <a:cubicBezTo>
                  <a:pt x="1022" y="66"/>
                  <a:pt x="1022" y="64"/>
                  <a:pt x="1022" y="62"/>
                </a:cubicBezTo>
                <a:cubicBezTo>
                  <a:pt x="1013" y="62"/>
                  <a:pt x="1005" y="62"/>
                  <a:pt x="997" y="62"/>
                </a:cubicBezTo>
                <a:cubicBezTo>
                  <a:pt x="992" y="62"/>
                  <a:pt x="990" y="64"/>
                  <a:pt x="989" y="69"/>
                </a:cubicBezTo>
                <a:cubicBezTo>
                  <a:pt x="988" y="74"/>
                  <a:pt x="986" y="79"/>
                  <a:pt x="985" y="84"/>
                </a:cubicBezTo>
                <a:cubicBezTo>
                  <a:pt x="982" y="100"/>
                  <a:pt x="975" y="115"/>
                  <a:pt x="977" y="131"/>
                </a:cubicBezTo>
                <a:cubicBezTo>
                  <a:pt x="977" y="132"/>
                  <a:pt x="976" y="134"/>
                  <a:pt x="975" y="135"/>
                </a:cubicBezTo>
                <a:cubicBezTo>
                  <a:pt x="964" y="148"/>
                  <a:pt x="952" y="161"/>
                  <a:pt x="937" y="169"/>
                </a:cubicBezTo>
                <a:cubicBezTo>
                  <a:pt x="935" y="170"/>
                  <a:pt x="932" y="171"/>
                  <a:pt x="931" y="170"/>
                </a:cubicBezTo>
                <a:cubicBezTo>
                  <a:pt x="930" y="168"/>
                  <a:pt x="929" y="165"/>
                  <a:pt x="929" y="163"/>
                </a:cubicBezTo>
                <a:cubicBezTo>
                  <a:pt x="930" y="154"/>
                  <a:pt x="932" y="146"/>
                  <a:pt x="934" y="137"/>
                </a:cubicBezTo>
                <a:cubicBezTo>
                  <a:pt x="937" y="123"/>
                  <a:pt x="941" y="108"/>
                  <a:pt x="945" y="93"/>
                </a:cubicBezTo>
                <a:cubicBezTo>
                  <a:pt x="948" y="81"/>
                  <a:pt x="945" y="77"/>
                  <a:pt x="934" y="74"/>
                </a:cubicBezTo>
                <a:cubicBezTo>
                  <a:pt x="932" y="74"/>
                  <a:pt x="931" y="74"/>
                  <a:pt x="930" y="74"/>
                </a:cubicBezTo>
                <a:cubicBezTo>
                  <a:pt x="925" y="72"/>
                  <a:pt x="919" y="71"/>
                  <a:pt x="914" y="69"/>
                </a:cubicBezTo>
                <a:cubicBezTo>
                  <a:pt x="910" y="68"/>
                  <a:pt x="909" y="65"/>
                  <a:pt x="912" y="61"/>
                </a:cubicBezTo>
                <a:cubicBezTo>
                  <a:pt x="914" y="59"/>
                  <a:pt x="915" y="56"/>
                  <a:pt x="917" y="54"/>
                </a:cubicBezTo>
                <a:cubicBezTo>
                  <a:pt x="924" y="44"/>
                  <a:pt x="928" y="34"/>
                  <a:pt x="928" y="22"/>
                </a:cubicBezTo>
                <a:cubicBezTo>
                  <a:pt x="929" y="8"/>
                  <a:pt x="921" y="0"/>
                  <a:pt x="908" y="0"/>
                </a:cubicBezTo>
                <a:cubicBezTo>
                  <a:pt x="891" y="1"/>
                  <a:pt x="877" y="18"/>
                  <a:pt x="878" y="36"/>
                </a:cubicBezTo>
                <a:cubicBezTo>
                  <a:pt x="879" y="47"/>
                  <a:pt x="883" y="57"/>
                  <a:pt x="892" y="65"/>
                </a:cubicBezTo>
                <a:cubicBezTo>
                  <a:pt x="895" y="68"/>
                  <a:pt x="897" y="70"/>
                  <a:pt x="895" y="75"/>
                </a:cubicBezTo>
                <a:cubicBezTo>
                  <a:pt x="882" y="101"/>
                  <a:pt x="868" y="125"/>
                  <a:pt x="847" y="146"/>
                </a:cubicBezTo>
                <a:cubicBezTo>
                  <a:pt x="843" y="150"/>
                  <a:pt x="838" y="153"/>
                  <a:pt x="833" y="156"/>
                </a:cubicBezTo>
                <a:cubicBezTo>
                  <a:pt x="833" y="156"/>
                  <a:pt x="832" y="155"/>
                  <a:pt x="831" y="155"/>
                </a:cubicBezTo>
                <a:cubicBezTo>
                  <a:pt x="831" y="151"/>
                  <a:pt x="830" y="146"/>
                  <a:pt x="831" y="142"/>
                </a:cubicBezTo>
                <a:cubicBezTo>
                  <a:pt x="834" y="129"/>
                  <a:pt x="838" y="116"/>
                  <a:pt x="841" y="102"/>
                </a:cubicBezTo>
                <a:cubicBezTo>
                  <a:pt x="845" y="90"/>
                  <a:pt x="848" y="77"/>
                  <a:pt x="851" y="63"/>
                </a:cubicBezTo>
                <a:cubicBezTo>
                  <a:pt x="843" y="63"/>
                  <a:pt x="836" y="63"/>
                  <a:pt x="829" y="64"/>
                </a:cubicBezTo>
                <a:cubicBezTo>
                  <a:pt x="819" y="64"/>
                  <a:pt x="819" y="64"/>
                  <a:pt x="816" y="74"/>
                </a:cubicBezTo>
                <a:cubicBezTo>
                  <a:pt x="815" y="77"/>
                  <a:pt x="814" y="80"/>
                  <a:pt x="813" y="84"/>
                </a:cubicBezTo>
                <a:cubicBezTo>
                  <a:pt x="811" y="81"/>
                  <a:pt x="809" y="78"/>
                  <a:pt x="808" y="76"/>
                </a:cubicBezTo>
                <a:cubicBezTo>
                  <a:pt x="800" y="63"/>
                  <a:pt x="790" y="59"/>
                  <a:pt x="775" y="62"/>
                </a:cubicBezTo>
                <a:cubicBezTo>
                  <a:pt x="771" y="63"/>
                  <a:pt x="767" y="64"/>
                  <a:pt x="763" y="66"/>
                </a:cubicBezTo>
                <a:cubicBezTo>
                  <a:pt x="745" y="73"/>
                  <a:pt x="727" y="80"/>
                  <a:pt x="709" y="88"/>
                </a:cubicBezTo>
                <a:cubicBezTo>
                  <a:pt x="705" y="89"/>
                  <a:pt x="703" y="88"/>
                  <a:pt x="701" y="85"/>
                </a:cubicBezTo>
                <a:cubicBezTo>
                  <a:pt x="698" y="79"/>
                  <a:pt x="695" y="73"/>
                  <a:pt x="691" y="68"/>
                </a:cubicBezTo>
                <a:cubicBezTo>
                  <a:pt x="686" y="62"/>
                  <a:pt x="685" y="55"/>
                  <a:pt x="689" y="48"/>
                </a:cubicBezTo>
                <a:cubicBezTo>
                  <a:pt x="694" y="38"/>
                  <a:pt x="695" y="27"/>
                  <a:pt x="693" y="17"/>
                </a:cubicBezTo>
                <a:cubicBezTo>
                  <a:pt x="691" y="9"/>
                  <a:pt x="686" y="7"/>
                  <a:pt x="679" y="8"/>
                </a:cubicBezTo>
                <a:cubicBezTo>
                  <a:pt x="672" y="10"/>
                  <a:pt x="668" y="15"/>
                  <a:pt x="666" y="21"/>
                </a:cubicBezTo>
                <a:cubicBezTo>
                  <a:pt x="662" y="33"/>
                  <a:pt x="664" y="46"/>
                  <a:pt x="666" y="58"/>
                </a:cubicBezTo>
                <a:cubicBezTo>
                  <a:pt x="667" y="61"/>
                  <a:pt x="667" y="66"/>
                  <a:pt x="665" y="68"/>
                </a:cubicBezTo>
                <a:cubicBezTo>
                  <a:pt x="650" y="94"/>
                  <a:pt x="634" y="119"/>
                  <a:pt x="618" y="145"/>
                </a:cubicBezTo>
                <a:cubicBezTo>
                  <a:pt x="616" y="148"/>
                  <a:pt x="614" y="151"/>
                  <a:pt x="611" y="153"/>
                </a:cubicBezTo>
                <a:cubicBezTo>
                  <a:pt x="609" y="154"/>
                  <a:pt x="604" y="155"/>
                  <a:pt x="603" y="154"/>
                </a:cubicBezTo>
                <a:cubicBezTo>
                  <a:pt x="602" y="152"/>
                  <a:pt x="602" y="149"/>
                  <a:pt x="601" y="146"/>
                </a:cubicBezTo>
                <a:cubicBezTo>
                  <a:pt x="601" y="144"/>
                  <a:pt x="602" y="142"/>
                  <a:pt x="602" y="141"/>
                </a:cubicBezTo>
                <a:cubicBezTo>
                  <a:pt x="608" y="123"/>
                  <a:pt x="613" y="104"/>
                  <a:pt x="618" y="86"/>
                </a:cubicBezTo>
                <a:cubicBezTo>
                  <a:pt x="622" y="75"/>
                  <a:pt x="616" y="65"/>
                  <a:pt x="604" y="63"/>
                </a:cubicBezTo>
                <a:cubicBezTo>
                  <a:pt x="600" y="62"/>
                  <a:pt x="596" y="62"/>
                  <a:pt x="592" y="62"/>
                </a:cubicBezTo>
                <a:cubicBezTo>
                  <a:pt x="581" y="62"/>
                  <a:pt x="579" y="59"/>
                  <a:pt x="581" y="49"/>
                </a:cubicBezTo>
                <a:cubicBezTo>
                  <a:pt x="583" y="38"/>
                  <a:pt x="584" y="28"/>
                  <a:pt x="579" y="18"/>
                </a:cubicBezTo>
                <a:cubicBezTo>
                  <a:pt x="575" y="9"/>
                  <a:pt x="567" y="5"/>
                  <a:pt x="559" y="6"/>
                </a:cubicBezTo>
                <a:cubicBezTo>
                  <a:pt x="551" y="8"/>
                  <a:pt x="545" y="16"/>
                  <a:pt x="545" y="26"/>
                </a:cubicBezTo>
                <a:cubicBezTo>
                  <a:pt x="545" y="41"/>
                  <a:pt x="552" y="52"/>
                  <a:pt x="565" y="60"/>
                </a:cubicBezTo>
                <a:cubicBezTo>
                  <a:pt x="571" y="64"/>
                  <a:pt x="572" y="65"/>
                  <a:pt x="569" y="72"/>
                </a:cubicBezTo>
                <a:cubicBezTo>
                  <a:pt x="560" y="94"/>
                  <a:pt x="546" y="115"/>
                  <a:pt x="528" y="132"/>
                </a:cubicBezTo>
                <a:cubicBezTo>
                  <a:pt x="518" y="141"/>
                  <a:pt x="507" y="151"/>
                  <a:pt x="492" y="153"/>
                </a:cubicBezTo>
                <a:cubicBezTo>
                  <a:pt x="485" y="154"/>
                  <a:pt x="482" y="152"/>
                  <a:pt x="482" y="145"/>
                </a:cubicBezTo>
                <a:cubicBezTo>
                  <a:pt x="481" y="139"/>
                  <a:pt x="482" y="132"/>
                  <a:pt x="483" y="125"/>
                </a:cubicBezTo>
                <a:cubicBezTo>
                  <a:pt x="484" y="122"/>
                  <a:pt x="487" y="120"/>
                  <a:pt x="490" y="119"/>
                </a:cubicBezTo>
                <a:cubicBezTo>
                  <a:pt x="492" y="117"/>
                  <a:pt x="494" y="118"/>
                  <a:pt x="497" y="117"/>
                </a:cubicBezTo>
                <a:cubicBezTo>
                  <a:pt x="515" y="115"/>
                  <a:pt x="532" y="101"/>
                  <a:pt x="536" y="84"/>
                </a:cubicBezTo>
                <a:cubicBezTo>
                  <a:pt x="539" y="73"/>
                  <a:pt x="534" y="64"/>
                  <a:pt x="524" y="61"/>
                </a:cubicBezTo>
                <a:cubicBezTo>
                  <a:pt x="516" y="57"/>
                  <a:pt x="507" y="58"/>
                  <a:pt x="499" y="61"/>
                </a:cubicBezTo>
                <a:cubicBezTo>
                  <a:pt x="488" y="65"/>
                  <a:pt x="479" y="71"/>
                  <a:pt x="472" y="79"/>
                </a:cubicBezTo>
                <a:cubicBezTo>
                  <a:pt x="467" y="85"/>
                  <a:pt x="461" y="88"/>
                  <a:pt x="453" y="85"/>
                </a:cubicBezTo>
                <a:cubicBezTo>
                  <a:pt x="450" y="84"/>
                  <a:pt x="447" y="84"/>
                  <a:pt x="444" y="83"/>
                </a:cubicBezTo>
                <a:cubicBezTo>
                  <a:pt x="438" y="82"/>
                  <a:pt x="437" y="78"/>
                  <a:pt x="438" y="73"/>
                </a:cubicBezTo>
                <a:cubicBezTo>
                  <a:pt x="439" y="65"/>
                  <a:pt x="440" y="57"/>
                  <a:pt x="440" y="50"/>
                </a:cubicBezTo>
                <a:cubicBezTo>
                  <a:pt x="440" y="39"/>
                  <a:pt x="437" y="29"/>
                  <a:pt x="431" y="20"/>
                </a:cubicBezTo>
                <a:cubicBezTo>
                  <a:pt x="425" y="12"/>
                  <a:pt x="416" y="11"/>
                  <a:pt x="410" y="19"/>
                </a:cubicBezTo>
                <a:cubicBezTo>
                  <a:pt x="406" y="24"/>
                  <a:pt x="402" y="30"/>
                  <a:pt x="401" y="37"/>
                </a:cubicBezTo>
                <a:cubicBezTo>
                  <a:pt x="399" y="55"/>
                  <a:pt x="405" y="70"/>
                  <a:pt x="421" y="81"/>
                </a:cubicBezTo>
                <a:cubicBezTo>
                  <a:pt x="424" y="83"/>
                  <a:pt x="425" y="84"/>
                  <a:pt x="424" y="87"/>
                </a:cubicBezTo>
                <a:cubicBezTo>
                  <a:pt x="414" y="109"/>
                  <a:pt x="402" y="129"/>
                  <a:pt x="383" y="144"/>
                </a:cubicBezTo>
                <a:cubicBezTo>
                  <a:pt x="380" y="146"/>
                  <a:pt x="377" y="148"/>
                  <a:pt x="373" y="150"/>
                </a:cubicBezTo>
                <a:cubicBezTo>
                  <a:pt x="367" y="152"/>
                  <a:pt x="366" y="151"/>
                  <a:pt x="366" y="145"/>
                </a:cubicBezTo>
                <a:cubicBezTo>
                  <a:pt x="364" y="124"/>
                  <a:pt x="368" y="104"/>
                  <a:pt x="377" y="85"/>
                </a:cubicBezTo>
                <a:cubicBezTo>
                  <a:pt x="380" y="77"/>
                  <a:pt x="384" y="70"/>
                  <a:pt x="387" y="63"/>
                </a:cubicBezTo>
                <a:cubicBezTo>
                  <a:pt x="378" y="62"/>
                  <a:pt x="370" y="61"/>
                  <a:pt x="361" y="60"/>
                </a:cubicBezTo>
                <a:cubicBezTo>
                  <a:pt x="356" y="60"/>
                  <a:pt x="352" y="62"/>
                  <a:pt x="350" y="67"/>
                </a:cubicBezTo>
                <a:cubicBezTo>
                  <a:pt x="346" y="78"/>
                  <a:pt x="343" y="89"/>
                  <a:pt x="339" y="100"/>
                </a:cubicBezTo>
                <a:cubicBezTo>
                  <a:pt x="338" y="103"/>
                  <a:pt x="337" y="106"/>
                  <a:pt x="335" y="109"/>
                </a:cubicBezTo>
                <a:cubicBezTo>
                  <a:pt x="322" y="122"/>
                  <a:pt x="310" y="136"/>
                  <a:pt x="297" y="149"/>
                </a:cubicBezTo>
                <a:cubicBezTo>
                  <a:pt x="295" y="150"/>
                  <a:pt x="292" y="150"/>
                  <a:pt x="289" y="152"/>
                </a:cubicBezTo>
                <a:cubicBezTo>
                  <a:pt x="296" y="121"/>
                  <a:pt x="304" y="93"/>
                  <a:pt x="311" y="64"/>
                </a:cubicBezTo>
                <a:cubicBezTo>
                  <a:pt x="301" y="64"/>
                  <a:pt x="292" y="64"/>
                  <a:pt x="283" y="64"/>
                </a:cubicBezTo>
                <a:cubicBezTo>
                  <a:pt x="280" y="64"/>
                  <a:pt x="278" y="65"/>
                  <a:pt x="277" y="68"/>
                </a:cubicBezTo>
                <a:cubicBezTo>
                  <a:pt x="274" y="81"/>
                  <a:pt x="270" y="94"/>
                  <a:pt x="268" y="107"/>
                </a:cubicBezTo>
                <a:cubicBezTo>
                  <a:pt x="266" y="123"/>
                  <a:pt x="259" y="136"/>
                  <a:pt x="244" y="145"/>
                </a:cubicBezTo>
                <a:cubicBezTo>
                  <a:pt x="243" y="146"/>
                  <a:pt x="241" y="147"/>
                  <a:pt x="239" y="148"/>
                </a:cubicBezTo>
                <a:cubicBezTo>
                  <a:pt x="238" y="149"/>
                  <a:pt x="236" y="149"/>
                  <a:pt x="234" y="150"/>
                </a:cubicBezTo>
                <a:cubicBezTo>
                  <a:pt x="234" y="148"/>
                  <a:pt x="233" y="146"/>
                  <a:pt x="234" y="144"/>
                </a:cubicBezTo>
                <a:cubicBezTo>
                  <a:pt x="237" y="133"/>
                  <a:pt x="241" y="121"/>
                  <a:pt x="243" y="110"/>
                </a:cubicBezTo>
                <a:cubicBezTo>
                  <a:pt x="245" y="101"/>
                  <a:pt x="247" y="92"/>
                  <a:pt x="247" y="83"/>
                </a:cubicBezTo>
                <a:cubicBezTo>
                  <a:pt x="247" y="65"/>
                  <a:pt x="236" y="57"/>
                  <a:pt x="219" y="62"/>
                </a:cubicBezTo>
                <a:cubicBezTo>
                  <a:pt x="207" y="65"/>
                  <a:pt x="198" y="73"/>
                  <a:pt x="190" y="82"/>
                </a:cubicBezTo>
                <a:cubicBezTo>
                  <a:pt x="186" y="87"/>
                  <a:pt x="182" y="92"/>
                  <a:pt x="178" y="97"/>
                </a:cubicBezTo>
                <a:cubicBezTo>
                  <a:pt x="178" y="97"/>
                  <a:pt x="178" y="96"/>
                  <a:pt x="177" y="96"/>
                </a:cubicBezTo>
                <a:cubicBezTo>
                  <a:pt x="180" y="84"/>
                  <a:pt x="182" y="72"/>
                  <a:pt x="185" y="60"/>
                </a:cubicBezTo>
                <a:cubicBezTo>
                  <a:pt x="176" y="60"/>
                  <a:pt x="169" y="60"/>
                  <a:pt x="162" y="60"/>
                </a:cubicBezTo>
                <a:cubicBezTo>
                  <a:pt x="154" y="60"/>
                  <a:pt x="152" y="61"/>
                  <a:pt x="151" y="68"/>
                </a:cubicBezTo>
                <a:cubicBezTo>
                  <a:pt x="147" y="83"/>
                  <a:pt x="144" y="98"/>
                  <a:pt x="141" y="113"/>
                </a:cubicBezTo>
                <a:cubicBezTo>
                  <a:pt x="140" y="117"/>
                  <a:pt x="139" y="122"/>
                  <a:pt x="136" y="124"/>
                </a:cubicBezTo>
                <a:cubicBezTo>
                  <a:pt x="128" y="133"/>
                  <a:pt x="118" y="140"/>
                  <a:pt x="109" y="148"/>
                </a:cubicBezTo>
                <a:cubicBezTo>
                  <a:pt x="108" y="149"/>
                  <a:pt x="106" y="150"/>
                  <a:pt x="102" y="151"/>
                </a:cubicBezTo>
                <a:cubicBezTo>
                  <a:pt x="103" y="147"/>
                  <a:pt x="103" y="145"/>
                  <a:pt x="104" y="142"/>
                </a:cubicBezTo>
                <a:cubicBezTo>
                  <a:pt x="108" y="129"/>
                  <a:pt x="112" y="115"/>
                  <a:pt x="115" y="101"/>
                </a:cubicBezTo>
                <a:cubicBezTo>
                  <a:pt x="118" y="92"/>
                  <a:pt x="118" y="82"/>
                  <a:pt x="115" y="73"/>
                </a:cubicBezTo>
                <a:cubicBezTo>
                  <a:pt x="112" y="65"/>
                  <a:pt x="107" y="61"/>
                  <a:pt x="98" y="61"/>
                </a:cubicBezTo>
                <a:cubicBezTo>
                  <a:pt x="90" y="60"/>
                  <a:pt x="82" y="62"/>
                  <a:pt x="75" y="68"/>
                </a:cubicBezTo>
                <a:cubicBezTo>
                  <a:pt x="67" y="75"/>
                  <a:pt x="59" y="84"/>
                  <a:pt x="52" y="92"/>
                </a:cubicBezTo>
                <a:cubicBezTo>
                  <a:pt x="50" y="94"/>
                  <a:pt x="49" y="95"/>
                  <a:pt x="48" y="97"/>
                </a:cubicBezTo>
                <a:cubicBezTo>
                  <a:pt x="48" y="96"/>
                  <a:pt x="47" y="96"/>
                  <a:pt x="47" y="96"/>
                </a:cubicBezTo>
                <a:cubicBezTo>
                  <a:pt x="49" y="84"/>
                  <a:pt x="52" y="73"/>
                  <a:pt x="55" y="60"/>
                </a:cubicBezTo>
                <a:cubicBezTo>
                  <a:pt x="51" y="60"/>
                  <a:pt x="49" y="60"/>
                  <a:pt x="47" y="60"/>
                </a:cubicBezTo>
                <a:cubicBezTo>
                  <a:pt x="42" y="60"/>
                  <a:pt x="37" y="60"/>
                  <a:pt x="32" y="60"/>
                </a:cubicBezTo>
                <a:cubicBezTo>
                  <a:pt x="24" y="60"/>
                  <a:pt x="22" y="61"/>
                  <a:pt x="20" y="69"/>
                </a:cubicBezTo>
                <a:cubicBezTo>
                  <a:pt x="17" y="85"/>
                  <a:pt x="13" y="101"/>
                  <a:pt x="9" y="117"/>
                </a:cubicBezTo>
                <a:cubicBezTo>
                  <a:pt x="7" y="127"/>
                  <a:pt x="4" y="138"/>
                  <a:pt x="2" y="148"/>
                </a:cubicBezTo>
                <a:cubicBezTo>
                  <a:pt x="0" y="156"/>
                  <a:pt x="1" y="158"/>
                  <a:pt x="9" y="158"/>
                </a:cubicBezTo>
                <a:cubicBezTo>
                  <a:pt x="14" y="157"/>
                  <a:pt x="19" y="157"/>
                  <a:pt x="24" y="157"/>
                </a:cubicBezTo>
                <a:cubicBezTo>
                  <a:pt x="32" y="157"/>
                  <a:pt x="33" y="156"/>
                  <a:pt x="35" y="148"/>
                </a:cubicBezTo>
                <a:cubicBezTo>
                  <a:pt x="39" y="131"/>
                  <a:pt x="45" y="115"/>
                  <a:pt x="55" y="101"/>
                </a:cubicBezTo>
                <a:cubicBezTo>
                  <a:pt x="62" y="90"/>
                  <a:pt x="70" y="79"/>
                  <a:pt x="82" y="73"/>
                </a:cubicBezTo>
                <a:cubicBezTo>
                  <a:pt x="84" y="72"/>
                  <a:pt x="87" y="72"/>
                  <a:pt x="89" y="73"/>
                </a:cubicBezTo>
                <a:cubicBezTo>
                  <a:pt x="90" y="73"/>
                  <a:pt x="90" y="77"/>
                  <a:pt x="90" y="79"/>
                </a:cubicBezTo>
                <a:cubicBezTo>
                  <a:pt x="88" y="89"/>
                  <a:pt x="85" y="100"/>
                  <a:pt x="82" y="110"/>
                </a:cubicBezTo>
                <a:cubicBezTo>
                  <a:pt x="80" y="121"/>
                  <a:pt x="78" y="131"/>
                  <a:pt x="79" y="142"/>
                </a:cubicBezTo>
                <a:cubicBezTo>
                  <a:pt x="82" y="156"/>
                  <a:pt x="94" y="163"/>
                  <a:pt x="107" y="158"/>
                </a:cubicBezTo>
                <a:cubicBezTo>
                  <a:pt x="113" y="155"/>
                  <a:pt x="119" y="150"/>
                  <a:pt x="125" y="146"/>
                </a:cubicBezTo>
                <a:cubicBezTo>
                  <a:pt x="127" y="144"/>
                  <a:pt x="130" y="142"/>
                  <a:pt x="133" y="140"/>
                </a:cubicBezTo>
                <a:cubicBezTo>
                  <a:pt x="133" y="144"/>
                  <a:pt x="132" y="147"/>
                  <a:pt x="132" y="151"/>
                </a:cubicBezTo>
                <a:cubicBezTo>
                  <a:pt x="131" y="155"/>
                  <a:pt x="132" y="158"/>
                  <a:pt x="137" y="158"/>
                </a:cubicBezTo>
                <a:cubicBezTo>
                  <a:pt x="143" y="157"/>
                  <a:pt x="149" y="157"/>
                  <a:pt x="154" y="157"/>
                </a:cubicBezTo>
                <a:cubicBezTo>
                  <a:pt x="163" y="156"/>
                  <a:pt x="163" y="156"/>
                  <a:pt x="165" y="148"/>
                </a:cubicBezTo>
                <a:cubicBezTo>
                  <a:pt x="171" y="125"/>
                  <a:pt x="180" y="105"/>
                  <a:pt x="196" y="87"/>
                </a:cubicBezTo>
                <a:cubicBezTo>
                  <a:pt x="201" y="82"/>
                  <a:pt x="207" y="77"/>
                  <a:pt x="212" y="73"/>
                </a:cubicBezTo>
                <a:cubicBezTo>
                  <a:pt x="214" y="72"/>
                  <a:pt x="217" y="72"/>
                  <a:pt x="219" y="73"/>
                </a:cubicBezTo>
                <a:cubicBezTo>
                  <a:pt x="220" y="73"/>
                  <a:pt x="221" y="77"/>
                  <a:pt x="220" y="79"/>
                </a:cubicBezTo>
                <a:cubicBezTo>
                  <a:pt x="218" y="89"/>
                  <a:pt x="215" y="99"/>
                  <a:pt x="212" y="110"/>
                </a:cubicBezTo>
                <a:cubicBezTo>
                  <a:pt x="210" y="120"/>
                  <a:pt x="208" y="131"/>
                  <a:pt x="210" y="142"/>
                </a:cubicBezTo>
                <a:cubicBezTo>
                  <a:pt x="212" y="156"/>
                  <a:pt x="225" y="164"/>
                  <a:pt x="238" y="157"/>
                </a:cubicBezTo>
                <a:cubicBezTo>
                  <a:pt x="244" y="155"/>
                  <a:pt x="249" y="151"/>
                  <a:pt x="254" y="147"/>
                </a:cubicBezTo>
                <a:cubicBezTo>
                  <a:pt x="258" y="144"/>
                  <a:pt x="261" y="141"/>
                  <a:pt x="265" y="138"/>
                </a:cubicBezTo>
                <a:cubicBezTo>
                  <a:pt x="266" y="141"/>
                  <a:pt x="267" y="144"/>
                  <a:pt x="268" y="146"/>
                </a:cubicBezTo>
                <a:cubicBezTo>
                  <a:pt x="273" y="161"/>
                  <a:pt x="288" y="165"/>
                  <a:pt x="301" y="155"/>
                </a:cubicBezTo>
                <a:cubicBezTo>
                  <a:pt x="307" y="150"/>
                  <a:pt x="313" y="144"/>
                  <a:pt x="319" y="138"/>
                </a:cubicBezTo>
                <a:cubicBezTo>
                  <a:pt x="325" y="133"/>
                  <a:pt x="330" y="127"/>
                  <a:pt x="336" y="120"/>
                </a:cubicBezTo>
                <a:cubicBezTo>
                  <a:pt x="337" y="123"/>
                  <a:pt x="337" y="125"/>
                  <a:pt x="338" y="127"/>
                </a:cubicBezTo>
                <a:cubicBezTo>
                  <a:pt x="339" y="138"/>
                  <a:pt x="345" y="146"/>
                  <a:pt x="352" y="153"/>
                </a:cubicBezTo>
                <a:cubicBezTo>
                  <a:pt x="360" y="160"/>
                  <a:pt x="368" y="161"/>
                  <a:pt x="377" y="157"/>
                </a:cubicBezTo>
                <a:cubicBezTo>
                  <a:pt x="389" y="152"/>
                  <a:pt x="398" y="144"/>
                  <a:pt x="405" y="134"/>
                </a:cubicBezTo>
                <a:cubicBezTo>
                  <a:pt x="414" y="121"/>
                  <a:pt x="422" y="107"/>
                  <a:pt x="430" y="94"/>
                </a:cubicBezTo>
                <a:cubicBezTo>
                  <a:pt x="431" y="92"/>
                  <a:pt x="434" y="89"/>
                  <a:pt x="435" y="89"/>
                </a:cubicBezTo>
                <a:cubicBezTo>
                  <a:pt x="443" y="91"/>
                  <a:pt x="451" y="93"/>
                  <a:pt x="459" y="96"/>
                </a:cubicBezTo>
                <a:cubicBezTo>
                  <a:pt x="454" y="106"/>
                  <a:pt x="451" y="116"/>
                  <a:pt x="452" y="127"/>
                </a:cubicBezTo>
                <a:cubicBezTo>
                  <a:pt x="453" y="137"/>
                  <a:pt x="455" y="147"/>
                  <a:pt x="464" y="152"/>
                </a:cubicBezTo>
                <a:cubicBezTo>
                  <a:pt x="477" y="161"/>
                  <a:pt x="494" y="165"/>
                  <a:pt x="509" y="156"/>
                </a:cubicBezTo>
                <a:cubicBezTo>
                  <a:pt x="530" y="144"/>
                  <a:pt x="546" y="127"/>
                  <a:pt x="559" y="107"/>
                </a:cubicBezTo>
                <a:cubicBezTo>
                  <a:pt x="566" y="95"/>
                  <a:pt x="571" y="83"/>
                  <a:pt x="577" y="71"/>
                </a:cubicBezTo>
                <a:cubicBezTo>
                  <a:pt x="578" y="70"/>
                  <a:pt x="580" y="69"/>
                  <a:pt x="581" y="68"/>
                </a:cubicBezTo>
                <a:cubicBezTo>
                  <a:pt x="582" y="69"/>
                  <a:pt x="584" y="71"/>
                  <a:pt x="584" y="73"/>
                </a:cubicBezTo>
                <a:cubicBezTo>
                  <a:pt x="584" y="75"/>
                  <a:pt x="583" y="77"/>
                  <a:pt x="583" y="79"/>
                </a:cubicBezTo>
                <a:cubicBezTo>
                  <a:pt x="580" y="89"/>
                  <a:pt x="576" y="100"/>
                  <a:pt x="574" y="111"/>
                </a:cubicBezTo>
                <a:cubicBezTo>
                  <a:pt x="571" y="128"/>
                  <a:pt x="575" y="144"/>
                  <a:pt x="587" y="158"/>
                </a:cubicBezTo>
                <a:cubicBezTo>
                  <a:pt x="594" y="166"/>
                  <a:pt x="604" y="168"/>
                  <a:pt x="613" y="161"/>
                </a:cubicBezTo>
                <a:cubicBezTo>
                  <a:pt x="618" y="158"/>
                  <a:pt x="622" y="154"/>
                  <a:pt x="625" y="149"/>
                </a:cubicBezTo>
                <a:cubicBezTo>
                  <a:pt x="640" y="125"/>
                  <a:pt x="654" y="102"/>
                  <a:pt x="669" y="78"/>
                </a:cubicBezTo>
                <a:cubicBezTo>
                  <a:pt x="670" y="76"/>
                  <a:pt x="671" y="75"/>
                  <a:pt x="673" y="73"/>
                </a:cubicBezTo>
                <a:cubicBezTo>
                  <a:pt x="675" y="78"/>
                  <a:pt x="676" y="82"/>
                  <a:pt x="677" y="87"/>
                </a:cubicBezTo>
                <a:cubicBezTo>
                  <a:pt x="680" y="98"/>
                  <a:pt x="680" y="98"/>
                  <a:pt x="671" y="105"/>
                </a:cubicBezTo>
                <a:cubicBezTo>
                  <a:pt x="660" y="114"/>
                  <a:pt x="651" y="124"/>
                  <a:pt x="648" y="138"/>
                </a:cubicBezTo>
                <a:cubicBezTo>
                  <a:pt x="645" y="150"/>
                  <a:pt x="650" y="159"/>
                  <a:pt x="662" y="163"/>
                </a:cubicBezTo>
                <a:cubicBezTo>
                  <a:pt x="669" y="165"/>
                  <a:pt x="676" y="164"/>
                  <a:pt x="683" y="161"/>
                </a:cubicBezTo>
                <a:cubicBezTo>
                  <a:pt x="699" y="154"/>
                  <a:pt x="711" y="143"/>
                  <a:pt x="711" y="124"/>
                </a:cubicBezTo>
                <a:cubicBezTo>
                  <a:pt x="711" y="115"/>
                  <a:pt x="709" y="106"/>
                  <a:pt x="708" y="96"/>
                </a:cubicBezTo>
                <a:cubicBezTo>
                  <a:pt x="720" y="92"/>
                  <a:pt x="732" y="87"/>
                  <a:pt x="746" y="82"/>
                </a:cubicBezTo>
                <a:cubicBezTo>
                  <a:pt x="744" y="85"/>
                  <a:pt x="743" y="88"/>
                  <a:pt x="742" y="90"/>
                </a:cubicBezTo>
                <a:cubicBezTo>
                  <a:pt x="736" y="103"/>
                  <a:pt x="732" y="116"/>
                  <a:pt x="734" y="131"/>
                </a:cubicBezTo>
                <a:cubicBezTo>
                  <a:pt x="737" y="155"/>
                  <a:pt x="758" y="166"/>
                  <a:pt x="780" y="156"/>
                </a:cubicBezTo>
                <a:cubicBezTo>
                  <a:pt x="788" y="151"/>
                  <a:pt x="795" y="145"/>
                  <a:pt x="801" y="137"/>
                </a:cubicBezTo>
                <a:cubicBezTo>
                  <a:pt x="802" y="136"/>
                  <a:pt x="803" y="134"/>
                  <a:pt x="804" y="133"/>
                </a:cubicBezTo>
                <a:cubicBezTo>
                  <a:pt x="806" y="137"/>
                  <a:pt x="806" y="141"/>
                  <a:pt x="807" y="145"/>
                </a:cubicBezTo>
                <a:cubicBezTo>
                  <a:pt x="813" y="162"/>
                  <a:pt x="829" y="168"/>
                  <a:pt x="844" y="158"/>
                </a:cubicBezTo>
                <a:cubicBezTo>
                  <a:pt x="849" y="155"/>
                  <a:pt x="853" y="151"/>
                  <a:pt x="856" y="148"/>
                </a:cubicBezTo>
                <a:cubicBezTo>
                  <a:pt x="875" y="128"/>
                  <a:pt x="888" y="105"/>
                  <a:pt x="900" y="81"/>
                </a:cubicBezTo>
                <a:cubicBezTo>
                  <a:pt x="902" y="77"/>
                  <a:pt x="904" y="75"/>
                  <a:pt x="908" y="77"/>
                </a:cubicBezTo>
                <a:cubicBezTo>
                  <a:pt x="913" y="79"/>
                  <a:pt x="912" y="82"/>
                  <a:pt x="911" y="86"/>
                </a:cubicBezTo>
                <a:cubicBezTo>
                  <a:pt x="907" y="99"/>
                  <a:pt x="904" y="113"/>
                  <a:pt x="902" y="127"/>
                </a:cubicBezTo>
                <a:cubicBezTo>
                  <a:pt x="899" y="139"/>
                  <a:pt x="901" y="152"/>
                  <a:pt x="907" y="164"/>
                </a:cubicBezTo>
                <a:cubicBezTo>
                  <a:pt x="915" y="180"/>
                  <a:pt x="927" y="184"/>
                  <a:pt x="942" y="175"/>
                </a:cubicBezTo>
                <a:cubicBezTo>
                  <a:pt x="952" y="168"/>
                  <a:pt x="961" y="159"/>
                  <a:pt x="971" y="151"/>
                </a:cubicBezTo>
                <a:cubicBezTo>
                  <a:pt x="973" y="149"/>
                  <a:pt x="975" y="146"/>
                  <a:pt x="978" y="143"/>
                </a:cubicBezTo>
                <a:cubicBezTo>
                  <a:pt x="979" y="145"/>
                  <a:pt x="980" y="146"/>
                  <a:pt x="981" y="148"/>
                </a:cubicBezTo>
                <a:cubicBezTo>
                  <a:pt x="990" y="162"/>
                  <a:pt x="1000" y="165"/>
                  <a:pt x="1014" y="156"/>
                </a:cubicBezTo>
                <a:cubicBezTo>
                  <a:pt x="1025" y="149"/>
                  <a:pt x="1034" y="140"/>
                  <a:pt x="1043" y="132"/>
                </a:cubicBezTo>
                <a:cubicBezTo>
                  <a:pt x="1045" y="130"/>
                  <a:pt x="1046" y="129"/>
                  <a:pt x="1048" y="127"/>
                </a:cubicBezTo>
                <a:cubicBezTo>
                  <a:pt x="1045" y="144"/>
                  <a:pt x="1041" y="160"/>
                  <a:pt x="1037" y="176"/>
                </a:cubicBezTo>
                <a:cubicBezTo>
                  <a:pt x="1037" y="178"/>
                  <a:pt x="1034" y="180"/>
                  <a:pt x="1032" y="181"/>
                </a:cubicBezTo>
                <a:cubicBezTo>
                  <a:pt x="1024" y="184"/>
                  <a:pt x="1015" y="186"/>
                  <a:pt x="1008" y="190"/>
                </a:cubicBezTo>
                <a:cubicBezTo>
                  <a:pt x="983" y="208"/>
                  <a:pt x="962" y="230"/>
                  <a:pt x="948" y="258"/>
                </a:cubicBezTo>
                <a:cubicBezTo>
                  <a:pt x="944" y="268"/>
                  <a:pt x="940" y="279"/>
                  <a:pt x="938" y="290"/>
                </a:cubicBezTo>
                <a:cubicBezTo>
                  <a:pt x="935" y="307"/>
                  <a:pt x="945" y="317"/>
                  <a:pt x="962" y="317"/>
                </a:cubicBezTo>
                <a:cubicBezTo>
                  <a:pt x="971" y="317"/>
                  <a:pt x="980" y="314"/>
                  <a:pt x="988" y="309"/>
                </a:cubicBezTo>
                <a:cubicBezTo>
                  <a:pt x="1012" y="295"/>
                  <a:pt x="1031" y="275"/>
                  <a:pt x="1045" y="250"/>
                </a:cubicBezTo>
                <a:cubicBezTo>
                  <a:pt x="1056" y="231"/>
                  <a:pt x="1062" y="209"/>
                  <a:pt x="1068" y="188"/>
                </a:cubicBezTo>
                <a:cubicBezTo>
                  <a:pt x="1068" y="184"/>
                  <a:pt x="1070" y="183"/>
                  <a:pt x="1073" y="183"/>
                </a:cubicBezTo>
                <a:cubicBezTo>
                  <a:pt x="1092" y="180"/>
                  <a:pt x="1110" y="173"/>
                  <a:pt x="1125" y="161"/>
                </a:cubicBezTo>
                <a:cubicBezTo>
                  <a:pt x="1143" y="148"/>
                  <a:pt x="1157" y="132"/>
                  <a:pt x="1164" y="111"/>
                </a:cubicBezTo>
                <a:cubicBezTo>
                  <a:pt x="1170" y="93"/>
                  <a:pt x="1162" y="78"/>
                  <a:pt x="1147" y="74"/>
                </a:cubicBezTo>
                <a:close/>
                <a:moveTo>
                  <a:pt x="510" y="69"/>
                </a:moveTo>
                <a:cubicBezTo>
                  <a:pt x="514" y="65"/>
                  <a:pt x="519" y="66"/>
                  <a:pt x="524" y="69"/>
                </a:cubicBezTo>
                <a:cubicBezTo>
                  <a:pt x="528" y="71"/>
                  <a:pt x="530" y="76"/>
                  <a:pt x="529" y="82"/>
                </a:cubicBezTo>
                <a:cubicBezTo>
                  <a:pt x="526" y="93"/>
                  <a:pt x="518" y="100"/>
                  <a:pt x="508" y="105"/>
                </a:cubicBezTo>
                <a:cubicBezTo>
                  <a:pt x="502" y="108"/>
                  <a:pt x="496" y="109"/>
                  <a:pt x="489" y="111"/>
                </a:cubicBezTo>
                <a:cubicBezTo>
                  <a:pt x="489" y="110"/>
                  <a:pt x="489" y="110"/>
                  <a:pt x="488" y="109"/>
                </a:cubicBezTo>
                <a:cubicBezTo>
                  <a:pt x="494" y="95"/>
                  <a:pt x="501" y="81"/>
                  <a:pt x="510" y="69"/>
                </a:cubicBezTo>
                <a:close/>
                <a:moveTo>
                  <a:pt x="430" y="70"/>
                </a:moveTo>
                <a:cubicBezTo>
                  <a:pt x="419" y="55"/>
                  <a:pt x="416" y="40"/>
                  <a:pt x="419" y="22"/>
                </a:cubicBezTo>
                <a:cubicBezTo>
                  <a:pt x="431" y="26"/>
                  <a:pt x="436" y="55"/>
                  <a:pt x="430" y="70"/>
                </a:cubicBezTo>
                <a:close/>
                <a:moveTo>
                  <a:pt x="571" y="51"/>
                </a:moveTo>
                <a:cubicBezTo>
                  <a:pt x="562" y="43"/>
                  <a:pt x="558" y="26"/>
                  <a:pt x="563" y="15"/>
                </a:cubicBezTo>
                <a:cubicBezTo>
                  <a:pt x="576" y="17"/>
                  <a:pt x="578" y="36"/>
                  <a:pt x="571" y="51"/>
                </a:cubicBezTo>
                <a:close/>
                <a:moveTo>
                  <a:pt x="668" y="152"/>
                </a:moveTo>
                <a:cubicBezTo>
                  <a:pt x="665" y="156"/>
                  <a:pt x="662" y="156"/>
                  <a:pt x="658" y="153"/>
                </a:cubicBezTo>
                <a:cubicBezTo>
                  <a:pt x="654" y="149"/>
                  <a:pt x="654" y="144"/>
                  <a:pt x="656" y="139"/>
                </a:cubicBezTo>
                <a:cubicBezTo>
                  <a:pt x="660" y="125"/>
                  <a:pt x="668" y="116"/>
                  <a:pt x="680" y="108"/>
                </a:cubicBezTo>
                <a:cubicBezTo>
                  <a:pt x="681" y="125"/>
                  <a:pt x="678" y="139"/>
                  <a:pt x="668" y="152"/>
                </a:cubicBezTo>
                <a:close/>
                <a:moveTo>
                  <a:pt x="680" y="48"/>
                </a:moveTo>
                <a:cubicBezTo>
                  <a:pt x="676" y="38"/>
                  <a:pt x="677" y="29"/>
                  <a:pt x="677" y="20"/>
                </a:cubicBezTo>
                <a:cubicBezTo>
                  <a:pt x="678" y="18"/>
                  <a:pt x="680" y="16"/>
                  <a:pt x="682" y="16"/>
                </a:cubicBezTo>
                <a:cubicBezTo>
                  <a:pt x="683" y="16"/>
                  <a:pt x="685" y="18"/>
                  <a:pt x="685" y="19"/>
                </a:cubicBezTo>
                <a:cubicBezTo>
                  <a:pt x="687" y="29"/>
                  <a:pt x="685" y="38"/>
                  <a:pt x="680" y="48"/>
                </a:cubicBezTo>
                <a:close/>
                <a:moveTo>
                  <a:pt x="772" y="151"/>
                </a:moveTo>
                <a:cubicBezTo>
                  <a:pt x="764" y="154"/>
                  <a:pt x="759" y="150"/>
                  <a:pt x="760" y="142"/>
                </a:cubicBezTo>
                <a:cubicBezTo>
                  <a:pt x="761" y="117"/>
                  <a:pt x="771" y="95"/>
                  <a:pt x="783" y="73"/>
                </a:cubicBezTo>
                <a:cubicBezTo>
                  <a:pt x="786" y="69"/>
                  <a:pt x="790" y="68"/>
                  <a:pt x="793" y="71"/>
                </a:cubicBezTo>
                <a:cubicBezTo>
                  <a:pt x="797" y="75"/>
                  <a:pt x="801" y="80"/>
                  <a:pt x="804" y="85"/>
                </a:cubicBezTo>
                <a:cubicBezTo>
                  <a:pt x="806" y="89"/>
                  <a:pt x="806" y="94"/>
                  <a:pt x="806" y="97"/>
                </a:cubicBezTo>
                <a:cubicBezTo>
                  <a:pt x="806" y="120"/>
                  <a:pt x="791" y="143"/>
                  <a:pt x="772" y="151"/>
                </a:cubicBezTo>
                <a:close/>
                <a:moveTo>
                  <a:pt x="905" y="59"/>
                </a:moveTo>
                <a:cubicBezTo>
                  <a:pt x="904" y="59"/>
                  <a:pt x="903" y="59"/>
                  <a:pt x="903" y="59"/>
                </a:cubicBezTo>
                <a:cubicBezTo>
                  <a:pt x="902" y="57"/>
                  <a:pt x="901" y="55"/>
                  <a:pt x="901" y="53"/>
                </a:cubicBezTo>
                <a:cubicBezTo>
                  <a:pt x="898" y="44"/>
                  <a:pt x="897" y="35"/>
                  <a:pt x="899" y="26"/>
                </a:cubicBezTo>
                <a:cubicBezTo>
                  <a:pt x="900" y="22"/>
                  <a:pt x="901" y="18"/>
                  <a:pt x="903" y="15"/>
                </a:cubicBezTo>
                <a:cubicBezTo>
                  <a:pt x="904" y="11"/>
                  <a:pt x="907" y="8"/>
                  <a:pt x="912" y="8"/>
                </a:cubicBezTo>
                <a:cubicBezTo>
                  <a:pt x="914" y="9"/>
                  <a:pt x="915" y="9"/>
                  <a:pt x="916" y="10"/>
                </a:cubicBezTo>
                <a:cubicBezTo>
                  <a:pt x="918" y="11"/>
                  <a:pt x="919" y="12"/>
                  <a:pt x="919" y="14"/>
                </a:cubicBezTo>
                <a:cubicBezTo>
                  <a:pt x="920" y="15"/>
                  <a:pt x="920" y="16"/>
                  <a:pt x="920" y="17"/>
                </a:cubicBezTo>
                <a:cubicBezTo>
                  <a:pt x="920" y="18"/>
                  <a:pt x="920" y="20"/>
                  <a:pt x="920" y="21"/>
                </a:cubicBezTo>
                <a:cubicBezTo>
                  <a:pt x="920" y="26"/>
                  <a:pt x="920" y="30"/>
                  <a:pt x="918" y="34"/>
                </a:cubicBezTo>
                <a:cubicBezTo>
                  <a:pt x="917" y="36"/>
                  <a:pt x="916" y="39"/>
                  <a:pt x="915" y="41"/>
                </a:cubicBezTo>
                <a:cubicBezTo>
                  <a:pt x="914" y="43"/>
                  <a:pt x="913" y="45"/>
                  <a:pt x="912" y="47"/>
                </a:cubicBezTo>
                <a:cubicBezTo>
                  <a:pt x="909" y="51"/>
                  <a:pt x="907" y="55"/>
                  <a:pt x="905" y="59"/>
                </a:cubicBezTo>
                <a:close/>
                <a:moveTo>
                  <a:pt x="1033" y="194"/>
                </a:moveTo>
                <a:cubicBezTo>
                  <a:pt x="1028" y="213"/>
                  <a:pt x="1024" y="232"/>
                  <a:pt x="1018" y="250"/>
                </a:cubicBezTo>
                <a:cubicBezTo>
                  <a:pt x="1010" y="271"/>
                  <a:pt x="997" y="287"/>
                  <a:pt x="980" y="301"/>
                </a:cubicBezTo>
                <a:cubicBezTo>
                  <a:pt x="974" y="305"/>
                  <a:pt x="967" y="309"/>
                  <a:pt x="959" y="309"/>
                </a:cubicBezTo>
                <a:cubicBezTo>
                  <a:pt x="952" y="309"/>
                  <a:pt x="947" y="305"/>
                  <a:pt x="947" y="298"/>
                </a:cubicBezTo>
                <a:cubicBezTo>
                  <a:pt x="946" y="291"/>
                  <a:pt x="947" y="283"/>
                  <a:pt x="949" y="276"/>
                </a:cubicBezTo>
                <a:cubicBezTo>
                  <a:pt x="962" y="242"/>
                  <a:pt x="985" y="214"/>
                  <a:pt x="1017" y="195"/>
                </a:cubicBezTo>
                <a:cubicBezTo>
                  <a:pt x="1021" y="192"/>
                  <a:pt x="1027" y="191"/>
                  <a:pt x="1033" y="188"/>
                </a:cubicBezTo>
                <a:cubicBezTo>
                  <a:pt x="1033" y="191"/>
                  <a:pt x="1033" y="193"/>
                  <a:pt x="1033" y="19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2" name="Freeform 8"/>
          <p:cNvSpPr>
            <a:spLocks noEditPoints="1"/>
          </p:cNvSpPr>
          <p:nvPr/>
        </p:nvSpPr>
        <p:spPr bwMode="auto">
          <a:xfrm>
            <a:off x="4187825" y="2120901"/>
            <a:ext cx="2600325" cy="1133475"/>
          </a:xfrm>
          <a:custGeom>
            <a:avLst/>
            <a:gdLst>
              <a:gd name="T0" fmla="*/ 573 w 612"/>
              <a:gd name="T1" fmla="*/ 71 h 266"/>
              <a:gd name="T2" fmla="*/ 539 w 612"/>
              <a:gd name="T3" fmla="*/ 15 h 266"/>
              <a:gd name="T4" fmla="*/ 506 w 612"/>
              <a:gd name="T5" fmla="*/ 15 h 266"/>
              <a:gd name="T6" fmla="*/ 473 w 612"/>
              <a:gd name="T7" fmla="*/ 83 h 266"/>
              <a:gd name="T8" fmla="*/ 446 w 612"/>
              <a:gd name="T9" fmla="*/ 93 h 266"/>
              <a:gd name="T10" fmla="*/ 459 w 612"/>
              <a:gd name="T11" fmla="*/ 9 h 266"/>
              <a:gd name="T12" fmla="*/ 421 w 612"/>
              <a:gd name="T13" fmla="*/ 36 h 266"/>
              <a:gd name="T14" fmla="*/ 352 w 612"/>
              <a:gd name="T15" fmla="*/ 10 h 266"/>
              <a:gd name="T16" fmla="*/ 328 w 612"/>
              <a:gd name="T17" fmla="*/ 17 h 266"/>
              <a:gd name="T18" fmla="*/ 299 w 612"/>
              <a:gd name="T19" fmla="*/ 12 h 266"/>
              <a:gd name="T20" fmla="*/ 263 w 612"/>
              <a:gd name="T21" fmla="*/ 32 h 266"/>
              <a:gd name="T22" fmla="*/ 195 w 612"/>
              <a:gd name="T23" fmla="*/ 21 h 266"/>
              <a:gd name="T24" fmla="*/ 164 w 612"/>
              <a:gd name="T25" fmla="*/ 21 h 266"/>
              <a:gd name="T26" fmla="*/ 112 w 612"/>
              <a:gd name="T27" fmla="*/ 97 h 266"/>
              <a:gd name="T28" fmla="*/ 124 w 612"/>
              <a:gd name="T29" fmla="*/ 20 h 266"/>
              <a:gd name="T30" fmla="*/ 92 w 612"/>
              <a:gd name="T31" fmla="*/ 15 h 266"/>
              <a:gd name="T32" fmla="*/ 45 w 612"/>
              <a:gd name="T33" fmla="*/ 10 h 266"/>
              <a:gd name="T34" fmla="*/ 75 w 612"/>
              <a:gd name="T35" fmla="*/ 82 h 266"/>
              <a:gd name="T36" fmla="*/ 111 w 612"/>
              <a:gd name="T37" fmla="*/ 105 h 266"/>
              <a:gd name="T38" fmla="*/ 129 w 612"/>
              <a:gd name="T39" fmla="*/ 176 h 266"/>
              <a:gd name="T40" fmla="*/ 140 w 612"/>
              <a:gd name="T41" fmla="*/ 226 h 266"/>
              <a:gd name="T42" fmla="*/ 213 w 612"/>
              <a:gd name="T43" fmla="*/ 17 h 266"/>
              <a:gd name="T44" fmla="*/ 234 w 612"/>
              <a:gd name="T45" fmla="*/ 40 h 266"/>
              <a:gd name="T46" fmla="*/ 190 w 612"/>
              <a:gd name="T47" fmla="*/ 85 h 266"/>
              <a:gd name="T48" fmla="*/ 262 w 612"/>
              <a:gd name="T49" fmla="*/ 52 h 266"/>
              <a:gd name="T50" fmla="*/ 295 w 612"/>
              <a:gd name="T51" fmla="*/ 31 h 266"/>
              <a:gd name="T52" fmla="*/ 283 w 612"/>
              <a:gd name="T53" fmla="*/ 213 h 266"/>
              <a:gd name="T54" fmla="*/ 361 w 612"/>
              <a:gd name="T55" fmla="*/ 15 h 266"/>
              <a:gd name="T56" fmla="*/ 357 w 612"/>
              <a:gd name="T57" fmla="*/ 55 h 266"/>
              <a:gd name="T58" fmla="*/ 366 w 612"/>
              <a:gd name="T59" fmla="*/ 101 h 266"/>
              <a:gd name="T60" fmla="*/ 426 w 612"/>
              <a:gd name="T61" fmla="*/ 42 h 266"/>
              <a:gd name="T62" fmla="*/ 457 w 612"/>
              <a:gd name="T63" fmla="*/ 104 h 266"/>
              <a:gd name="T64" fmla="*/ 480 w 612"/>
              <a:gd name="T65" fmla="*/ 124 h 266"/>
              <a:gd name="T66" fmla="*/ 391 w 612"/>
              <a:gd name="T67" fmla="*/ 207 h 266"/>
              <a:gd name="T68" fmla="*/ 431 w 612"/>
              <a:gd name="T69" fmla="*/ 257 h 266"/>
              <a:gd name="T70" fmla="*/ 517 w 612"/>
              <a:gd name="T71" fmla="*/ 130 h 266"/>
              <a:gd name="T72" fmla="*/ 591 w 612"/>
              <a:gd name="T73" fmla="*/ 22 h 266"/>
              <a:gd name="T74" fmla="*/ 67 w 612"/>
              <a:gd name="T75" fmla="*/ 81 h 266"/>
              <a:gd name="T76" fmla="*/ 45 w 612"/>
              <a:gd name="T77" fmla="*/ 98 h 266"/>
              <a:gd name="T78" fmla="*/ 33 w 612"/>
              <a:gd name="T79" fmla="*/ 91 h 266"/>
              <a:gd name="T80" fmla="*/ 44 w 612"/>
              <a:gd name="T81" fmla="*/ 44 h 266"/>
              <a:gd name="T82" fmla="*/ 56 w 612"/>
              <a:gd name="T83" fmla="*/ 21 h 266"/>
              <a:gd name="T84" fmla="*/ 79 w 612"/>
              <a:gd name="T85" fmla="*/ 44 h 266"/>
              <a:gd name="T86" fmla="*/ 225 w 612"/>
              <a:gd name="T87" fmla="*/ 72 h 266"/>
              <a:gd name="T88" fmla="*/ 207 w 612"/>
              <a:gd name="T89" fmla="*/ 95 h 266"/>
              <a:gd name="T90" fmla="*/ 198 w 612"/>
              <a:gd name="T91" fmla="*/ 94 h 266"/>
              <a:gd name="T92" fmla="*/ 202 w 612"/>
              <a:gd name="T93" fmla="*/ 78 h 266"/>
              <a:gd name="T94" fmla="*/ 230 w 612"/>
              <a:gd name="T95" fmla="*/ 55 h 266"/>
              <a:gd name="T96" fmla="*/ 360 w 612"/>
              <a:gd name="T97" fmla="*/ 74 h 266"/>
              <a:gd name="T98" fmla="*/ 339 w 612"/>
              <a:gd name="T99" fmla="*/ 101 h 266"/>
              <a:gd name="T100" fmla="*/ 331 w 612"/>
              <a:gd name="T101" fmla="*/ 100 h 266"/>
              <a:gd name="T102" fmla="*/ 330 w 612"/>
              <a:gd name="T103" fmla="*/ 96 h 266"/>
              <a:gd name="T104" fmla="*/ 337 w 612"/>
              <a:gd name="T105" fmla="*/ 81 h 266"/>
              <a:gd name="T106" fmla="*/ 364 w 612"/>
              <a:gd name="T107" fmla="*/ 60 h 266"/>
              <a:gd name="T108" fmla="*/ 461 w 612"/>
              <a:gd name="T109" fmla="*/ 197 h 266"/>
              <a:gd name="T110" fmla="*/ 389 w 612"/>
              <a:gd name="T111" fmla="*/ 243 h 266"/>
              <a:gd name="T112" fmla="*/ 476 w 612"/>
              <a:gd name="T113" fmla="*/ 13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2" h="266">
                <a:moveTo>
                  <a:pt x="591" y="22"/>
                </a:moveTo>
                <a:cubicBezTo>
                  <a:pt x="584" y="19"/>
                  <a:pt x="581" y="21"/>
                  <a:pt x="581" y="29"/>
                </a:cubicBezTo>
                <a:cubicBezTo>
                  <a:pt x="583" y="44"/>
                  <a:pt x="579" y="58"/>
                  <a:pt x="573" y="71"/>
                </a:cubicBezTo>
                <a:cubicBezTo>
                  <a:pt x="561" y="96"/>
                  <a:pt x="541" y="111"/>
                  <a:pt x="515" y="121"/>
                </a:cubicBezTo>
                <a:cubicBezTo>
                  <a:pt x="516" y="118"/>
                  <a:pt x="516" y="115"/>
                  <a:pt x="517" y="113"/>
                </a:cubicBezTo>
                <a:cubicBezTo>
                  <a:pt x="524" y="80"/>
                  <a:pt x="532" y="47"/>
                  <a:pt x="539" y="15"/>
                </a:cubicBezTo>
                <a:cubicBezTo>
                  <a:pt x="540" y="9"/>
                  <a:pt x="539" y="8"/>
                  <a:pt x="534" y="8"/>
                </a:cubicBezTo>
                <a:cubicBezTo>
                  <a:pt x="527" y="8"/>
                  <a:pt x="521" y="8"/>
                  <a:pt x="515" y="8"/>
                </a:cubicBezTo>
                <a:cubicBezTo>
                  <a:pt x="510" y="8"/>
                  <a:pt x="507" y="10"/>
                  <a:pt x="506" y="15"/>
                </a:cubicBezTo>
                <a:cubicBezTo>
                  <a:pt x="505" y="22"/>
                  <a:pt x="503" y="30"/>
                  <a:pt x="501" y="37"/>
                </a:cubicBezTo>
                <a:cubicBezTo>
                  <a:pt x="499" y="44"/>
                  <a:pt x="498" y="53"/>
                  <a:pt x="493" y="59"/>
                </a:cubicBezTo>
                <a:cubicBezTo>
                  <a:pt x="488" y="68"/>
                  <a:pt x="480" y="75"/>
                  <a:pt x="473" y="83"/>
                </a:cubicBezTo>
                <a:cubicBezTo>
                  <a:pt x="466" y="89"/>
                  <a:pt x="459" y="93"/>
                  <a:pt x="452" y="98"/>
                </a:cubicBezTo>
                <a:cubicBezTo>
                  <a:pt x="451" y="99"/>
                  <a:pt x="448" y="99"/>
                  <a:pt x="447" y="98"/>
                </a:cubicBezTo>
                <a:cubicBezTo>
                  <a:pt x="446" y="97"/>
                  <a:pt x="445" y="95"/>
                  <a:pt x="446" y="93"/>
                </a:cubicBezTo>
                <a:cubicBezTo>
                  <a:pt x="447" y="87"/>
                  <a:pt x="448" y="82"/>
                  <a:pt x="450" y="76"/>
                </a:cubicBezTo>
                <a:cubicBezTo>
                  <a:pt x="455" y="56"/>
                  <a:pt x="460" y="36"/>
                  <a:pt x="465" y="16"/>
                </a:cubicBezTo>
                <a:cubicBezTo>
                  <a:pt x="466" y="10"/>
                  <a:pt x="466" y="9"/>
                  <a:pt x="459" y="9"/>
                </a:cubicBezTo>
                <a:cubicBezTo>
                  <a:pt x="455" y="9"/>
                  <a:pt x="450" y="10"/>
                  <a:pt x="445" y="10"/>
                </a:cubicBezTo>
                <a:cubicBezTo>
                  <a:pt x="434" y="10"/>
                  <a:pt x="432" y="12"/>
                  <a:pt x="430" y="22"/>
                </a:cubicBezTo>
                <a:cubicBezTo>
                  <a:pt x="430" y="29"/>
                  <a:pt x="427" y="34"/>
                  <a:pt x="421" y="36"/>
                </a:cubicBezTo>
                <a:cubicBezTo>
                  <a:pt x="413" y="38"/>
                  <a:pt x="406" y="42"/>
                  <a:pt x="398" y="45"/>
                </a:cubicBezTo>
                <a:cubicBezTo>
                  <a:pt x="397" y="42"/>
                  <a:pt x="397" y="40"/>
                  <a:pt x="397" y="38"/>
                </a:cubicBezTo>
                <a:cubicBezTo>
                  <a:pt x="395" y="14"/>
                  <a:pt x="374" y="0"/>
                  <a:pt x="352" y="10"/>
                </a:cubicBezTo>
                <a:cubicBezTo>
                  <a:pt x="344" y="14"/>
                  <a:pt x="337" y="21"/>
                  <a:pt x="330" y="26"/>
                </a:cubicBezTo>
                <a:cubicBezTo>
                  <a:pt x="328" y="28"/>
                  <a:pt x="327" y="29"/>
                  <a:pt x="325" y="31"/>
                </a:cubicBezTo>
                <a:cubicBezTo>
                  <a:pt x="326" y="25"/>
                  <a:pt x="327" y="21"/>
                  <a:pt x="328" y="17"/>
                </a:cubicBezTo>
                <a:cubicBezTo>
                  <a:pt x="329" y="11"/>
                  <a:pt x="327" y="9"/>
                  <a:pt x="322" y="9"/>
                </a:cubicBezTo>
                <a:cubicBezTo>
                  <a:pt x="317" y="9"/>
                  <a:pt x="311" y="9"/>
                  <a:pt x="306" y="9"/>
                </a:cubicBezTo>
                <a:cubicBezTo>
                  <a:pt x="304" y="9"/>
                  <a:pt x="301" y="11"/>
                  <a:pt x="299" y="12"/>
                </a:cubicBezTo>
                <a:cubicBezTo>
                  <a:pt x="288" y="20"/>
                  <a:pt x="278" y="28"/>
                  <a:pt x="267" y="36"/>
                </a:cubicBezTo>
                <a:cubicBezTo>
                  <a:pt x="266" y="36"/>
                  <a:pt x="266" y="36"/>
                  <a:pt x="264" y="37"/>
                </a:cubicBezTo>
                <a:cubicBezTo>
                  <a:pt x="264" y="35"/>
                  <a:pt x="264" y="33"/>
                  <a:pt x="263" y="32"/>
                </a:cubicBezTo>
                <a:cubicBezTo>
                  <a:pt x="260" y="13"/>
                  <a:pt x="250" y="3"/>
                  <a:pt x="233" y="2"/>
                </a:cubicBezTo>
                <a:cubicBezTo>
                  <a:pt x="224" y="1"/>
                  <a:pt x="216" y="5"/>
                  <a:pt x="208" y="11"/>
                </a:cubicBezTo>
                <a:cubicBezTo>
                  <a:pt x="204" y="14"/>
                  <a:pt x="199" y="18"/>
                  <a:pt x="195" y="21"/>
                </a:cubicBezTo>
                <a:cubicBezTo>
                  <a:pt x="195" y="20"/>
                  <a:pt x="194" y="20"/>
                  <a:pt x="194" y="19"/>
                </a:cubicBezTo>
                <a:cubicBezTo>
                  <a:pt x="197" y="4"/>
                  <a:pt x="196" y="6"/>
                  <a:pt x="182" y="6"/>
                </a:cubicBezTo>
                <a:cubicBezTo>
                  <a:pt x="167" y="6"/>
                  <a:pt x="168" y="3"/>
                  <a:pt x="164" y="21"/>
                </a:cubicBezTo>
                <a:cubicBezTo>
                  <a:pt x="156" y="57"/>
                  <a:pt x="156" y="58"/>
                  <a:pt x="132" y="82"/>
                </a:cubicBezTo>
                <a:cubicBezTo>
                  <a:pt x="132" y="83"/>
                  <a:pt x="132" y="83"/>
                  <a:pt x="131" y="83"/>
                </a:cubicBezTo>
                <a:cubicBezTo>
                  <a:pt x="125" y="88"/>
                  <a:pt x="119" y="93"/>
                  <a:pt x="112" y="97"/>
                </a:cubicBezTo>
                <a:cubicBezTo>
                  <a:pt x="108" y="100"/>
                  <a:pt x="105" y="98"/>
                  <a:pt x="105" y="93"/>
                </a:cubicBezTo>
                <a:cubicBezTo>
                  <a:pt x="105" y="92"/>
                  <a:pt x="106" y="90"/>
                  <a:pt x="106" y="89"/>
                </a:cubicBezTo>
                <a:cubicBezTo>
                  <a:pt x="112" y="66"/>
                  <a:pt x="118" y="43"/>
                  <a:pt x="124" y="20"/>
                </a:cubicBezTo>
                <a:cubicBezTo>
                  <a:pt x="124" y="16"/>
                  <a:pt x="125" y="13"/>
                  <a:pt x="126" y="9"/>
                </a:cubicBezTo>
                <a:cubicBezTo>
                  <a:pt x="117" y="9"/>
                  <a:pt x="109" y="9"/>
                  <a:pt x="101" y="8"/>
                </a:cubicBezTo>
                <a:cubicBezTo>
                  <a:pt x="96" y="8"/>
                  <a:pt x="93" y="10"/>
                  <a:pt x="92" y="15"/>
                </a:cubicBezTo>
                <a:cubicBezTo>
                  <a:pt x="91" y="21"/>
                  <a:pt x="89" y="27"/>
                  <a:pt x="87" y="35"/>
                </a:cubicBezTo>
                <a:cubicBezTo>
                  <a:pt x="86" y="32"/>
                  <a:pt x="85" y="30"/>
                  <a:pt x="84" y="29"/>
                </a:cubicBezTo>
                <a:cubicBezTo>
                  <a:pt x="78" y="11"/>
                  <a:pt x="62" y="3"/>
                  <a:pt x="45" y="10"/>
                </a:cubicBezTo>
                <a:cubicBezTo>
                  <a:pt x="18" y="21"/>
                  <a:pt x="0" y="56"/>
                  <a:pt x="9" y="84"/>
                </a:cubicBezTo>
                <a:cubicBezTo>
                  <a:pt x="14" y="103"/>
                  <a:pt x="32" y="111"/>
                  <a:pt x="50" y="104"/>
                </a:cubicBezTo>
                <a:cubicBezTo>
                  <a:pt x="61" y="99"/>
                  <a:pt x="69" y="92"/>
                  <a:pt x="75" y="82"/>
                </a:cubicBezTo>
                <a:cubicBezTo>
                  <a:pt x="76" y="80"/>
                  <a:pt x="78" y="79"/>
                  <a:pt x="79" y="77"/>
                </a:cubicBezTo>
                <a:cubicBezTo>
                  <a:pt x="81" y="82"/>
                  <a:pt x="81" y="87"/>
                  <a:pt x="83" y="92"/>
                </a:cubicBezTo>
                <a:cubicBezTo>
                  <a:pt x="88" y="105"/>
                  <a:pt x="98" y="111"/>
                  <a:pt x="111" y="105"/>
                </a:cubicBezTo>
                <a:cubicBezTo>
                  <a:pt x="120" y="102"/>
                  <a:pt x="127" y="95"/>
                  <a:pt x="135" y="90"/>
                </a:cubicBezTo>
                <a:cubicBezTo>
                  <a:pt x="141" y="85"/>
                  <a:pt x="146" y="79"/>
                  <a:pt x="152" y="73"/>
                </a:cubicBezTo>
                <a:cubicBezTo>
                  <a:pt x="144" y="108"/>
                  <a:pt x="137" y="142"/>
                  <a:pt x="129" y="176"/>
                </a:cubicBezTo>
                <a:cubicBezTo>
                  <a:pt x="126" y="190"/>
                  <a:pt x="123" y="204"/>
                  <a:pt x="120" y="218"/>
                </a:cubicBezTo>
                <a:cubicBezTo>
                  <a:pt x="119" y="224"/>
                  <a:pt x="120" y="225"/>
                  <a:pt x="126" y="226"/>
                </a:cubicBezTo>
                <a:cubicBezTo>
                  <a:pt x="131" y="226"/>
                  <a:pt x="136" y="225"/>
                  <a:pt x="140" y="226"/>
                </a:cubicBezTo>
                <a:cubicBezTo>
                  <a:pt x="145" y="226"/>
                  <a:pt x="148" y="224"/>
                  <a:pt x="149" y="219"/>
                </a:cubicBezTo>
                <a:cubicBezTo>
                  <a:pt x="161" y="167"/>
                  <a:pt x="173" y="115"/>
                  <a:pt x="184" y="63"/>
                </a:cubicBezTo>
                <a:cubicBezTo>
                  <a:pt x="188" y="44"/>
                  <a:pt x="197" y="28"/>
                  <a:pt x="213" y="17"/>
                </a:cubicBezTo>
                <a:cubicBezTo>
                  <a:pt x="217" y="14"/>
                  <a:pt x="223" y="12"/>
                  <a:pt x="228" y="10"/>
                </a:cubicBezTo>
                <a:cubicBezTo>
                  <a:pt x="232" y="9"/>
                  <a:pt x="234" y="11"/>
                  <a:pt x="234" y="15"/>
                </a:cubicBezTo>
                <a:cubicBezTo>
                  <a:pt x="234" y="24"/>
                  <a:pt x="235" y="32"/>
                  <a:pt x="234" y="40"/>
                </a:cubicBezTo>
                <a:cubicBezTo>
                  <a:pt x="233" y="43"/>
                  <a:pt x="230" y="46"/>
                  <a:pt x="227" y="48"/>
                </a:cubicBezTo>
                <a:cubicBezTo>
                  <a:pt x="224" y="50"/>
                  <a:pt x="220" y="52"/>
                  <a:pt x="216" y="54"/>
                </a:cubicBezTo>
                <a:cubicBezTo>
                  <a:pt x="204" y="61"/>
                  <a:pt x="194" y="72"/>
                  <a:pt x="190" y="85"/>
                </a:cubicBezTo>
                <a:cubicBezTo>
                  <a:pt x="186" y="96"/>
                  <a:pt x="190" y="103"/>
                  <a:pt x="201" y="104"/>
                </a:cubicBezTo>
                <a:cubicBezTo>
                  <a:pt x="213" y="105"/>
                  <a:pt x="224" y="102"/>
                  <a:pt x="234" y="95"/>
                </a:cubicBezTo>
                <a:cubicBezTo>
                  <a:pt x="249" y="84"/>
                  <a:pt x="258" y="70"/>
                  <a:pt x="262" y="52"/>
                </a:cubicBezTo>
                <a:cubicBezTo>
                  <a:pt x="263" y="50"/>
                  <a:pt x="264" y="48"/>
                  <a:pt x="266" y="46"/>
                </a:cubicBezTo>
                <a:cubicBezTo>
                  <a:pt x="275" y="40"/>
                  <a:pt x="285" y="33"/>
                  <a:pt x="295" y="26"/>
                </a:cubicBezTo>
                <a:cubicBezTo>
                  <a:pt x="295" y="28"/>
                  <a:pt x="295" y="30"/>
                  <a:pt x="295" y="31"/>
                </a:cubicBezTo>
                <a:cubicBezTo>
                  <a:pt x="281" y="93"/>
                  <a:pt x="267" y="155"/>
                  <a:pt x="253" y="218"/>
                </a:cubicBezTo>
                <a:cubicBezTo>
                  <a:pt x="250" y="229"/>
                  <a:pt x="251" y="230"/>
                  <a:pt x="263" y="229"/>
                </a:cubicBezTo>
                <a:cubicBezTo>
                  <a:pt x="281" y="229"/>
                  <a:pt x="279" y="232"/>
                  <a:pt x="283" y="213"/>
                </a:cubicBezTo>
                <a:cubicBezTo>
                  <a:pt x="294" y="167"/>
                  <a:pt x="305" y="121"/>
                  <a:pt x="315" y="75"/>
                </a:cubicBezTo>
                <a:cubicBezTo>
                  <a:pt x="319" y="52"/>
                  <a:pt x="329" y="34"/>
                  <a:pt x="348" y="21"/>
                </a:cubicBezTo>
                <a:cubicBezTo>
                  <a:pt x="352" y="19"/>
                  <a:pt x="356" y="17"/>
                  <a:pt x="361" y="15"/>
                </a:cubicBezTo>
                <a:cubicBezTo>
                  <a:pt x="365" y="14"/>
                  <a:pt x="368" y="16"/>
                  <a:pt x="368" y="20"/>
                </a:cubicBezTo>
                <a:cubicBezTo>
                  <a:pt x="368" y="26"/>
                  <a:pt x="368" y="33"/>
                  <a:pt x="368" y="39"/>
                </a:cubicBezTo>
                <a:cubicBezTo>
                  <a:pt x="369" y="48"/>
                  <a:pt x="364" y="52"/>
                  <a:pt x="357" y="55"/>
                </a:cubicBezTo>
                <a:cubicBezTo>
                  <a:pt x="342" y="62"/>
                  <a:pt x="331" y="73"/>
                  <a:pt x="324" y="88"/>
                </a:cubicBezTo>
                <a:cubicBezTo>
                  <a:pt x="319" y="98"/>
                  <a:pt x="324" y="109"/>
                  <a:pt x="334" y="109"/>
                </a:cubicBezTo>
                <a:cubicBezTo>
                  <a:pt x="346" y="110"/>
                  <a:pt x="357" y="108"/>
                  <a:pt x="366" y="101"/>
                </a:cubicBezTo>
                <a:cubicBezTo>
                  <a:pt x="382" y="91"/>
                  <a:pt x="391" y="76"/>
                  <a:pt x="396" y="58"/>
                </a:cubicBezTo>
                <a:cubicBezTo>
                  <a:pt x="396" y="56"/>
                  <a:pt x="397" y="53"/>
                  <a:pt x="399" y="52"/>
                </a:cubicBezTo>
                <a:cubicBezTo>
                  <a:pt x="407" y="49"/>
                  <a:pt x="417" y="45"/>
                  <a:pt x="426" y="42"/>
                </a:cubicBezTo>
                <a:cubicBezTo>
                  <a:pt x="425" y="46"/>
                  <a:pt x="424" y="51"/>
                  <a:pt x="423" y="55"/>
                </a:cubicBezTo>
                <a:cubicBezTo>
                  <a:pt x="421" y="68"/>
                  <a:pt x="420" y="82"/>
                  <a:pt x="426" y="94"/>
                </a:cubicBezTo>
                <a:cubicBezTo>
                  <a:pt x="432" y="108"/>
                  <a:pt x="444" y="112"/>
                  <a:pt x="457" y="104"/>
                </a:cubicBezTo>
                <a:cubicBezTo>
                  <a:pt x="467" y="98"/>
                  <a:pt x="475" y="89"/>
                  <a:pt x="485" y="82"/>
                </a:cubicBezTo>
                <a:cubicBezTo>
                  <a:pt x="487" y="80"/>
                  <a:pt x="489" y="77"/>
                  <a:pt x="491" y="75"/>
                </a:cubicBezTo>
                <a:cubicBezTo>
                  <a:pt x="488" y="92"/>
                  <a:pt x="485" y="108"/>
                  <a:pt x="480" y="124"/>
                </a:cubicBezTo>
                <a:cubicBezTo>
                  <a:pt x="480" y="126"/>
                  <a:pt x="477" y="128"/>
                  <a:pt x="475" y="128"/>
                </a:cubicBezTo>
                <a:cubicBezTo>
                  <a:pt x="470" y="131"/>
                  <a:pt x="464" y="132"/>
                  <a:pt x="459" y="134"/>
                </a:cubicBezTo>
                <a:cubicBezTo>
                  <a:pt x="429" y="151"/>
                  <a:pt x="406" y="176"/>
                  <a:pt x="391" y="207"/>
                </a:cubicBezTo>
                <a:cubicBezTo>
                  <a:pt x="385" y="218"/>
                  <a:pt x="381" y="230"/>
                  <a:pt x="381" y="243"/>
                </a:cubicBezTo>
                <a:cubicBezTo>
                  <a:pt x="382" y="255"/>
                  <a:pt x="388" y="262"/>
                  <a:pt x="399" y="264"/>
                </a:cubicBezTo>
                <a:cubicBezTo>
                  <a:pt x="411" y="266"/>
                  <a:pt x="421" y="263"/>
                  <a:pt x="431" y="257"/>
                </a:cubicBezTo>
                <a:cubicBezTo>
                  <a:pt x="455" y="243"/>
                  <a:pt x="474" y="224"/>
                  <a:pt x="487" y="199"/>
                </a:cubicBezTo>
                <a:cubicBezTo>
                  <a:pt x="499" y="180"/>
                  <a:pt x="505" y="158"/>
                  <a:pt x="511" y="136"/>
                </a:cubicBezTo>
                <a:cubicBezTo>
                  <a:pt x="512" y="132"/>
                  <a:pt x="513" y="131"/>
                  <a:pt x="517" y="130"/>
                </a:cubicBezTo>
                <a:cubicBezTo>
                  <a:pt x="546" y="126"/>
                  <a:pt x="570" y="113"/>
                  <a:pt x="588" y="91"/>
                </a:cubicBezTo>
                <a:cubicBezTo>
                  <a:pt x="597" y="80"/>
                  <a:pt x="605" y="70"/>
                  <a:pt x="608" y="56"/>
                </a:cubicBezTo>
                <a:cubicBezTo>
                  <a:pt x="612" y="40"/>
                  <a:pt x="605" y="26"/>
                  <a:pt x="591" y="22"/>
                </a:cubicBezTo>
                <a:close/>
                <a:moveTo>
                  <a:pt x="79" y="48"/>
                </a:moveTo>
                <a:cubicBezTo>
                  <a:pt x="79" y="50"/>
                  <a:pt x="79" y="53"/>
                  <a:pt x="78" y="55"/>
                </a:cubicBezTo>
                <a:cubicBezTo>
                  <a:pt x="77" y="65"/>
                  <a:pt x="73" y="74"/>
                  <a:pt x="67" y="81"/>
                </a:cubicBezTo>
                <a:cubicBezTo>
                  <a:pt x="64" y="85"/>
                  <a:pt x="60" y="88"/>
                  <a:pt x="56" y="91"/>
                </a:cubicBezTo>
                <a:cubicBezTo>
                  <a:pt x="54" y="93"/>
                  <a:pt x="52" y="94"/>
                  <a:pt x="50" y="95"/>
                </a:cubicBezTo>
                <a:cubicBezTo>
                  <a:pt x="49" y="96"/>
                  <a:pt x="47" y="97"/>
                  <a:pt x="45" y="98"/>
                </a:cubicBezTo>
                <a:cubicBezTo>
                  <a:pt x="40" y="100"/>
                  <a:pt x="35" y="99"/>
                  <a:pt x="34" y="95"/>
                </a:cubicBezTo>
                <a:cubicBezTo>
                  <a:pt x="33" y="94"/>
                  <a:pt x="33" y="93"/>
                  <a:pt x="33" y="91"/>
                </a:cubicBezTo>
                <a:cubicBezTo>
                  <a:pt x="33" y="91"/>
                  <a:pt x="33" y="91"/>
                  <a:pt x="33" y="91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80"/>
                  <a:pt x="36" y="69"/>
                  <a:pt x="39" y="59"/>
                </a:cubicBezTo>
                <a:cubicBezTo>
                  <a:pt x="41" y="54"/>
                  <a:pt x="42" y="49"/>
                  <a:pt x="44" y="44"/>
                </a:cubicBezTo>
                <a:cubicBezTo>
                  <a:pt x="46" y="41"/>
                  <a:pt x="47" y="39"/>
                  <a:pt x="48" y="37"/>
                </a:cubicBezTo>
                <a:cubicBezTo>
                  <a:pt x="49" y="34"/>
                  <a:pt x="50" y="32"/>
                  <a:pt x="51" y="30"/>
                </a:cubicBezTo>
                <a:cubicBezTo>
                  <a:pt x="53" y="27"/>
                  <a:pt x="54" y="24"/>
                  <a:pt x="56" y="21"/>
                </a:cubicBezTo>
                <a:cubicBezTo>
                  <a:pt x="58" y="18"/>
                  <a:pt x="60" y="16"/>
                  <a:pt x="63" y="16"/>
                </a:cubicBezTo>
                <a:cubicBezTo>
                  <a:pt x="64" y="16"/>
                  <a:pt x="66" y="17"/>
                  <a:pt x="68" y="19"/>
                </a:cubicBezTo>
                <a:cubicBezTo>
                  <a:pt x="77" y="25"/>
                  <a:pt x="79" y="34"/>
                  <a:pt x="79" y="44"/>
                </a:cubicBezTo>
                <a:cubicBezTo>
                  <a:pt x="79" y="45"/>
                  <a:pt x="79" y="46"/>
                  <a:pt x="79" y="48"/>
                </a:cubicBezTo>
                <a:close/>
                <a:moveTo>
                  <a:pt x="232" y="56"/>
                </a:moveTo>
                <a:cubicBezTo>
                  <a:pt x="229" y="62"/>
                  <a:pt x="227" y="67"/>
                  <a:pt x="225" y="72"/>
                </a:cubicBezTo>
                <a:cubicBezTo>
                  <a:pt x="222" y="77"/>
                  <a:pt x="220" y="82"/>
                  <a:pt x="218" y="88"/>
                </a:cubicBezTo>
                <a:cubicBezTo>
                  <a:pt x="217" y="89"/>
                  <a:pt x="216" y="90"/>
                  <a:pt x="215" y="91"/>
                </a:cubicBezTo>
                <a:cubicBezTo>
                  <a:pt x="213" y="93"/>
                  <a:pt x="210" y="95"/>
                  <a:pt x="207" y="95"/>
                </a:cubicBezTo>
                <a:cubicBezTo>
                  <a:pt x="206" y="95"/>
                  <a:pt x="206" y="96"/>
                  <a:pt x="205" y="96"/>
                </a:cubicBezTo>
                <a:cubicBezTo>
                  <a:pt x="205" y="96"/>
                  <a:pt x="204" y="96"/>
                  <a:pt x="203" y="96"/>
                </a:cubicBezTo>
                <a:cubicBezTo>
                  <a:pt x="201" y="96"/>
                  <a:pt x="198" y="95"/>
                  <a:pt x="198" y="94"/>
                </a:cubicBezTo>
                <a:cubicBezTo>
                  <a:pt x="197" y="94"/>
                  <a:pt x="197" y="93"/>
                  <a:pt x="197" y="92"/>
                </a:cubicBezTo>
                <a:cubicBezTo>
                  <a:pt x="196" y="90"/>
                  <a:pt x="197" y="87"/>
                  <a:pt x="197" y="86"/>
                </a:cubicBezTo>
                <a:cubicBezTo>
                  <a:pt x="199" y="83"/>
                  <a:pt x="200" y="81"/>
                  <a:pt x="202" y="78"/>
                </a:cubicBezTo>
                <a:cubicBezTo>
                  <a:pt x="206" y="73"/>
                  <a:pt x="210" y="67"/>
                  <a:pt x="216" y="63"/>
                </a:cubicBezTo>
                <a:cubicBezTo>
                  <a:pt x="217" y="62"/>
                  <a:pt x="218" y="62"/>
                  <a:pt x="220" y="61"/>
                </a:cubicBezTo>
                <a:cubicBezTo>
                  <a:pt x="223" y="59"/>
                  <a:pt x="227" y="57"/>
                  <a:pt x="230" y="55"/>
                </a:cubicBezTo>
                <a:cubicBezTo>
                  <a:pt x="231" y="55"/>
                  <a:pt x="231" y="56"/>
                  <a:pt x="232" y="56"/>
                </a:cubicBezTo>
                <a:cubicBezTo>
                  <a:pt x="232" y="56"/>
                  <a:pt x="232" y="56"/>
                  <a:pt x="232" y="56"/>
                </a:cubicBezTo>
                <a:close/>
                <a:moveTo>
                  <a:pt x="360" y="74"/>
                </a:moveTo>
                <a:cubicBezTo>
                  <a:pt x="358" y="82"/>
                  <a:pt x="355" y="88"/>
                  <a:pt x="350" y="95"/>
                </a:cubicBezTo>
                <a:cubicBezTo>
                  <a:pt x="348" y="98"/>
                  <a:pt x="345" y="100"/>
                  <a:pt x="341" y="101"/>
                </a:cubicBezTo>
                <a:cubicBezTo>
                  <a:pt x="340" y="101"/>
                  <a:pt x="340" y="101"/>
                  <a:pt x="339" y="101"/>
                </a:cubicBezTo>
                <a:cubicBezTo>
                  <a:pt x="338" y="101"/>
                  <a:pt x="336" y="101"/>
                  <a:pt x="334" y="101"/>
                </a:cubicBezTo>
                <a:cubicBezTo>
                  <a:pt x="334" y="101"/>
                  <a:pt x="334" y="101"/>
                  <a:pt x="333" y="101"/>
                </a:cubicBezTo>
                <a:cubicBezTo>
                  <a:pt x="333" y="101"/>
                  <a:pt x="332" y="101"/>
                  <a:pt x="331" y="100"/>
                </a:cubicBezTo>
                <a:cubicBezTo>
                  <a:pt x="331" y="100"/>
                  <a:pt x="331" y="100"/>
                  <a:pt x="331" y="100"/>
                </a:cubicBezTo>
                <a:cubicBezTo>
                  <a:pt x="330" y="99"/>
                  <a:pt x="330" y="98"/>
                  <a:pt x="330" y="97"/>
                </a:cubicBezTo>
                <a:cubicBezTo>
                  <a:pt x="330" y="96"/>
                  <a:pt x="330" y="96"/>
                  <a:pt x="330" y="96"/>
                </a:cubicBezTo>
                <a:cubicBezTo>
                  <a:pt x="330" y="95"/>
                  <a:pt x="331" y="94"/>
                  <a:pt x="331" y="93"/>
                </a:cubicBezTo>
                <a:cubicBezTo>
                  <a:pt x="332" y="90"/>
                  <a:pt x="333" y="88"/>
                  <a:pt x="334" y="85"/>
                </a:cubicBezTo>
                <a:cubicBezTo>
                  <a:pt x="335" y="84"/>
                  <a:pt x="336" y="83"/>
                  <a:pt x="337" y="81"/>
                </a:cubicBezTo>
                <a:cubicBezTo>
                  <a:pt x="338" y="80"/>
                  <a:pt x="339" y="79"/>
                  <a:pt x="340" y="78"/>
                </a:cubicBezTo>
                <a:cubicBezTo>
                  <a:pt x="342" y="75"/>
                  <a:pt x="344" y="73"/>
                  <a:pt x="347" y="71"/>
                </a:cubicBezTo>
                <a:cubicBezTo>
                  <a:pt x="352" y="67"/>
                  <a:pt x="358" y="63"/>
                  <a:pt x="364" y="60"/>
                </a:cubicBezTo>
                <a:cubicBezTo>
                  <a:pt x="363" y="65"/>
                  <a:pt x="362" y="70"/>
                  <a:pt x="360" y="74"/>
                </a:cubicBezTo>
                <a:close/>
                <a:moveTo>
                  <a:pt x="476" y="142"/>
                </a:moveTo>
                <a:cubicBezTo>
                  <a:pt x="471" y="160"/>
                  <a:pt x="468" y="179"/>
                  <a:pt x="461" y="197"/>
                </a:cubicBezTo>
                <a:cubicBezTo>
                  <a:pt x="454" y="220"/>
                  <a:pt x="439" y="237"/>
                  <a:pt x="419" y="251"/>
                </a:cubicBezTo>
                <a:cubicBezTo>
                  <a:pt x="416" y="254"/>
                  <a:pt x="411" y="255"/>
                  <a:pt x="407" y="256"/>
                </a:cubicBezTo>
                <a:cubicBezTo>
                  <a:pt x="397" y="259"/>
                  <a:pt x="389" y="253"/>
                  <a:pt x="389" y="243"/>
                </a:cubicBezTo>
                <a:cubicBezTo>
                  <a:pt x="389" y="236"/>
                  <a:pt x="390" y="229"/>
                  <a:pt x="393" y="223"/>
                </a:cubicBezTo>
                <a:cubicBezTo>
                  <a:pt x="406" y="190"/>
                  <a:pt x="427" y="164"/>
                  <a:pt x="457" y="145"/>
                </a:cubicBezTo>
                <a:cubicBezTo>
                  <a:pt x="462" y="141"/>
                  <a:pt x="469" y="139"/>
                  <a:pt x="476" y="136"/>
                </a:cubicBezTo>
                <a:cubicBezTo>
                  <a:pt x="476" y="139"/>
                  <a:pt x="477" y="140"/>
                  <a:pt x="476" y="14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3" name="Freeform 9"/>
          <p:cNvSpPr>
            <a:spLocks noEditPoints="1"/>
          </p:cNvSpPr>
          <p:nvPr/>
        </p:nvSpPr>
        <p:spPr bwMode="auto">
          <a:xfrm>
            <a:off x="1527175" y="2760663"/>
            <a:ext cx="1257300" cy="1366838"/>
          </a:xfrm>
          <a:custGeom>
            <a:avLst/>
            <a:gdLst>
              <a:gd name="T0" fmla="*/ 266 w 296"/>
              <a:gd name="T1" fmla="*/ 119 h 321"/>
              <a:gd name="T2" fmla="*/ 240 w 296"/>
              <a:gd name="T3" fmla="*/ 117 h 321"/>
              <a:gd name="T4" fmla="*/ 240 w 296"/>
              <a:gd name="T5" fmla="*/ 114 h 321"/>
              <a:gd name="T6" fmla="*/ 258 w 296"/>
              <a:gd name="T7" fmla="*/ 41 h 321"/>
              <a:gd name="T8" fmla="*/ 266 w 296"/>
              <a:gd name="T9" fmla="*/ 11 h 321"/>
              <a:gd name="T10" fmla="*/ 259 w 296"/>
              <a:gd name="T11" fmla="*/ 1 h 321"/>
              <a:gd name="T12" fmla="*/ 254 w 296"/>
              <a:gd name="T13" fmla="*/ 1 h 321"/>
              <a:gd name="T14" fmla="*/ 228 w 296"/>
              <a:gd name="T15" fmla="*/ 7 h 321"/>
              <a:gd name="T16" fmla="*/ 187 w 296"/>
              <a:gd name="T17" fmla="*/ 46 h 321"/>
              <a:gd name="T18" fmla="*/ 145 w 296"/>
              <a:gd name="T19" fmla="*/ 125 h 321"/>
              <a:gd name="T20" fmla="*/ 133 w 296"/>
              <a:gd name="T21" fmla="*/ 132 h 321"/>
              <a:gd name="T22" fmla="*/ 90 w 296"/>
              <a:gd name="T23" fmla="*/ 102 h 321"/>
              <a:gd name="T24" fmla="*/ 87 w 296"/>
              <a:gd name="T25" fmla="*/ 96 h 321"/>
              <a:gd name="T26" fmla="*/ 85 w 296"/>
              <a:gd name="T27" fmla="*/ 96 h 321"/>
              <a:gd name="T28" fmla="*/ 82 w 296"/>
              <a:gd name="T29" fmla="*/ 104 h 321"/>
              <a:gd name="T30" fmla="*/ 93 w 296"/>
              <a:gd name="T31" fmla="*/ 131 h 321"/>
              <a:gd name="T32" fmla="*/ 120 w 296"/>
              <a:gd name="T33" fmla="*/ 139 h 321"/>
              <a:gd name="T34" fmla="*/ 138 w 296"/>
              <a:gd name="T35" fmla="*/ 140 h 321"/>
              <a:gd name="T36" fmla="*/ 129 w 296"/>
              <a:gd name="T37" fmla="*/ 161 h 321"/>
              <a:gd name="T38" fmla="*/ 98 w 296"/>
              <a:gd name="T39" fmla="*/ 232 h 321"/>
              <a:gd name="T40" fmla="*/ 60 w 296"/>
              <a:gd name="T41" fmla="*/ 264 h 321"/>
              <a:gd name="T42" fmla="*/ 45 w 296"/>
              <a:gd name="T43" fmla="*/ 256 h 321"/>
              <a:gd name="T44" fmla="*/ 43 w 296"/>
              <a:gd name="T45" fmla="*/ 250 h 321"/>
              <a:gd name="T46" fmla="*/ 54 w 296"/>
              <a:gd name="T47" fmla="*/ 177 h 321"/>
              <a:gd name="T48" fmla="*/ 57 w 296"/>
              <a:gd name="T49" fmla="*/ 169 h 321"/>
              <a:gd name="T50" fmla="*/ 56 w 296"/>
              <a:gd name="T51" fmla="*/ 168 h 321"/>
              <a:gd name="T52" fmla="*/ 42 w 296"/>
              <a:gd name="T53" fmla="*/ 171 h 321"/>
              <a:gd name="T54" fmla="*/ 17 w 296"/>
              <a:gd name="T55" fmla="*/ 256 h 321"/>
              <a:gd name="T56" fmla="*/ 48 w 296"/>
              <a:gd name="T57" fmla="*/ 273 h 321"/>
              <a:gd name="T58" fmla="*/ 95 w 296"/>
              <a:gd name="T59" fmla="*/ 250 h 321"/>
              <a:gd name="T60" fmla="*/ 118 w 296"/>
              <a:gd name="T61" fmla="*/ 210 h 321"/>
              <a:gd name="T62" fmla="*/ 143 w 296"/>
              <a:gd name="T63" fmla="*/ 149 h 321"/>
              <a:gd name="T64" fmla="*/ 158 w 296"/>
              <a:gd name="T65" fmla="*/ 139 h 321"/>
              <a:gd name="T66" fmla="*/ 168 w 296"/>
              <a:gd name="T67" fmla="*/ 139 h 321"/>
              <a:gd name="T68" fmla="*/ 201 w 296"/>
              <a:gd name="T69" fmla="*/ 135 h 321"/>
              <a:gd name="T70" fmla="*/ 206 w 296"/>
              <a:gd name="T71" fmla="*/ 141 h 321"/>
              <a:gd name="T72" fmla="*/ 189 w 296"/>
              <a:gd name="T73" fmla="*/ 225 h 321"/>
              <a:gd name="T74" fmla="*/ 194 w 296"/>
              <a:gd name="T75" fmla="*/ 294 h 321"/>
              <a:gd name="T76" fmla="*/ 221 w 296"/>
              <a:gd name="T77" fmla="*/ 318 h 321"/>
              <a:gd name="T78" fmla="*/ 244 w 296"/>
              <a:gd name="T79" fmla="*/ 307 h 321"/>
              <a:gd name="T80" fmla="*/ 236 w 296"/>
              <a:gd name="T81" fmla="*/ 310 h 321"/>
              <a:gd name="T82" fmla="*/ 214 w 296"/>
              <a:gd name="T83" fmla="*/ 294 h 321"/>
              <a:gd name="T84" fmla="*/ 222 w 296"/>
              <a:gd name="T85" fmla="*/ 212 h 321"/>
              <a:gd name="T86" fmla="*/ 235 w 296"/>
              <a:gd name="T87" fmla="*/ 134 h 321"/>
              <a:gd name="T88" fmla="*/ 245 w 296"/>
              <a:gd name="T89" fmla="*/ 127 h 321"/>
              <a:gd name="T90" fmla="*/ 258 w 296"/>
              <a:gd name="T91" fmla="*/ 128 h 321"/>
              <a:gd name="T92" fmla="*/ 287 w 296"/>
              <a:gd name="T93" fmla="*/ 148 h 321"/>
              <a:gd name="T94" fmla="*/ 293 w 296"/>
              <a:gd name="T95" fmla="*/ 151 h 321"/>
              <a:gd name="T96" fmla="*/ 295 w 296"/>
              <a:gd name="T97" fmla="*/ 143 h 321"/>
              <a:gd name="T98" fmla="*/ 266 w 296"/>
              <a:gd name="T99" fmla="*/ 119 h 321"/>
              <a:gd name="T100" fmla="*/ 231 w 296"/>
              <a:gd name="T101" fmla="*/ 20 h 321"/>
              <a:gd name="T102" fmla="*/ 210 w 296"/>
              <a:gd name="T103" fmla="*/ 120 h 321"/>
              <a:gd name="T104" fmla="*/ 203 w 296"/>
              <a:gd name="T105" fmla="*/ 127 h 321"/>
              <a:gd name="T106" fmla="*/ 153 w 296"/>
              <a:gd name="T107" fmla="*/ 131 h 321"/>
              <a:gd name="T108" fmla="*/ 151 w 296"/>
              <a:gd name="T109" fmla="*/ 131 h 321"/>
              <a:gd name="T110" fmla="*/ 164 w 296"/>
              <a:gd name="T111" fmla="*/ 104 h 321"/>
              <a:gd name="T112" fmla="*/ 197 w 296"/>
              <a:gd name="T113" fmla="*/ 44 h 321"/>
              <a:gd name="T114" fmla="*/ 227 w 296"/>
              <a:gd name="T115" fmla="*/ 16 h 321"/>
              <a:gd name="T116" fmla="*/ 232 w 296"/>
              <a:gd name="T117" fmla="*/ 14 h 321"/>
              <a:gd name="T118" fmla="*/ 231 w 296"/>
              <a:gd name="T119" fmla="*/ 2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6" h="321">
                <a:moveTo>
                  <a:pt x="266" y="119"/>
                </a:moveTo>
                <a:cubicBezTo>
                  <a:pt x="257" y="118"/>
                  <a:pt x="248" y="118"/>
                  <a:pt x="240" y="117"/>
                </a:cubicBezTo>
                <a:cubicBezTo>
                  <a:pt x="240" y="116"/>
                  <a:pt x="240" y="115"/>
                  <a:pt x="240" y="114"/>
                </a:cubicBezTo>
                <a:cubicBezTo>
                  <a:pt x="246" y="90"/>
                  <a:pt x="252" y="65"/>
                  <a:pt x="258" y="41"/>
                </a:cubicBezTo>
                <a:cubicBezTo>
                  <a:pt x="261" y="31"/>
                  <a:pt x="263" y="21"/>
                  <a:pt x="266" y="11"/>
                </a:cubicBezTo>
                <a:cubicBezTo>
                  <a:pt x="268" y="4"/>
                  <a:pt x="266" y="2"/>
                  <a:pt x="259" y="1"/>
                </a:cubicBezTo>
                <a:cubicBezTo>
                  <a:pt x="258" y="0"/>
                  <a:pt x="256" y="0"/>
                  <a:pt x="254" y="1"/>
                </a:cubicBezTo>
                <a:cubicBezTo>
                  <a:pt x="245" y="2"/>
                  <a:pt x="236" y="4"/>
                  <a:pt x="228" y="7"/>
                </a:cubicBezTo>
                <a:cubicBezTo>
                  <a:pt x="210" y="14"/>
                  <a:pt x="197" y="29"/>
                  <a:pt x="187" y="46"/>
                </a:cubicBezTo>
                <a:cubicBezTo>
                  <a:pt x="173" y="72"/>
                  <a:pt x="159" y="98"/>
                  <a:pt x="145" y="125"/>
                </a:cubicBezTo>
                <a:cubicBezTo>
                  <a:pt x="142" y="130"/>
                  <a:pt x="139" y="132"/>
                  <a:pt x="133" y="132"/>
                </a:cubicBezTo>
                <a:cubicBezTo>
                  <a:pt x="113" y="132"/>
                  <a:pt x="98" y="122"/>
                  <a:pt x="90" y="102"/>
                </a:cubicBezTo>
                <a:cubicBezTo>
                  <a:pt x="89" y="100"/>
                  <a:pt x="88" y="98"/>
                  <a:pt x="87" y="96"/>
                </a:cubicBezTo>
                <a:cubicBezTo>
                  <a:pt x="87" y="96"/>
                  <a:pt x="86" y="96"/>
                  <a:pt x="85" y="96"/>
                </a:cubicBezTo>
                <a:cubicBezTo>
                  <a:pt x="84" y="98"/>
                  <a:pt x="82" y="101"/>
                  <a:pt x="82" y="104"/>
                </a:cubicBezTo>
                <a:cubicBezTo>
                  <a:pt x="79" y="113"/>
                  <a:pt x="83" y="123"/>
                  <a:pt x="93" y="131"/>
                </a:cubicBezTo>
                <a:cubicBezTo>
                  <a:pt x="101" y="137"/>
                  <a:pt x="110" y="139"/>
                  <a:pt x="120" y="139"/>
                </a:cubicBezTo>
                <a:cubicBezTo>
                  <a:pt x="125" y="139"/>
                  <a:pt x="131" y="140"/>
                  <a:pt x="138" y="140"/>
                </a:cubicBezTo>
                <a:cubicBezTo>
                  <a:pt x="135" y="148"/>
                  <a:pt x="132" y="155"/>
                  <a:pt x="129" y="161"/>
                </a:cubicBezTo>
                <a:cubicBezTo>
                  <a:pt x="119" y="185"/>
                  <a:pt x="109" y="209"/>
                  <a:pt x="98" y="232"/>
                </a:cubicBezTo>
                <a:cubicBezTo>
                  <a:pt x="90" y="248"/>
                  <a:pt x="77" y="258"/>
                  <a:pt x="60" y="264"/>
                </a:cubicBezTo>
                <a:cubicBezTo>
                  <a:pt x="52" y="266"/>
                  <a:pt x="48" y="264"/>
                  <a:pt x="45" y="256"/>
                </a:cubicBezTo>
                <a:cubicBezTo>
                  <a:pt x="44" y="254"/>
                  <a:pt x="43" y="252"/>
                  <a:pt x="43" y="250"/>
                </a:cubicBezTo>
                <a:cubicBezTo>
                  <a:pt x="37" y="224"/>
                  <a:pt x="43" y="200"/>
                  <a:pt x="54" y="177"/>
                </a:cubicBezTo>
                <a:cubicBezTo>
                  <a:pt x="56" y="175"/>
                  <a:pt x="56" y="172"/>
                  <a:pt x="57" y="169"/>
                </a:cubicBezTo>
                <a:cubicBezTo>
                  <a:pt x="57" y="169"/>
                  <a:pt x="56" y="168"/>
                  <a:pt x="56" y="168"/>
                </a:cubicBezTo>
                <a:cubicBezTo>
                  <a:pt x="51" y="169"/>
                  <a:pt x="46" y="169"/>
                  <a:pt x="42" y="171"/>
                </a:cubicBezTo>
                <a:cubicBezTo>
                  <a:pt x="13" y="184"/>
                  <a:pt x="0" y="228"/>
                  <a:pt x="17" y="256"/>
                </a:cubicBezTo>
                <a:cubicBezTo>
                  <a:pt x="24" y="267"/>
                  <a:pt x="34" y="273"/>
                  <a:pt x="48" y="273"/>
                </a:cubicBezTo>
                <a:cubicBezTo>
                  <a:pt x="67" y="273"/>
                  <a:pt x="83" y="264"/>
                  <a:pt x="95" y="250"/>
                </a:cubicBezTo>
                <a:cubicBezTo>
                  <a:pt x="105" y="238"/>
                  <a:pt x="112" y="224"/>
                  <a:pt x="118" y="210"/>
                </a:cubicBezTo>
                <a:cubicBezTo>
                  <a:pt x="126" y="190"/>
                  <a:pt x="134" y="169"/>
                  <a:pt x="143" y="149"/>
                </a:cubicBezTo>
                <a:cubicBezTo>
                  <a:pt x="146" y="141"/>
                  <a:pt x="148" y="139"/>
                  <a:pt x="158" y="139"/>
                </a:cubicBezTo>
                <a:cubicBezTo>
                  <a:pt x="161" y="139"/>
                  <a:pt x="165" y="139"/>
                  <a:pt x="168" y="139"/>
                </a:cubicBezTo>
                <a:cubicBezTo>
                  <a:pt x="179" y="138"/>
                  <a:pt x="190" y="136"/>
                  <a:pt x="201" y="135"/>
                </a:cubicBezTo>
                <a:cubicBezTo>
                  <a:pt x="205" y="135"/>
                  <a:pt x="207" y="136"/>
                  <a:pt x="206" y="141"/>
                </a:cubicBezTo>
                <a:cubicBezTo>
                  <a:pt x="200" y="169"/>
                  <a:pt x="194" y="197"/>
                  <a:pt x="189" y="225"/>
                </a:cubicBezTo>
                <a:cubicBezTo>
                  <a:pt x="184" y="249"/>
                  <a:pt x="185" y="271"/>
                  <a:pt x="194" y="294"/>
                </a:cubicBezTo>
                <a:cubicBezTo>
                  <a:pt x="199" y="307"/>
                  <a:pt x="208" y="314"/>
                  <a:pt x="221" y="318"/>
                </a:cubicBezTo>
                <a:cubicBezTo>
                  <a:pt x="231" y="321"/>
                  <a:pt x="239" y="318"/>
                  <a:pt x="244" y="307"/>
                </a:cubicBezTo>
                <a:cubicBezTo>
                  <a:pt x="241" y="308"/>
                  <a:pt x="239" y="309"/>
                  <a:pt x="236" y="310"/>
                </a:cubicBezTo>
                <a:cubicBezTo>
                  <a:pt x="225" y="315"/>
                  <a:pt x="212" y="310"/>
                  <a:pt x="214" y="294"/>
                </a:cubicBezTo>
                <a:cubicBezTo>
                  <a:pt x="217" y="267"/>
                  <a:pt x="218" y="239"/>
                  <a:pt x="222" y="212"/>
                </a:cubicBezTo>
                <a:cubicBezTo>
                  <a:pt x="225" y="186"/>
                  <a:pt x="231" y="160"/>
                  <a:pt x="235" y="134"/>
                </a:cubicBezTo>
                <a:cubicBezTo>
                  <a:pt x="236" y="128"/>
                  <a:pt x="240" y="126"/>
                  <a:pt x="245" y="127"/>
                </a:cubicBezTo>
                <a:cubicBezTo>
                  <a:pt x="249" y="127"/>
                  <a:pt x="254" y="127"/>
                  <a:pt x="258" y="128"/>
                </a:cubicBezTo>
                <a:cubicBezTo>
                  <a:pt x="270" y="131"/>
                  <a:pt x="280" y="138"/>
                  <a:pt x="287" y="148"/>
                </a:cubicBezTo>
                <a:cubicBezTo>
                  <a:pt x="288" y="149"/>
                  <a:pt x="291" y="150"/>
                  <a:pt x="293" y="151"/>
                </a:cubicBezTo>
                <a:cubicBezTo>
                  <a:pt x="294" y="148"/>
                  <a:pt x="296" y="146"/>
                  <a:pt x="295" y="143"/>
                </a:cubicBezTo>
                <a:cubicBezTo>
                  <a:pt x="293" y="131"/>
                  <a:pt x="281" y="120"/>
                  <a:pt x="266" y="119"/>
                </a:cubicBezTo>
                <a:close/>
                <a:moveTo>
                  <a:pt x="231" y="20"/>
                </a:moveTo>
                <a:cubicBezTo>
                  <a:pt x="224" y="53"/>
                  <a:pt x="217" y="87"/>
                  <a:pt x="210" y="120"/>
                </a:cubicBezTo>
                <a:cubicBezTo>
                  <a:pt x="209" y="123"/>
                  <a:pt x="208" y="127"/>
                  <a:pt x="203" y="127"/>
                </a:cubicBezTo>
                <a:cubicBezTo>
                  <a:pt x="187" y="129"/>
                  <a:pt x="170" y="130"/>
                  <a:pt x="153" y="131"/>
                </a:cubicBezTo>
                <a:cubicBezTo>
                  <a:pt x="153" y="131"/>
                  <a:pt x="152" y="131"/>
                  <a:pt x="151" y="131"/>
                </a:cubicBezTo>
                <a:cubicBezTo>
                  <a:pt x="155" y="122"/>
                  <a:pt x="159" y="113"/>
                  <a:pt x="164" y="104"/>
                </a:cubicBezTo>
                <a:cubicBezTo>
                  <a:pt x="175" y="84"/>
                  <a:pt x="186" y="64"/>
                  <a:pt x="197" y="44"/>
                </a:cubicBezTo>
                <a:cubicBezTo>
                  <a:pt x="205" y="32"/>
                  <a:pt x="215" y="23"/>
                  <a:pt x="227" y="16"/>
                </a:cubicBezTo>
                <a:cubicBezTo>
                  <a:pt x="228" y="15"/>
                  <a:pt x="230" y="15"/>
                  <a:pt x="232" y="14"/>
                </a:cubicBezTo>
                <a:cubicBezTo>
                  <a:pt x="232" y="16"/>
                  <a:pt x="232" y="18"/>
                  <a:pt x="231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53"/>
          <p:cNvSpPr txBox="1">
            <a:spLocks noGrp="1"/>
          </p:cNvSpPr>
          <p:nvPr>
            <p:ph type="subTitle" idx="1"/>
          </p:nvPr>
        </p:nvSpPr>
        <p:spPr>
          <a:xfrm>
            <a:off x="4283100" y="3131125"/>
            <a:ext cx="37260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Images reveal large amounts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 data, so remember: use an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image instead of a long text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53"/>
          <p:cNvSpPr txBox="1">
            <a:spLocks noGrp="1"/>
          </p:cNvSpPr>
          <p:nvPr>
            <p:ph type="title"/>
          </p:nvPr>
        </p:nvSpPr>
        <p:spPr>
          <a:xfrm>
            <a:off x="3652350" y="491400"/>
            <a:ext cx="4987500" cy="1998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A PICTURE ALWAYS REINFORCES THE CONCEPT </a:t>
            </a:r>
            <a:endParaRPr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82031" y="491400"/>
            <a:ext cx="2124155" cy="4309848"/>
            <a:chOff x="1336675" y="1152525"/>
            <a:chExt cx="1589088" cy="3224213"/>
          </a:xfrm>
          <a:solidFill>
            <a:schemeClr val="accent6">
              <a:lumMod val="75000"/>
            </a:schemeClr>
          </a:solidFill>
        </p:grpSpPr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1336675" y="1152525"/>
              <a:ext cx="1589088" cy="1257300"/>
            </a:xfrm>
            <a:custGeom>
              <a:avLst/>
              <a:gdLst>
                <a:gd name="T0" fmla="*/ 213 w 421"/>
                <a:gd name="T1" fmla="*/ 100 h 334"/>
                <a:gd name="T2" fmla="*/ 257 w 421"/>
                <a:gd name="T3" fmla="*/ 26 h 334"/>
                <a:gd name="T4" fmla="*/ 365 w 421"/>
                <a:gd name="T5" fmla="*/ 18 h 334"/>
                <a:gd name="T6" fmla="*/ 418 w 421"/>
                <a:gd name="T7" fmla="*/ 106 h 334"/>
                <a:gd name="T8" fmla="*/ 369 w 421"/>
                <a:gd name="T9" fmla="*/ 226 h 334"/>
                <a:gd name="T10" fmla="*/ 245 w 421"/>
                <a:gd name="T11" fmla="*/ 324 h 334"/>
                <a:gd name="T12" fmla="*/ 206 w 421"/>
                <a:gd name="T13" fmla="*/ 333 h 334"/>
                <a:gd name="T14" fmla="*/ 199 w 421"/>
                <a:gd name="T15" fmla="*/ 331 h 334"/>
                <a:gd name="T16" fmla="*/ 73 w 421"/>
                <a:gd name="T17" fmla="*/ 244 h 334"/>
                <a:gd name="T18" fmla="*/ 9 w 421"/>
                <a:gd name="T19" fmla="*/ 129 h 334"/>
                <a:gd name="T20" fmla="*/ 104 w 421"/>
                <a:gd name="T21" fmla="*/ 9 h 334"/>
                <a:gd name="T22" fmla="*/ 209 w 421"/>
                <a:gd name="T23" fmla="*/ 87 h 334"/>
                <a:gd name="T24" fmla="*/ 213 w 421"/>
                <a:gd name="T25" fmla="*/ 10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334">
                  <a:moveTo>
                    <a:pt x="213" y="100"/>
                  </a:moveTo>
                  <a:cubicBezTo>
                    <a:pt x="220" y="69"/>
                    <a:pt x="232" y="43"/>
                    <a:pt x="257" y="26"/>
                  </a:cubicBezTo>
                  <a:cubicBezTo>
                    <a:pt x="291" y="2"/>
                    <a:pt x="328" y="0"/>
                    <a:pt x="365" y="18"/>
                  </a:cubicBezTo>
                  <a:cubicBezTo>
                    <a:pt x="401" y="36"/>
                    <a:pt x="417" y="67"/>
                    <a:pt x="418" y="106"/>
                  </a:cubicBezTo>
                  <a:cubicBezTo>
                    <a:pt x="421" y="154"/>
                    <a:pt x="397" y="191"/>
                    <a:pt x="369" y="226"/>
                  </a:cubicBezTo>
                  <a:cubicBezTo>
                    <a:pt x="335" y="268"/>
                    <a:pt x="289" y="295"/>
                    <a:pt x="245" y="324"/>
                  </a:cubicBezTo>
                  <a:cubicBezTo>
                    <a:pt x="233" y="332"/>
                    <a:pt x="220" y="334"/>
                    <a:pt x="206" y="333"/>
                  </a:cubicBezTo>
                  <a:cubicBezTo>
                    <a:pt x="204" y="333"/>
                    <a:pt x="201" y="333"/>
                    <a:pt x="199" y="331"/>
                  </a:cubicBezTo>
                  <a:cubicBezTo>
                    <a:pt x="155" y="305"/>
                    <a:pt x="110" y="280"/>
                    <a:pt x="73" y="244"/>
                  </a:cubicBezTo>
                  <a:cubicBezTo>
                    <a:pt x="41" y="212"/>
                    <a:pt x="16" y="175"/>
                    <a:pt x="9" y="129"/>
                  </a:cubicBezTo>
                  <a:cubicBezTo>
                    <a:pt x="0" y="76"/>
                    <a:pt x="30" y="13"/>
                    <a:pt x="104" y="9"/>
                  </a:cubicBezTo>
                  <a:cubicBezTo>
                    <a:pt x="160" y="6"/>
                    <a:pt x="198" y="44"/>
                    <a:pt x="209" y="87"/>
                  </a:cubicBezTo>
                  <a:cubicBezTo>
                    <a:pt x="210" y="91"/>
                    <a:pt x="211" y="94"/>
                    <a:pt x="213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989138" y="2417763"/>
              <a:ext cx="325438" cy="1958975"/>
            </a:xfrm>
            <a:custGeom>
              <a:avLst/>
              <a:gdLst>
                <a:gd name="T0" fmla="*/ 72 w 86"/>
                <a:gd name="T1" fmla="*/ 359 h 521"/>
                <a:gd name="T2" fmla="*/ 41 w 86"/>
                <a:gd name="T3" fmla="*/ 211 h 521"/>
                <a:gd name="T4" fmla="*/ 10 w 86"/>
                <a:gd name="T5" fmla="*/ 104 h 521"/>
                <a:gd name="T6" fmla="*/ 10 w 86"/>
                <a:gd name="T7" fmla="*/ 21 h 521"/>
                <a:gd name="T8" fmla="*/ 20 w 86"/>
                <a:gd name="T9" fmla="*/ 3 h 521"/>
                <a:gd name="T10" fmla="*/ 24 w 86"/>
                <a:gd name="T11" fmla="*/ 2 h 521"/>
                <a:gd name="T12" fmla="*/ 25 w 86"/>
                <a:gd name="T13" fmla="*/ 6 h 521"/>
                <a:gd name="T14" fmla="*/ 31 w 86"/>
                <a:gd name="T15" fmla="*/ 161 h 521"/>
                <a:gd name="T16" fmla="*/ 67 w 86"/>
                <a:gd name="T17" fmla="*/ 275 h 521"/>
                <a:gd name="T18" fmla="*/ 56 w 86"/>
                <a:gd name="T19" fmla="*/ 488 h 521"/>
                <a:gd name="T20" fmla="*/ 41 w 86"/>
                <a:gd name="T21" fmla="*/ 515 h 521"/>
                <a:gd name="T22" fmla="*/ 34 w 86"/>
                <a:gd name="T23" fmla="*/ 519 h 521"/>
                <a:gd name="T24" fmla="*/ 35 w 86"/>
                <a:gd name="T25" fmla="*/ 512 h 521"/>
                <a:gd name="T26" fmla="*/ 69 w 86"/>
                <a:gd name="T27" fmla="*/ 411 h 521"/>
                <a:gd name="T28" fmla="*/ 72 w 86"/>
                <a:gd name="T29" fmla="*/ 35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521">
                  <a:moveTo>
                    <a:pt x="72" y="359"/>
                  </a:moveTo>
                  <a:cubicBezTo>
                    <a:pt x="75" y="312"/>
                    <a:pt x="58" y="261"/>
                    <a:pt x="41" y="211"/>
                  </a:cubicBezTo>
                  <a:cubicBezTo>
                    <a:pt x="29" y="176"/>
                    <a:pt x="15" y="141"/>
                    <a:pt x="10" y="104"/>
                  </a:cubicBezTo>
                  <a:cubicBezTo>
                    <a:pt x="6" y="76"/>
                    <a:pt x="3" y="49"/>
                    <a:pt x="10" y="21"/>
                  </a:cubicBezTo>
                  <a:cubicBezTo>
                    <a:pt x="12" y="14"/>
                    <a:pt x="15" y="8"/>
                    <a:pt x="20" y="3"/>
                  </a:cubicBezTo>
                  <a:cubicBezTo>
                    <a:pt x="21" y="2"/>
                    <a:pt x="22" y="0"/>
                    <a:pt x="24" y="2"/>
                  </a:cubicBezTo>
                  <a:cubicBezTo>
                    <a:pt x="25" y="3"/>
                    <a:pt x="26" y="5"/>
                    <a:pt x="25" y="6"/>
                  </a:cubicBezTo>
                  <a:cubicBezTo>
                    <a:pt x="0" y="59"/>
                    <a:pt x="16" y="110"/>
                    <a:pt x="31" y="161"/>
                  </a:cubicBezTo>
                  <a:cubicBezTo>
                    <a:pt x="43" y="199"/>
                    <a:pt x="57" y="237"/>
                    <a:pt x="67" y="275"/>
                  </a:cubicBezTo>
                  <a:cubicBezTo>
                    <a:pt x="86" y="347"/>
                    <a:pt x="82" y="418"/>
                    <a:pt x="56" y="488"/>
                  </a:cubicBezTo>
                  <a:cubicBezTo>
                    <a:pt x="52" y="498"/>
                    <a:pt x="47" y="507"/>
                    <a:pt x="41" y="515"/>
                  </a:cubicBezTo>
                  <a:cubicBezTo>
                    <a:pt x="39" y="517"/>
                    <a:pt x="37" y="521"/>
                    <a:pt x="34" y="519"/>
                  </a:cubicBezTo>
                  <a:cubicBezTo>
                    <a:pt x="30" y="516"/>
                    <a:pt x="34" y="514"/>
                    <a:pt x="35" y="512"/>
                  </a:cubicBezTo>
                  <a:cubicBezTo>
                    <a:pt x="57" y="482"/>
                    <a:pt x="62" y="446"/>
                    <a:pt x="69" y="411"/>
                  </a:cubicBezTo>
                  <a:cubicBezTo>
                    <a:pt x="72" y="396"/>
                    <a:pt x="72" y="381"/>
                    <a:pt x="72" y="3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079625" y="2428875"/>
              <a:ext cx="139700" cy="120650"/>
            </a:xfrm>
            <a:custGeom>
              <a:avLst/>
              <a:gdLst>
                <a:gd name="T0" fmla="*/ 18 w 37"/>
                <a:gd name="T1" fmla="*/ 32 h 32"/>
                <a:gd name="T2" fmla="*/ 5 w 37"/>
                <a:gd name="T3" fmla="*/ 14 h 32"/>
                <a:gd name="T4" fmla="*/ 22 w 37"/>
                <a:gd name="T5" fmla="*/ 1 h 32"/>
                <a:gd name="T6" fmla="*/ 30 w 37"/>
                <a:gd name="T7" fmla="*/ 8 h 32"/>
                <a:gd name="T8" fmla="*/ 31 w 37"/>
                <a:gd name="T9" fmla="*/ 15 h 32"/>
                <a:gd name="T10" fmla="*/ 18 w 37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18" y="32"/>
                  </a:moveTo>
                  <a:cubicBezTo>
                    <a:pt x="0" y="32"/>
                    <a:pt x="1" y="32"/>
                    <a:pt x="5" y="14"/>
                  </a:cubicBezTo>
                  <a:cubicBezTo>
                    <a:pt x="7" y="4"/>
                    <a:pt x="12" y="0"/>
                    <a:pt x="22" y="1"/>
                  </a:cubicBezTo>
                  <a:cubicBezTo>
                    <a:pt x="27" y="2"/>
                    <a:pt x="29" y="3"/>
                    <a:pt x="30" y="8"/>
                  </a:cubicBezTo>
                  <a:cubicBezTo>
                    <a:pt x="30" y="10"/>
                    <a:pt x="31" y="12"/>
                    <a:pt x="31" y="15"/>
                  </a:cubicBezTo>
                  <a:cubicBezTo>
                    <a:pt x="37" y="32"/>
                    <a:pt x="37" y="32"/>
                    <a:pt x="1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095500" y="2417763"/>
              <a:ext cx="106363" cy="3175"/>
            </a:xfrm>
            <a:custGeom>
              <a:avLst/>
              <a:gdLst>
                <a:gd name="T0" fmla="*/ 0 w 28"/>
                <a:gd name="T1" fmla="*/ 0 h 1"/>
                <a:gd name="T2" fmla="*/ 28 w 28"/>
                <a:gd name="T3" fmla="*/ 0 h 1"/>
                <a:gd name="T4" fmla="*/ 28 w 28"/>
                <a:gd name="T5" fmla="*/ 1 h 1"/>
                <a:gd name="T6" fmla="*/ 0 w 28"/>
                <a:gd name="T7" fmla="*/ 1 h 1"/>
                <a:gd name="T8" fmla="*/ 0 w 2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">
                  <a:moveTo>
                    <a:pt x="0" y="0"/>
                  </a:moveTo>
                  <a:cubicBezTo>
                    <a:pt x="9" y="0"/>
                    <a:pt x="19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9" y="1"/>
                    <a:pt x="9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54"/>
          <p:cNvSpPr txBox="1">
            <a:spLocks noGrp="1"/>
          </p:cNvSpPr>
          <p:nvPr>
            <p:ph type="subTitle" idx="1"/>
          </p:nvPr>
        </p:nvSpPr>
        <p:spPr>
          <a:xfrm>
            <a:off x="1467125" y="3400222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Neptune is the fourth-largest planet in the Solar System</a:t>
            </a:r>
            <a:endParaRPr/>
          </a:p>
        </p:txBody>
      </p:sp>
      <p:sp>
        <p:nvSpPr>
          <p:cNvPr id="1452" name="Google Shape;1452;p54"/>
          <p:cNvSpPr txBox="1">
            <a:spLocks noGrp="1"/>
          </p:cNvSpPr>
          <p:nvPr>
            <p:ph type="subTitle" idx="7"/>
          </p:nvPr>
        </p:nvSpPr>
        <p:spPr>
          <a:xfrm>
            <a:off x="5881175" y="3400222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Despite being red, Mars is actually a very cold place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54"/>
          <p:cNvSpPr txBox="1">
            <a:spLocks noGrp="1"/>
          </p:cNvSpPr>
          <p:nvPr>
            <p:ph type="subTitle" idx="8"/>
          </p:nvPr>
        </p:nvSpPr>
        <p:spPr>
          <a:xfrm>
            <a:off x="5881175" y="1735147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 has a beautiful name, but also very high temperatures</a:t>
            </a:r>
            <a:endParaRPr/>
          </a:p>
        </p:txBody>
      </p:sp>
      <p:sp>
        <p:nvSpPr>
          <p:cNvPr id="1454" name="Google Shape;1454;p54"/>
          <p:cNvSpPr txBox="1">
            <a:spLocks noGrp="1"/>
          </p:cNvSpPr>
          <p:nvPr>
            <p:ph type="subTitle" idx="6"/>
          </p:nvPr>
        </p:nvSpPr>
        <p:spPr>
          <a:xfrm>
            <a:off x="1467125" y="1735147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a gas giant and the biggest planet in the Solar System</a:t>
            </a:r>
            <a:endParaRPr/>
          </a:p>
        </p:txBody>
      </p:sp>
      <p:sp>
        <p:nvSpPr>
          <p:cNvPr id="1455" name="Google Shape;1455;p54"/>
          <p:cNvSpPr txBox="1">
            <a:spLocks noGrp="1"/>
          </p:cNvSpPr>
          <p:nvPr>
            <p:ph type="subTitle" idx="2"/>
          </p:nvPr>
        </p:nvSpPr>
        <p:spPr>
          <a:xfrm>
            <a:off x="1467125" y="3018322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NEPTUNE</a:t>
            </a:r>
            <a:endParaRPr/>
          </a:p>
        </p:txBody>
      </p:sp>
      <p:sp>
        <p:nvSpPr>
          <p:cNvPr id="1456" name="Google Shape;1456;p54"/>
          <p:cNvSpPr txBox="1">
            <a:spLocks noGrp="1"/>
          </p:cNvSpPr>
          <p:nvPr>
            <p:ph type="subTitle" idx="3"/>
          </p:nvPr>
        </p:nvSpPr>
        <p:spPr>
          <a:xfrm>
            <a:off x="1467125" y="1353397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JUPITER</a:t>
            </a:r>
            <a:endParaRPr/>
          </a:p>
        </p:txBody>
      </p:sp>
      <p:sp>
        <p:nvSpPr>
          <p:cNvPr id="1457" name="Google Shape;1457;p54"/>
          <p:cNvSpPr txBox="1">
            <a:spLocks noGrp="1"/>
          </p:cNvSpPr>
          <p:nvPr>
            <p:ph type="subTitle" idx="4"/>
          </p:nvPr>
        </p:nvSpPr>
        <p:spPr>
          <a:xfrm>
            <a:off x="5881175" y="1353397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VENUS</a:t>
            </a:r>
            <a:endParaRPr/>
          </a:p>
        </p:txBody>
      </p:sp>
      <p:sp>
        <p:nvSpPr>
          <p:cNvPr id="1458" name="Google Shape;1458;p54"/>
          <p:cNvSpPr txBox="1">
            <a:spLocks noGrp="1"/>
          </p:cNvSpPr>
          <p:nvPr>
            <p:ph type="subTitle" idx="5"/>
          </p:nvPr>
        </p:nvSpPr>
        <p:spPr>
          <a:xfrm>
            <a:off x="5881175" y="3018322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MARS</a:t>
            </a:r>
            <a:endParaRPr/>
          </a:p>
        </p:txBody>
      </p:sp>
      <p:cxnSp>
        <p:nvCxnSpPr>
          <p:cNvPr id="1459" name="Google Shape;1459;p54"/>
          <p:cNvCxnSpPr/>
          <p:nvPr/>
        </p:nvCxnSpPr>
        <p:spPr>
          <a:xfrm>
            <a:off x="3430188" y="1429597"/>
            <a:ext cx="0" cy="1134000"/>
          </a:xfrm>
          <a:prstGeom prst="straightConnector1">
            <a:avLst/>
          </a:prstGeom>
          <a:noFill/>
          <a:ln w="76200" cap="flat" cmpd="sng">
            <a:solidFill>
              <a:srgbClr val="DB90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0" name="Google Shape;1460;p54"/>
          <p:cNvCxnSpPr/>
          <p:nvPr/>
        </p:nvCxnSpPr>
        <p:spPr>
          <a:xfrm>
            <a:off x="3430188" y="3094522"/>
            <a:ext cx="0" cy="1134000"/>
          </a:xfrm>
          <a:prstGeom prst="straightConnector1">
            <a:avLst/>
          </a:prstGeom>
          <a:noFill/>
          <a:ln w="76200" cap="flat" cmpd="sng">
            <a:solidFill>
              <a:srgbClr val="DB90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1" name="Google Shape;1461;p54"/>
          <p:cNvCxnSpPr/>
          <p:nvPr/>
        </p:nvCxnSpPr>
        <p:spPr>
          <a:xfrm>
            <a:off x="5723600" y="1429597"/>
            <a:ext cx="0" cy="1134000"/>
          </a:xfrm>
          <a:prstGeom prst="straightConnector1">
            <a:avLst/>
          </a:prstGeom>
          <a:noFill/>
          <a:ln w="76200" cap="flat" cmpd="sng">
            <a:solidFill>
              <a:srgbClr val="DB90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2" name="Google Shape;1462;p54"/>
          <p:cNvCxnSpPr/>
          <p:nvPr/>
        </p:nvCxnSpPr>
        <p:spPr>
          <a:xfrm>
            <a:off x="5723600" y="3094522"/>
            <a:ext cx="0" cy="1134000"/>
          </a:xfrm>
          <a:prstGeom prst="straightConnector1">
            <a:avLst/>
          </a:prstGeom>
          <a:noFill/>
          <a:ln w="76200" cap="flat" cmpd="sng">
            <a:solidFill>
              <a:srgbClr val="DB90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8" name="Google Shape;1468;p54"/>
          <p:cNvSpPr txBox="1">
            <a:spLocks noGrp="1"/>
          </p:cNvSpPr>
          <p:nvPr>
            <p:ph type="title"/>
          </p:nvPr>
        </p:nvSpPr>
        <p:spPr>
          <a:xfrm>
            <a:off x="524150" y="78789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chemeClr val="bg1">
                    <a:lumMod val="75000"/>
                  </a:schemeClr>
                </a:solidFill>
              </a:rPr>
              <a:t>GOALS</a:t>
            </a:r>
            <a:endParaRPr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063" y="1970872"/>
            <a:ext cx="1833750" cy="1856250"/>
          </a:xfrm>
          <a:prstGeom prst="rect">
            <a:avLst/>
          </a:prstGeom>
        </p:spPr>
      </p:pic>
      <p:sp>
        <p:nvSpPr>
          <p:cNvPr id="34" name="Freeform 6"/>
          <p:cNvSpPr>
            <a:spLocks/>
          </p:cNvSpPr>
          <p:nvPr/>
        </p:nvSpPr>
        <p:spPr bwMode="auto">
          <a:xfrm>
            <a:off x="344487" y="411163"/>
            <a:ext cx="2784475" cy="41275"/>
          </a:xfrm>
          <a:custGeom>
            <a:avLst/>
            <a:gdLst>
              <a:gd name="T0" fmla="*/ 3 w 687"/>
              <a:gd name="T1" fmla="*/ 10 h 10"/>
              <a:gd name="T2" fmla="*/ 7 w 687"/>
              <a:gd name="T3" fmla="*/ 3 h 10"/>
              <a:gd name="T4" fmla="*/ 12 w 687"/>
              <a:gd name="T5" fmla="*/ 3 h 10"/>
              <a:gd name="T6" fmla="*/ 422 w 687"/>
              <a:gd name="T7" fmla="*/ 3 h 10"/>
              <a:gd name="T8" fmla="*/ 675 w 687"/>
              <a:gd name="T9" fmla="*/ 3 h 10"/>
              <a:gd name="T10" fmla="*/ 683 w 687"/>
              <a:gd name="T11" fmla="*/ 10 h 10"/>
              <a:gd name="T12" fmla="*/ 589 w 687"/>
              <a:gd name="T13" fmla="*/ 10 h 10"/>
              <a:gd name="T14" fmla="*/ 173 w 687"/>
              <a:gd name="T15" fmla="*/ 10 h 10"/>
              <a:gd name="T16" fmla="*/ 3 w 687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10">
                <a:moveTo>
                  <a:pt x="3" y="10"/>
                </a:moveTo>
                <a:cubicBezTo>
                  <a:pt x="0" y="5"/>
                  <a:pt x="1" y="3"/>
                  <a:pt x="7" y="3"/>
                </a:cubicBezTo>
                <a:cubicBezTo>
                  <a:pt x="9" y="2"/>
                  <a:pt x="11" y="3"/>
                  <a:pt x="12" y="3"/>
                </a:cubicBezTo>
                <a:cubicBezTo>
                  <a:pt x="149" y="3"/>
                  <a:pt x="286" y="3"/>
                  <a:pt x="422" y="3"/>
                </a:cubicBezTo>
                <a:cubicBezTo>
                  <a:pt x="507" y="3"/>
                  <a:pt x="591" y="2"/>
                  <a:pt x="675" y="3"/>
                </a:cubicBezTo>
                <a:cubicBezTo>
                  <a:pt x="680" y="3"/>
                  <a:pt x="687" y="0"/>
                  <a:pt x="683" y="10"/>
                </a:cubicBezTo>
                <a:cubicBezTo>
                  <a:pt x="652" y="10"/>
                  <a:pt x="620" y="10"/>
                  <a:pt x="589" y="10"/>
                </a:cubicBezTo>
                <a:cubicBezTo>
                  <a:pt x="450" y="10"/>
                  <a:pt x="312" y="10"/>
                  <a:pt x="173" y="10"/>
                </a:cubicBezTo>
                <a:cubicBezTo>
                  <a:pt x="117" y="10"/>
                  <a:pt x="60" y="10"/>
                  <a:pt x="3" y="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6032500" y="411163"/>
            <a:ext cx="2784475" cy="33338"/>
          </a:xfrm>
          <a:custGeom>
            <a:avLst/>
            <a:gdLst>
              <a:gd name="T0" fmla="*/ 5 w 687"/>
              <a:gd name="T1" fmla="*/ 8 h 8"/>
              <a:gd name="T2" fmla="*/ 8 w 687"/>
              <a:gd name="T3" fmla="*/ 0 h 8"/>
              <a:gd name="T4" fmla="*/ 14 w 687"/>
              <a:gd name="T5" fmla="*/ 0 h 8"/>
              <a:gd name="T6" fmla="*/ 652 w 687"/>
              <a:gd name="T7" fmla="*/ 0 h 8"/>
              <a:gd name="T8" fmla="*/ 680 w 687"/>
              <a:gd name="T9" fmla="*/ 0 h 8"/>
              <a:gd name="T10" fmla="*/ 684 w 687"/>
              <a:gd name="T11" fmla="*/ 7 h 8"/>
              <a:gd name="T12" fmla="*/ 659 w 687"/>
              <a:gd name="T13" fmla="*/ 8 h 8"/>
              <a:gd name="T14" fmla="*/ 145 w 687"/>
              <a:gd name="T15" fmla="*/ 8 h 8"/>
              <a:gd name="T16" fmla="*/ 5 w 687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8">
                <a:moveTo>
                  <a:pt x="5" y="8"/>
                </a:moveTo>
                <a:cubicBezTo>
                  <a:pt x="0" y="3"/>
                  <a:pt x="2" y="1"/>
                  <a:pt x="8" y="0"/>
                </a:cubicBezTo>
                <a:cubicBezTo>
                  <a:pt x="10" y="0"/>
                  <a:pt x="12" y="0"/>
                  <a:pt x="14" y="0"/>
                </a:cubicBezTo>
                <a:cubicBezTo>
                  <a:pt x="227" y="0"/>
                  <a:pt x="440" y="0"/>
                  <a:pt x="652" y="0"/>
                </a:cubicBezTo>
                <a:cubicBezTo>
                  <a:pt x="661" y="0"/>
                  <a:pt x="671" y="0"/>
                  <a:pt x="680" y="0"/>
                </a:cubicBezTo>
                <a:cubicBezTo>
                  <a:pt x="685" y="0"/>
                  <a:pt x="687" y="2"/>
                  <a:pt x="684" y="7"/>
                </a:cubicBezTo>
                <a:cubicBezTo>
                  <a:pt x="676" y="7"/>
                  <a:pt x="668" y="8"/>
                  <a:pt x="659" y="8"/>
                </a:cubicBezTo>
                <a:cubicBezTo>
                  <a:pt x="488" y="8"/>
                  <a:pt x="316" y="8"/>
                  <a:pt x="145" y="8"/>
                </a:cubicBezTo>
                <a:cubicBezTo>
                  <a:pt x="98" y="8"/>
                  <a:pt x="51" y="8"/>
                  <a:pt x="5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5" name="Freeform 8"/>
          <p:cNvSpPr>
            <a:spLocks noEditPoints="1"/>
          </p:cNvSpPr>
          <p:nvPr/>
        </p:nvSpPr>
        <p:spPr bwMode="auto">
          <a:xfrm>
            <a:off x="5849938" y="366713"/>
            <a:ext cx="112713" cy="119063"/>
          </a:xfrm>
          <a:custGeom>
            <a:avLst/>
            <a:gdLst>
              <a:gd name="T0" fmla="*/ 28 w 28"/>
              <a:gd name="T1" fmla="*/ 14 h 29"/>
              <a:gd name="T2" fmla="*/ 14 w 28"/>
              <a:gd name="T3" fmla="*/ 29 h 29"/>
              <a:gd name="T4" fmla="*/ 0 w 28"/>
              <a:gd name="T5" fmla="*/ 15 h 29"/>
              <a:gd name="T6" fmla="*/ 14 w 28"/>
              <a:gd name="T7" fmla="*/ 0 h 29"/>
              <a:gd name="T8" fmla="*/ 28 w 28"/>
              <a:gd name="T9" fmla="*/ 14 h 29"/>
              <a:gd name="T10" fmla="*/ 6 w 28"/>
              <a:gd name="T11" fmla="*/ 15 h 29"/>
              <a:gd name="T12" fmla="*/ 15 w 28"/>
              <a:gd name="T13" fmla="*/ 23 h 29"/>
              <a:gd name="T14" fmla="*/ 23 w 28"/>
              <a:gd name="T15" fmla="*/ 14 h 29"/>
              <a:gd name="T16" fmla="*/ 14 w 28"/>
              <a:gd name="T17" fmla="*/ 6 h 29"/>
              <a:gd name="T18" fmla="*/ 6 w 28"/>
              <a:gd name="T19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9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7" y="29"/>
                  <a:pt x="0" y="22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  <a:close/>
                <a:moveTo>
                  <a:pt x="6" y="15"/>
                </a:moveTo>
                <a:cubicBezTo>
                  <a:pt x="6" y="20"/>
                  <a:pt x="9" y="23"/>
                  <a:pt x="15" y="23"/>
                </a:cubicBezTo>
                <a:cubicBezTo>
                  <a:pt x="20" y="23"/>
                  <a:pt x="23" y="20"/>
                  <a:pt x="23" y="14"/>
                </a:cubicBezTo>
                <a:cubicBezTo>
                  <a:pt x="23" y="9"/>
                  <a:pt x="19" y="6"/>
                  <a:pt x="14" y="6"/>
                </a:cubicBezTo>
                <a:cubicBezTo>
                  <a:pt x="9" y="6"/>
                  <a:pt x="6" y="9"/>
                  <a:pt x="6" y="1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6" name="Freeform 9"/>
          <p:cNvSpPr>
            <a:spLocks noEditPoints="1"/>
          </p:cNvSpPr>
          <p:nvPr/>
        </p:nvSpPr>
        <p:spPr bwMode="auto">
          <a:xfrm>
            <a:off x="3194050" y="379413"/>
            <a:ext cx="117475" cy="114300"/>
          </a:xfrm>
          <a:custGeom>
            <a:avLst/>
            <a:gdLst>
              <a:gd name="T0" fmla="*/ 29 w 29"/>
              <a:gd name="T1" fmla="*/ 14 h 28"/>
              <a:gd name="T2" fmla="*/ 14 w 29"/>
              <a:gd name="T3" fmla="*/ 28 h 28"/>
              <a:gd name="T4" fmla="*/ 0 w 29"/>
              <a:gd name="T5" fmla="*/ 14 h 28"/>
              <a:gd name="T6" fmla="*/ 15 w 29"/>
              <a:gd name="T7" fmla="*/ 0 h 28"/>
              <a:gd name="T8" fmla="*/ 29 w 29"/>
              <a:gd name="T9" fmla="*/ 14 h 28"/>
              <a:gd name="T10" fmla="*/ 15 w 29"/>
              <a:gd name="T11" fmla="*/ 22 h 28"/>
              <a:gd name="T12" fmla="*/ 23 w 29"/>
              <a:gd name="T13" fmla="*/ 14 h 28"/>
              <a:gd name="T14" fmla="*/ 14 w 29"/>
              <a:gd name="T15" fmla="*/ 5 h 28"/>
              <a:gd name="T16" fmla="*/ 6 w 29"/>
              <a:gd name="T17" fmla="*/ 14 h 28"/>
              <a:gd name="T18" fmla="*/ 15 w 2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8">
                <a:moveTo>
                  <a:pt x="29" y="14"/>
                </a:moveTo>
                <a:cubicBezTo>
                  <a:pt x="29" y="22"/>
                  <a:pt x="22" y="28"/>
                  <a:pt x="14" y="28"/>
                </a:cubicBezTo>
                <a:cubicBezTo>
                  <a:pt x="7" y="28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  <a:moveTo>
                  <a:pt x="15" y="22"/>
                </a:moveTo>
                <a:cubicBezTo>
                  <a:pt x="20" y="22"/>
                  <a:pt x="23" y="19"/>
                  <a:pt x="23" y="14"/>
                </a:cubicBezTo>
                <a:cubicBezTo>
                  <a:pt x="23" y="9"/>
                  <a:pt x="20" y="5"/>
                  <a:pt x="14" y="5"/>
                </a:cubicBezTo>
                <a:cubicBezTo>
                  <a:pt x="9" y="5"/>
                  <a:pt x="6" y="9"/>
                  <a:pt x="6" y="14"/>
                </a:cubicBezTo>
                <a:cubicBezTo>
                  <a:pt x="6" y="19"/>
                  <a:pt x="9" y="22"/>
                  <a:pt x="15" y="2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55"/>
          <p:cNvSpPr txBox="1">
            <a:spLocks noGrp="1"/>
          </p:cNvSpPr>
          <p:nvPr>
            <p:ph type="subTitle" idx="4294967295"/>
          </p:nvPr>
        </p:nvSpPr>
        <p:spPr>
          <a:xfrm>
            <a:off x="6075767" y="1637900"/>
            <a:ext cx="2209500" cy="7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5">
                    <a:lumMod val="10000"/>
                  </a:schemeClr>
                </a:solidFill>
              </a:rPr>
              <a:t>Mercury is the closest planet to the Sun</a:t>
            </a:r>
            <a:endParaRPr sz="16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474" name="Google Shape;1474;p55"/>
          <p:cNvSpPr txBox="1">
            <a:spLocks noGrp="1"/>
          </p:cNvSpPr>
          <p:nvPr>
            <p:ph type="subTitle" idx="4294967295"/>
          </p:nvPr>
        </p:nvSpPr>
        <p:spPr>
          <a:xfrm>
            <a:off x="3474304" y="1637900"/>
            <a:ext cx="2209500" cy="7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5">
                    <a:lumMod val="10000"/>
                  </a:schemeClr>
                </a:solidFill>
              </a:rPr>
              <a:t>Venus is the second planet from the Sun</a:t>
            </a:r>
            <a:endParaRPr sz="1600" b="1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475" name="Google Shape;1475;p55"/>
          <p:cNvSpPr txBox="1">
            <a:spLocks noGrp="1"/>
          </p:cNvSpPr>
          <p:nvPr>
            <p:ph type="subTitle" idx="4294967295"/>
          </p:nvPr>
        </p:nvSpPr>
        <p:spPr>
          <a:xfrm>
            <a:off x="654298" y="3807650"/>
            <a:ext cx="22095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>
                <a:solidFill>
                  <a:schemeClr val="accent5">
                    <a:lumMod val="10000"/>
                  </a:schemeClr>
                </a:solidFill>
              </a:rPr>
              <a:t>Despite being red, Mars is a cold place</a:t>
            </a:r>
            <a:endParaRPr sz="1600" b="1">
              <a:solidFill>
                <a:schemeClr val="accent5">
                  <a:lumMod val="10000"/>
                </a:schemeClr>
              </a:solidFill>
            </a:endParaRPr>
          </a:p>
        </p:txBody>
      </p:sp>
      <p:grpSp>
        <p:nvGrpSpPr>
          <p:cNvPr id="1476" name="Google Shape;1476;p55"/>
          <p:cNvGrpSpPr/>
          <p:nvPr/>
        </p:nvGrpSpPr>
        <p:grpSpPr>
          <a:xfrm>
            <a:off x="4538212" y="2771495"/>
            <a:ext cx="84879" cy="372496"/>
            <a:chOff x="845575" y="2563700"/>
            <a:chExt cx="92400" cy="411825"/>
          </a:xfrm>
        </p:grpSpPr>
        <p:cxnSp>
          <p:nvCxnSpPr>
            <p:cNvPr id="1477" name="Google Shape;1477;p55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78" name="Google Shape;1478;p55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55"/>
          <p:cNvGrpSpPr/>
          <p:nvPr/>
        </p:nvGrpSpPr>
        <p:grpSpPr>
          <a:xfrm>
            <a:off x="930602" y="2771495"/>
            <a:ext cx="84879" cy="372496"/>
            <a:chOff x="845575" y="2563700"/>
            <a:chExt cx="92400" cy="411825"/>
          </a:xfrm>
        </p:grpSpPr>
        <p:cxnSp>
          <p:nvCxnSpPr>
            <p:cNvPr id="1480" name="Google Shape;1480;p55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81" name="Google Shape;1481;p55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5"/>
          <p:cNvGrpSpPr/>
          <p:nvPr/>
        </p:nvGrpSpPr>
        <p:grpSpPr>
          <a:xfrm rot="10800000">
            <a:off x="2738451" y="3024214"/>
            <a:ext cx="84879" cy="372496"/>
            <a:chOff x="2070100" y="2563700"/>
            <a:chExt cx="92400" cy="411825"/>
          </a:xfrm>
        </p:grpSpPr>
        <p:cxnSp>
          <p:nvCxnSpPr>
            <p:cNvPr id="1483" name="Google Shape;1483;p55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84" name="Google Shape;1484;p55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55"/>
          <p:cNvGrpSpPr/>
          <p:nvPr/>
        </p:nvGrpSpPr>
        <p:grpSpPr>
          <a:xfrm rot="10800000">
            <a:off x="6331066" y="3024017"/>
            <a:ext cx="84879" cy="372496"/>
            <a:chOff x="2070100" y="2563700"/>
            <a:chExt cx="92400" cy="411825"/>
          </a:xfrm>
        </p:grpSpPr>
        <p:cxnSp>
          <p:nvCxnSpPr>
            <p:cNvPr id="1486" name="Google Shape;1486;p55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87" name="Google Shape;1487;p55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55"/>
          <p:cNvGrpSpPr/>
          <p:nvPr/>
        </p:nvGrpSpPr>
        <p:grpSpPr>
          <a:xfrm>
            <a:off x="8128502" y="2771495"/>
            <a:ext cx="84879" cy="372496"/>
            <a:chOff x="845575" y="2563700"/>
            <a:chExt cx="92400" cy="411825"/>
          </a:xfrm>
        </p:grpSpPr>
        <p:cxnSp>
          <p:nvCxnSpPr>
            <p:cNvPr id="1489" name="Google Shape;1489;p55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90" name="Google Shape;1490;p55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91" name="Google Shape;1491;p55"/>
          <p:cNvCxnSpPr/>
          <p:nvPr/>
        </p:nvCxnSpPr>
        <p:spPr>
          <a:xfrm>
            <a:off x="977979" y="3084597"/>
            <a:ext cx="1798800" cy="0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2" name="Google Shape;1492;p55"/>
          <p:cNvCxnSpPr/>
          <p:nvPr/>
        </p:nvCxnSpPr>
        <p:spPr>
          <a:xfrm>
            <a:off x="4576250" y="3084600"/>
            <a:ext cx="1798500" cy="0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3" name="Google Shape;1493;p55"/>
          <p:cNvCxnSpPr/>
          <p:nvPr/>
        </p:nvCxnSpPr>
        <p:spPr>
          <a:xfrm>
            <a:off x="2773879" y="3084597"/>
            <a:ext cx="18069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4" name="Google Shape;1494;p55"/>
          <p:cNvCxnSpPr/>
          <p:nvPr/>
        </p:nvCxnSpPr>
        <p:spPr>
          <a:xfrm>
            <a:off x="6377929" y="3084597"/>
            <a:ext cx="1798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5" name="Google Shape;1495;p55"/>
          <p:cNvSpPr txBox="1">
            <a:spLocks noGrp="1"/>
          </p:cNvSpPr>
          <p:nvPr>
            <p:ph type="subTitle" idx="4294967295"/>
          </p:nvPr>
        </p:nvSpPr>
        <p:spPr>
          <a:xfrm>
            <a:off x="1243798" y="3493925"/>
            <a:ext cx="16200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>
                <a:solidFill>
                  <a:srgbClr val="C00000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STEP 2</a:t>
            </a:r>
            <a:endParaRPr sz="1600" b="1" dirty="0">
              <a:solidFill>
                <a:srgbClr val="C00000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496" name="Google Shape;1496;p55"/>
          <p:cNvSpPr txBox="1">
            <a:spLocks noGrp="1"/>
          </p:cNvSpPr>
          <p:nvPr>
            <p:ph type="subTitle" idx="4294967295"/>
          </p:nvPr>
        </p:nvSpPr>
        <p:spPr>
          <a:xfrm>
            <a:off x="3762100" y="2284263"/>
            <a:ext cx="162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C00000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STEP 3</a:t>
            </a:r>
            <a:endParaRPr sz="1600" b="1">
              <a:solidFill>
                <a:srgbClr val="C00000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497" name="Google Shape;1497;p55"/>
          <p:cNvSpPr txBox="1">
            <a:spLocks noGrp="1"/>
          </p:cNvSpPr>
          <p:nvPr>
            <p:ph type="subTitle" idx="4294967295"/>
          </p:nvPr>
        </p:nvSpPr>
        <p:spPr>
          <a:xfrm>
            <a:off x="6665267" y="2284263"/>
            <a:ext cx="162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C00000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STEP 5</a:t>
            </a:r>
            <a:endParaRPr sz="1600" b="1">
              <a:solidFill>
                <a:srgbClr val="C00000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498" name="Google Shape;1498;p55"/>
          <p:cNvSpPr txBox="1">
            <a:spLocks noGrp="1"/>
          </p:cNvSpPr>
          <p:nvPr>
            <p:ph type="subTitle" idx="4294967295"/>
          </p:nvPr>
        </p:nvSpPr>
        <p:spPr>
          <a:xfrm>
            <a:off x="872850" y="1637900"/>
            <a:ext cx="2299750" cy="7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5">
                    <a:lumMod val="10000"/>
                  </a:schemeClr>
                </a:solidFill>
              </a:rPr>
              <a:t>Neptune is the farthest planet from the Sun</a:t>
            </a:r>
            <a:endParaRPr sz="16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499" name="Google Shape;1499;p55"/>
          <p:cNvSpPr txBox="1">
            <a:spLocks noGrp="1"/>
          </p:cNvSpPr>
          <p:nvPr>
            <p:ph type="subTitle" idx="4294967295"/>
          </p:nvPr>
        </p:nvSpPr>
        <p:spPr>
          <a:xfrm>
            <a:off x="872850" y="2284263"/>
            <a:ext cx="162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C00000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STEP 1</a:t>
            </a:r>
            <a:endParaRPr sz="1600" b="1">
              <a:solidFill>
                <a:srgbClr val="C00000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500" name="Google Shape;1500;p55"/>
          <p:cNvSpPr txBox="1">
            <a:spLocks noGrp="1"/>
          </p:cNvSpPr>
          <p:nvPr>
            <p:ph type="subTitle" idx="4294967295"/>
          </p:nvPr>
        </p:nvSpPr>
        <p:spPr>
          <a:xfrm>
            <a:off x="6276769" y="3493925"/>
            <a:ext cx="16200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>
                <a:solidFill>
                  <a:srgbClr val="C00000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STEP 4</a:t>
            </a:r>
            <a:endParaRPr sz="1600" b="1" dirty="0">
              <a:solidFill>
                <a:srgbClr val="C00000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501" name="Google Shape;1501;p55"/>
          <p:cNvSpPr txBox="1">
            <a:spLocks noGrp="1"/>
          </p:cNvSpPr>
          <p:nvPr>
            <p:ph type="subTitle" idx="4294967295"/>
          </p:nvPr>
        </p:nvSpPr>
        <p:spPr>
          <a:xfrm>
            <a:off x="6276769" y="3807650"/>
            <a:ext cx="22095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>
                <a:solidFill>
                  <a:schemeClr val="accent5">
                    <a:lumMod val="10000"/>
                  </a:schemeClr>
                </a:solidFill>
              </a:rPr>
              <a:t>Earth is the planet where we all live on</a:t>
            </a:r>
            <a:endParaRPr sz="1600" b="1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502" name="Google Shape;1502;p5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STRATEGY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AutoShape 2"/>
          <p:cNvSpPr>
            <a:spLocks noChangeAspect="1" noChangeArrowheads="1" noTextEdit="1"/>
          </p:cNvSpPr>
          <p:nvPr/>
        </p:nvSpPr>
        <p:spPr bwMode="auto">
          <a:xfrm>
            <a:off x="-3057831" y="791028"/>
            <a:ext cx="649288" cy="735013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1" name="Grupo 10"/>
          <p:cNvGrpSpPr/>
          <p:nvPr/>
        </p:nvGrpSpPr>
        <p:grpSpPr>
          <a:xfrm>
            <a:off x="717523" y="2943843"/>
            <a:ext cx="660401" cy="738188"/>
            <a:chOff x="-1581151" y="2314575"/>
            <a:chExt cx="660401" cy="738188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-1250950" y="2511425"/>
              <a:ext cx="223838" cy="538163"/>
            </a:xfrm>
            <a:custGeom>
              <a:avLst/>
              <a:gdLst>
                <a:gd name="T0" fmla="*/ 52 w 79"/>
                <a:gd name="T1" fmla="*/ 189 h 189"/>
                <a:gd name="T2" fmla="*/ 7 w 79"/>
                <a:gd name="T3" fmla="*/ 88 h 189"/>
                <a:gd name="T4" fmla="*/ 13 w 79"/>
                <a:gd name="T5" fmla="*/ 54 h 189"/>
                <a:gd name="T6" fmla="*/ 8 w 79"/>
                <a:gd name="T7" fmla="*/ 5 h 189"/>
                <a:gd name="T8" fmla="*/ 24 w 79"/>
                <a:gd name="T9" fmla="*/ 6 h 189"/>
                <a:gd name="T10" fmla="*/ 38 w 79"/>
                <a:gd name="T11" fmla="*/ 34 h 189"/>
                <a:gd name="T12" fmla="*/ 39 w 79"/>
                <a:gd name="T13" fmla="*/ 71 h 189"/>
                <a:gd name="T14" fmla="*/ 41 w 79"/>
                <a:gd name="T15" fmla="*/ 93 h 189"/>
                <a:gd name="T16" fmla="*/ 74 w 79"/>
                <a:gd name="T17" fmla="*/ 137 h 189"/>
                <a:gd name="T18" fmla="*/ 78 w 79"/>
                <a:gd name="T19" fmla="*/ 140 h 189"/>
                <a:gd name="T20" fmla="*/ 79 w 79"/>
                <a:gd name="T21" fmla="*/ 140 h 189"/>
                <a:gd name="T22" fmla="*/ 66 w 79"/>
                <a:gd name="T23" fmla="*/ 145 h 189"/>
                <a:gd name="T24" fmla="*/ 52 w 79"/>
                <a:gd name="T25" fmla="*/ 164 h 189"/>
                <a:gd name="T26" fmla="*/ 52 w 79"/>
                <a:gd name="T2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89">
                  <a:moveTo>
                    <a:pt x="52" y="189"/>
                  </a:moveTo>
                  <a:cubicBezTo>
                    <a:pt x="16" y="167"/>
                    <a:pt x="0" y="130"/>
                    <a:pt x="7" y="88"/>
                  </a:cubicBezTo>
                  <a:cubicBezTo>
                    <a:pt x="9" y="77"/>
                    <a:pt x="12" y="65"/>
                    <a:pt x="13" y="54"/>
                  </a:cubicBezTo>
                  <a:cubicBezTo>
                    <a:pt x="16" y="32"/>
                    <a:pt x="15" y="25"/>
                    <a:pt x="8" y="5"/>
                  </a:cubicBezTo>
                  <a:cubicBezTo>
                    <a:pt x="16" y="0"/>
                    <a:pt x="17" y="0"/>
                    <a:pt x="24" y="6"/>
                  </a:cubicBezTo>
                  <a:cubicBezTo>
                    <a:pt x="33" y="13"/>
                    <a:pt x="37" y="23"/>
                    <a:pt x="38" y="34"/>
                  </a:cubicBezTo>
                  <a:cubicBezTo>
                    <a:pt x="38" y="46"/>
                    <a:pt x="38" y="59"/>
                    <a:pt x="39" y="71"/>
                  </a:cubicBezTo>
                  <a:cubicBezTo>
                    <a:pt x="39" y="78"/>
                    <a:pt x="40" y="86"/>
                    <a:pt x="41" y="93"/>
                  </a:cubicBezTo>
                  <a:cubicBezTo>
                    <a:pt x="44" y="113"/>
                    <a:pt x="55" y="128"/>
                    <a:pt x="74" y="137"/>
                  </a:cubicBezTo>
                  <a:cubicBezTo>
                    <a:pt x="75" y="138"/>
                    <a:pt x="77" y="139"/>
                    <a:pt x="78" y="140"/>
                  </a:cubicBezTo>
                  <a:cubicBezTo>
                    <a:pt x="78" y="140"/>
                    <a:pt x="79" y="140"/>
                    <a:pt x="79" y="140"/>
                  </a:cubicBezTo>
                  <a:cubicBezTo>
                    <a:pt x="74" y="142"/>
                    <a:pt x="70" y="143"/>
                    <a:pt x="66" y="145"/>
                  </a:cubicBezTo>
                  <a:cubicBezTo>
                    <a:pt x="57" y="148"/>
                    <a:pt x="52" y="155"/>
                    <a:pt x="52" y="164"/>
                  </a:cubicBezTo>
                  <a:cubicBezTo>
                    <a:pt x="51" y="173"/>
                    <a:pt x="52" y="181"/>
                    <a:pt x="52" y="189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1473200" y="2511425"/>
              <a:ext cx="209550" cy="541338"/>
            </a:xfrm>
            <a:custGeom>
              <a:avLst/>
              <a:gdLst>
                <a:gd name="T0" fmla="*/ 0 w 74"/>
                <a:gd name="T1" fmla="*/ 140 h 190"/>
                <a:gd name="T2" fmla="*/ 5 w 74"/>
                <a:gd name="T3" fmla="*/ 137 h 190"/>
                <a:gd name="T4" fmla="*/ 40 w 74"/>
                <a:gd name="T5" fmla="*/ 86 h 190"/>
                <a:gd name="T6" fmla="*/ 41 w 74"/>
                <a:gd name="T7" fmla="*/ 46 h 190"/>
                <a:gd name="T8" fmla="*/ 46 w 74"/>
                <a:gd name="T9" fmla="*/ 19 h 190"/>
                <a:gd name="T10" fmla="*/ 54 w 74"/>
                <a:gd name="T11" fmla="*/ 7 h 190"/>
                <a:gd name="T12" fmla="*/ 72 w 74"/>
                <a:gd name="T13" fmla="*/ 5 h 190"/>
                <a:gd name="T14" fmla="*/ 71 w 74"/>
                <a:gd name="T15" fmla="*/ 81 h 190"/>
                <a:gd name="T16" fmla="*/ 73 w 74"/>
                <a:gd name="T17" fmla="*/ 123 h 190"/>
                <a:gd name="T18" fmla="*/ 27 w 74"/>
                <a:gd name="T19" fmla="*/ 190 h 190"/>
                <a:gd name="T20" fmla="*/ 28 w 74"/>
                <a:gd name="T21" fmla="*/ 171 h 190"/>
                <a:gd name="T22" fmla="*/ 7 w 74"/>
                <a:gd name="T23" fmla="*/ 142 h 190"/>
                <a:gd name="T24" fmla="*/ 0 w 74"/>
                <a:gd name="T25" fmla="*/ 14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0">
                  <a:moveTo>
                    <a:pt x="0" y="140"/>
                  </a:moveTo>
                  <a:cubicBezTo>
                    <a:pt x="2" y="139"/>
                    <a:pt x="4" y="138"/>
                    <a:pt x="5" y="137"/>
                  </a:cubicBezTo>
                  <a:cubicBezTo>
                    <a:pt x="27" y="127"/>
                    <a:pt x="38" y="110"/>
                    <a:pt x="40" y="86"/>
                  </a:cubicBezTo>
                  <a:cubicBezTo>
                    <a:pt x="41" y="73"/>
                    <a:pt x="40" y="60"/>
                    <a:pt x="41" y="46"/>
                  </a:cubicBezTo>
                  <a:cubicBezTo>
                    <a:pt x="42" y="37"/>
                    <a:pt x="43" y="28"/>
                    <a:pt x="46" y="19"/>
                  </a:cubicBezTo>
                  <a:cubicBezTo>
                    <a:pt x="47" y="15"/>
                    <a:pt x="51" y="10"/>
                    <a:pt x="54" y="7"/>
                  </a:cubicBezTo>
                  <a:cubicBezTo>
                    <a:pt x="61" y="0"/>
                    <a:pt x="62" y="0"/>
                    <a:pt x="72" y="5"/>
                  </a:cubicBezTo>
                  <a:cubicBezTo>
                    <a:pt x="59" y="30"/>
                    <a:pt x="67" y="56"/>
                    <a:pt x="71" y="81"/>
                  </a:cubicBezTo>
                  <a:cubicBezTo>
                    <a:pt x="73" y="95"/>
                    <a:pt x="74" y="110"/>
                    <a:pt x="73" y="123"/>
                  </a:cubicBezTo>
                  <a:cubicBezTo>
                    <a:pt x="69" y="153"/>
                    <a:pt x="50" y="172"/>
                    <a:pt x="27" y="190"/>
                  </a:cubicBezTo>
                  <a:cubicBezTo>
                    <a:pt x="28" y="183"/>
                    <a:pt x="28" y="177"/>
                    <a:pt x="28" y="171"/>
                  </a:cubicBezTo>
                  <a:cubicBezTo>
                    <a:pt x="28" y="154"/>
                    <a:pt x="23" y="147"/>
                    <a:pt x="7" y="142"/>
                  </a:cubicBezTo>
                  <a:cubicBezTo>
                    <a:pt x="5" y="142"/>
                    <a:pt x="3" y="141"/>
                    <a:pt x="0" y="14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1581151" y="2314575"/>
              <a:ext cx="287338" cy="312738"/>
            </a:xfrm>
            <a:custGeom>
              <a:avLst/>
              <a:gdLst>
                <a:gd name="T0" fmla="*/ 89 w 101"/>
                <a:gd name="T1" fmla="*/ 46 h 110"/>
                <a:gd name="T2" fmla="*/ 95 w 101"/>
                <a:gd name="T3" fmla="*/ 67 h 110"/>
                <a:gd name="T4" fmla="*/ 29 w 101"/>
                <a:gd name="T5" fmla="*/ 110 h 110"/>
                <a:gd name="T6" fmla="*/ 24 w 101"/>
                <a:gd name="T7" fmla="*/ 110 h 110"/>
                <a:gd name="T8" fmla="*/ 8 w 101"/>
                <a:gd name="T9" fmla="*/ 91 h 110"/>
                <a:gd name="T10" fmla="*/ 14 w 101"/>
                <a:gd name="T11" fmla="*/ 69 h 110"/>
                <a:gd name="T12" fmla="*/ 11 w 101"/>
                <a:gd name="T13" fmla="*/ 40 h 110"/>
                <a:gd name="T14" fmla="*/ 6 w 101"/>
                <a:gd name="T15" fmla="*/ 31 h 110"/>
                <a:gd name="T16" fmla="*/ 15 w 101"/>
                <a:gd name="T17" fmla="*/ 4 h 110"/>
                <a:gd name="T18" fmla="*/ 44 w 101"/>
                <a:gd name="T19" fmla="*/ 2 h 110"/>
                <a:gd name="T20" fmla="*/ 101 w 101"/>
                <a:gd name="T21" fmla="*/ 30 h 110"/>
                <a:gd name="T22" fmla="*/ 96 w 101"/>
                <a:gd name="T23" fmla="*/ 34 h 110"/>
                <a:gd name="T24" fmla="*/ 70 w 101"/>
                <a:gd name="T25" fmla="*/ 18 h 110"/>
                <a:gd name="T26" fmla="*/ 36 w 101"/>
                <a:gd name="T27" fmla="*/ 8 h 110"/>
                <a:gd name="T28" fmla="*/ 25 w 101"/>
                <a:gd name="T29" fmla="*/ 9 h 110"/>
                <a:gd name="T30" fmla="*/ 19 w 101"/>
                <a:gd name="T31" fmla="*/ 37 h 110"/>
                <a:gd name="T32" fmla="*/ 45 w 101"/>
                <a:gd name="T33" fmla="*/ 48 h 110"/>
                <a:gd name="T34" fmla="*/ 89 w 101"/>
                <a:gd name="T35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10">
                  <a:moveTo>
                    <a:pt x="89" y="46"/>
                  </a:moveTo>
                  <a:cubicBezTo>
                    <a:pt x="90" y="52"/>
                    <a:pt x="92" y="58"/>
                    <a:pt x="95" y="67"/>
                  </a:cubicBezTo>
                  <a:cubicBezTo>
                    <a:pt x="78" y="86"/>
                    <a:pt x="59" y="107"/>
                    <a:pt x="29" y="110"/>
                  </a:cubicBezTo>
                  <a:cubicBezTo>
                    <a:pt x="28" y="110"/>
                    <a:pt x="26" y="110"/>
                    <a:pt x="24" y="110"/>
                  </a:cubicBezTo>
                  <a:cubicBezTo>
                    <a:pt x="11" y="110"/>
                    <a:pt x="6" y="104"/>
                    <a:pt x="8" y="91"/>
                  </a:cubicBezTo>
                  <a:cubicBezTo>
                    <a:pt x="9" y="83"/>
                    <a:pt x="12" y="76"/>
                    <a:pt x="14" y="69"/>
                  </a:cubicBezTo>
                  <a:cubicBezTo>
                    <a:pt x="18" y="58"/>
                    <a:pt x="17" y="49"/>
                    <a:pt x="11" y="40"/>
                  </a:cubicBezTo>
                  <a:cubicBezTo>
                    <a:pt x="9" y="37"/>
                    <a:pt x="7" y="34"/>
                    <a:pt x="6" y="31"/>
                  </a:cubicBezTo>
                  <a:cubicBezTo>
                    <a:pt x="0" y="19"/>
                    <a:pt x="4" y="10"/>
                    <a:pt x="15" y="4"/>
                  </a:cubicBezTo>
                  <a:cubicBezTo>
                    <a:pt x="24" y="0"/>
                    <a:pt x="34" y="0"/>
                    <a:pt x="44" y="2"/>
                  </a:cubicBezTo>
                  <a:cubicBezTo>
                    <a:pt x="65" y="6"/>
                    <a:pt x="83" y="16"/>
                    <a:pt x="101" y="30"/>
                  </a:cubicBezTo>
                  <a:cubicBezTo>
                    <a:pt x="99" y="31"/>
                    <a:pt x="97" y="33"/>
                    <a:pt x="96" y="34"/>
                  </a:cubicBezTo>
                  <a:cubicBezTo>
                    <a:pt x="87" y="28"/>
                    <a:pt x="79" y="22"/>
                    <a:pt x="70" y="18"/>
                  </a:cubicBezTo>
                  <a:cubicBezTo>
                    <a:pt x="60" y="12"/>
                    <a:pt x="48" y="7"/>
                    <a:pt x="36" y="8"/>
                  </a:cubicBezTo>
                  <a:cubicBezTo>
                    <a:pt x="32" y="8"/>
                    <a:pt x="28" y="8"/>
                    <a:pt x="25" y="9"/>
                  </a:cubicBezTo>
                  <a:cubicBezTo>
                    <a:pt x="12" y="14"/>
                    <a:pt x="9" y="27"/>
                    <a:pt x="19" y="37"/>
                  </a:cubicBezTo>
                  <a:cubicBezTo>
                    <a:pt x="26" y="44"/>
                    <a:pt x="35" y="47"/>
                    <a:pt x="45" y="48"/>
                  </a:cubicBezTo>
                  <a:cubicBezTo>
                    <a:pt x="60" y="48"/>
                    <a:pt x="75" y="47"/>
                    <a:pt x="89" y="46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1203325" y="2317750"/>
              <a:ext cx="282575" cy="309563"/>
            </a:xfrm>
            <a:custGeom>
              <a:avLst/>
              <a:gdLst>
                <a:gd name="T0" fmla="*/ 5 w 99"/>
                <a:gd name="T1" fmla="*/ 33 h 109"/>
                <a:gd name="T2" fmla="*/ 0 w 99"/>
                <a:gd name="T3" fmla="*/ 28 h 109"/>
                <a:gd name="T4" fmla="*/ 17 w 99"/>
                <a:gd name="T5" fmla="*/ 17 h 109"/>
                <a:gd name="T6" fmla="*/ 64 w 99"/>
                <a:gd name="T7" fmla="*/ 0 h 109"/>
                <a:gd name="T8" fmla="*/ 87 w 99"/>
                <a:gd name="T9" fmla="*/ 5 h 109"/>
                <a:gd name="T10" fmla="*/ 95 w 99"/>
                <a:gd name="T11" fmla="*/ 29 h 109"/>
                <a:gd name="T12" fmla="*/ 93 w 99"/>
                <a:gd name="T13" fmla="*/ 33 h 109"/>
                <a:gd name="T14" fmla="*/ 88 w 99"/>
                <a:gd name="T15" fmla="*/ 75 h 109"/>
                <a:gd name="T16" fmla="*/ 93 w 99"/>
                <a:gd name="T17" fmla="*/ 94 h 109"/>
                <a:gd name="T18" fmla="*/ 80 w 99"/>
                <a:gd name="T19" fmla="*/ 109 h 109"/>
                <a:gd name="T20" fmla="*/ 52 w 99"/>
                <a:gd name="T21" fmla="*/ 104 h 109"/>
                <a:gd name="T22" fmla="*/ 7 w 99"/>
                <a:gd name="T23" fmla="*/ 66 h 109"/>
                <a:gd name="T24" fmla="*/ 6 w 99"/>
                <a:gd name="T25" fmla="*/ 62 h 109"/>
                <a:gd name="T26" fmla="*/ 12 w 99"/>
                <a:gd name="T27" fmla="*/ 45 h 109"/>
                <a:gd name="T28" fmla="*/ 55 w 99"/>
                <a:gd name="T29" fmla="*/ 46 h 109"/>
                <a:gd name="T30" fmla="*/ 78 w 99"/>
                <a:gd name="T31" fmla="*/ 38 h 109"/>
                <a:gd name="T32" fmla="*/ 87 w 99"/>
                <a:gd name="T33" fmla="*/ 20 h 109"/>
                <a:gd name="T34" fmla="*/ 71 w 99"/>
                <a:gd name="T35" fmla="*/ 7 h 109"/>
                <a:gd name="T36" fmla="*/ 48 w 99"/>
                <a:gd name="T37" fmla="*/ 9 h 109"/>
                <a:gd name="T38" fmla="*/ 15 w 99"/>
                <a:gd name="T39" fmla="*/ 26 h 109"/>
                <a:gd name="T40" fmla="*/ 5 w 99"/>
                <a:gd name="T41" fmla="*/ 3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109">
                  <a:moveTo>
                    <a:pt x="5" y="33"/>
                  </a:moveTo>
                  <a:cubicBezTo>
                    <a:pt x="4" y="32"/>
                    <a:pt x="2" y="30"/>
                    <a:pt x="0" y="28"/>
                  </a:cubicBezTo>
                  <a:cubicBezTo>
                    <a:pt x="6" y="24"/>
                    <a:pt x="11" y="20"/>
                    <a:pt x="17" y="17"/>
                  </a:cubicBezTo>
                  <a:cubicBezTo>
                    <a:pt x="32" y="8"/>
                    <a:pt x="47" y="1"/>
                    <a:pt x="64" y="0"/>
                  </a:cubicBezTo>
                  <a:cubicBezTo>
                    <a:pt x="72" y="0"/>
                    <a:pt x="80" y="2"/>
                    <a:pt x="87" y="5"/>
                  </a:cubicBezTo>
                  <a:cubicBezTo>
                    <a:pt x="97" y="9"/>
                    <a:pt x="99" y="18"/>
                    <a:pt x="95" y="29"/>
                  </a:cubicBezTo>
                  <a:cubicBezTo>
                    <a:pt x="94" y="30"/>
                    <a:pt x="94" y="32"/>
                    <a:pt x="93" y="33"/>
                  </a:cubicBezTo>
                  <a:cubicBezTo>
                    <a:pt x="83" y="46"/>
                    <a:pt x="82" y="60"/>
                    <a:pt x="88" y="75"/>
                  </a:cubicBezTo>
                  <a:cubicBezTo>
                    <a:pt x="91" y="81"/>
                    <a:pt x="92" y="87"/>
                    <a:pt x="93" y="94"/>
                  </a:cubicBezTo>
                  <a:cubicBezTo>
                    <a:pt x="94" y="103"/>
                    <a:pt x="90" y="109"/>
                    <a:pt x="80" y="109"/>
                  </a:cubicBezTo>
                  <a:cubicBezTo>
                    <a:pt x="71" y="109"/>
                    <a:pt x="61" y="107"/>
                    <a:pt x="52" y="104"/>
                  </a:cubicBezTo>
                  <a:cubicBezTo>
                    <a:pt x="33" y="97"/>
                    <a:pt x="19" y="82"/>
                    <a:pt x="7" y="66"/>
                  </a:cubicBezTo>
                  <a:cubicBezTo>
                    <a:pt x="6" y="65"/>
                    <a:pt x="6" y="63"/>
                    <a:pt x="6" y="62"/>
                  </a:cubicBezTo>
                  <a:cubicBezTo>
                    <a:pt x="8" y="56"/>
                    <a:pt x="10" y="50"/>
                    <a:pt x="12" y="45"/>
                  </a:cubicBezTo>
                  <a:cubicBezTo>
                    <a:pt x="26" y="46"/>
                    <a:pt x="41" y="47"/>
                    <a:pt x="55" y="46"/>
                  </a:cubicBezTo>
                  <a:cubicBezTo>
                    <a:pt x="63" y="46"/>
                    <a:pt x="71" y="42"/>
                    <a:pt x="78" y="38"/>
                  </a:cubicBezTo>
                  <a:cubicBezTo>
                    <a:pt x="85" y="35"/>
                    <a:pt x="89" y="28"/>
                    <a:pt x="87" y="20"/>
                  </a:cubicBezTo>
                  <a:cubicBezTo>
                    <a:pt x="85" y="12"/>
                    <a:pt x="78" y="8"/>
                    <a:pt x="71" y="7"/>
                  </a:cubicBezTo>
                  <a:cubicBezTo>
                    <a:pt x="63" y="7"/>
                    <a:pt x="55" y="7"/>
                    <a:pt x="48" y="9"/>
                  </a:cubicBezTo>
                  <a:cubicBezTo>
                    <a:pt x="37" y="14"/>
                    <a:pt x="26" y="20"/>
                    <a:pt x="15" y="26"/>
                  </a:cubicBezTo>
                  <a:cubicBezTo>
                    <a:pt x="11" y="28"/>
                    <a:pt x="9" y="31"/>
                    <a:pt x="5" y="33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-1314450" y="2397125"/>
              <a:ext cx="131763" cy="117475"/>
            </a:xfrm>
            <a:custGeom>
              <a:avLst/>
              <a:gdLst>
                <a:gd name="T0" fmla="*/ 22 w 46"/>
                <a:gd name="T1" fmla="*/ 41 h 41"/>
                <a:gd name="T2" fmla="*/ 0 w 46"/>
                <a:gd name="T3" fmla="*/ 20 h 41"/>
                <a:gd name="T4" fmla="*/ 23 w 46"/>
                <a:gd name="T5" fmla="*/ 0 h 41"/>
                <a:gd name="T6" fmla="*/ 45 w 46"/>
                <a:gd name="T7" fmla="*/ 21 h 41"/>
                <a:gd name="T8" fmla="*/ 22 w 4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1">
                  <a:moveTo>
                    <a:pt x="22" y="41"/>
                  </a:moveTo>
                  <a:cubicBezTo>
                    <a:pt x="10" y="41"/>
                    <a:pt x="0" y="32"/>
                    <a:pt x="0" y="20"/>
                  </a:cubicBezTo>
                  <a:cubicBezTo>
                    <a:pt x="0" y="9"/>
                    <a:pt x="11" y="0"/>
                    <a:pt x="23" y="0"/>
                  </a:cubicBezTo>
                  <a:cubicBezTo>
                    <a:pt x="36" y="0"/>
                    <a:pt x="46" y="9"/>
                    <a:pt x="45" y="21"/>
                  </a:cubicBezTo>
                  <a:cubicBezTo>
                    <a:pt x="45" y="32"/>
                    <a:pt x="35" y="41"/>
                    <a:pt x="22" y="41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7795076" y="2983848"/>
            <a:ext cx="660401" cy="738188"/>
            <a:chOff x="-1581151" y="2314575"/>
            <a:chExt cx="660401" cy="738188"/>
          </a:xfrm>
        </p:grpSpPr>
        <p:sp>
          <p:nvSpPr>
            <p:cNvPr id="68" name="Freeform 4"/>
            <p:cNvSpPr>
              <a:spLocks/>
            </p:cNvSpPr>
            <p:nvPr/>
          </p:nvSpPr>
          <p:spPr bwMode="auto">
            <a:xfrm>
              <a:off x="-1250950" y="2511425"/>
              <a:ext cx="223838" cy="538163"/>
            </a:xfrm>
            <a:custGeom>
              <a:avLst/>
              <a:gdLst>
                <a:gd name="T0" fmla="*/ 52 w 79"/>
                <a:gd name="T1" fmla="*/ 189 h 189"/>
                <a:gd name="T2" fmla="*/ 7 w 79"/>
                <a:gd name="T3" fmla="*/ 88 h 189"/>
                <a:gd name="T4" fmla="*/ 13 w 79"/>
                <a:gd name="T5" fmla="*/ 54 h 189"/>
                <a:gd name="T6" fmla="*/ 8 w 79"/>
                <a:gd name="T7" fmla="*/ 5 h 189"/>
                <a:gd name="T8" fmla="*/ 24 w 79"/>
                <a:gd name="T9" fmla="*/ 6 h 189"/>
                <a:gd name="T10" fmla="*/ 38 w 79"/>
                <a:gd name="T11" fmla="*/ 34 h 189"/>
                <a:gd name="T12" fmla="*/ 39 w 79"/>
                <a:gd name="T13" fmla="*/ 71 h 189"/>
                <a:gd name="T14" fmla="*/ 41 w 79"/>
                <a:gd name="T15" fmla="*/ 93 h 189"/>
                <a:gd name="T16" fmla="*/ 74 w 79"/>
                <a:gd name="T17" fmla="*/ 137 h 189"/>
                <a:gd name="T18" fmla="*/ 78 w 79"/>
                <a:gd name="T19" fmla="*/ 140 h 189"/>
                <a:gd name="T20" fmla="*/ 79 w 79"/>
                <a:gd name="T21" fmla="*/ 140 h 189"/>
                <a:gd name="T22" fmla="*/ 66 w 79"/>
                <a:gd name="T23" fmla="*/ 145 h 189"/>
                <a:gd name="T24" fmla="*/ 52 w 79"/>
                <a:gd name="T25" fmla="*/ 164 h 189"/>
                <a:gd name="T26" fmla="*/ 52 w 79"/>
                <a:gd name="T2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89">
                  <a:moveTo>
                    <a:pt x="52" y="189"/>
                  </a:moveTo>
                  <a:cubicBezTo>
                    <a:pt x="16" y="167"/>
                    <a:pt x="0" y="130"/>
                    <a:pt x="7" y="88"/>
                  </a:cubicBezTo>
                  <a:cubicBezTo>
                    <a:pt x="9" y="77"/>
                    <a:pt x="12" y="65"/>
                    <a:pt x="13" y="54"/>
                  </a:cubicBezTo>
                  <a:cubicBezTo>
                    <a:pt x="16" y="32"/>
                    <a:pt x="15" y="25"/>
                    <a:pt x="8" y="5"/>
                  </a:cubicBezTo>
                  <a:cubicBezTo>
                    <a:pt x="16" y="0"/>
                    <a:pt x="17" y="0"/>
                    <a:pt x="24" y="6"/>
                  </a:cubicBezTo>
                  <a:cubicBezTo>
                    <a:pt x="33" y="13"/>
                    <a:pt x="37" y="23"/>
                    <a:pt x="38" y="34"/>
                  </a:cubicBezTo>
                  <a:cubicBezTo>
                    <a:pt x="38" y="46"/>
                    <a:pt x="38" y="59"/>
                    <a:pt x="39" y="71"/>
                  </a:cubicBezTo>
                  <a:cubicBezTo>
                    <a:pt x="39" y="78"/>
                    <a:pt x="40" y="86"/>
                    <a:pt x="41" y="93"/>
                  </a:cubicBezTo>
                  <a:cubicBezTo>
                    <a:pt x="44" y="113"/>
                    <a:pt x="55" y="128"/>
                    <a:pt x="74" y="137"/>
                  </a:cubicBezTo>
                  <a:cubicBezTo>
                    <a:pt x="75" y="138"/>
                    <a:pt x="77" y="139"/>
                    <a:pt x="78" y="140"/>
                  </a:cubicBezTo>
                  <a:cubicBezTo>
                    <a:pt x="78" y="140"/>
                    <a:pt x="79" y="140"/>
                    <a:pt x="79" y="140"/>
                  </a:cubicBezTo>
                  <a:cubicBezTo>
                    <a:pt x="74" y="142"/>
                    <a:pt x="70" y="143"/>
                    <a:pt x="66" y="145"/>
                  </a:cubicBezTo>
                  <a:cubicBezTo>
                    <a:pt x="57" y="148"/>
                    <a:pt x="52" y="155"/>
                    <a:pt x="52" y="164"/>
                  </a:cubicBezTo>
                  <a:cubicBezTo>
                    <a:pt x="51" y="173"/>
                    <a:pt x="52" y="181"/>
                    <a:pt x="52" y="189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-1473200" y="2511425"/>
              <a:ext cx="209550" cy="541338"/>
            </a:xfrm>
            <a:custGeom>
              <a:avLst/>
              <a:gdLst>
                <a:gd name="T0" fmla="*/ 0 w 74"/>
                <a:gd name="T1" fmla="*/ 140 h 190"/>
                <a:gd name="T2" fmla="*/ 5 w 74"/>
                <a:gd name="T3" fmla="*/ 137 h 190"/>
                <a:gd name="T4" fmla="*/ 40 w 74"/>
                <a:gd name="T5" fmla="*/ 86 h 190"/>
                <a:gd name="T6" fmla="*/ 41 w 74"/>
                <a:gd name="T7" fmla="*/ 46 h 190"/>
                <a:gd name="T8" fmla="*/ 46 w 74"/>
                <a:gd name="T9" fmla="*/ 19 h 190"/>
                <a:gd name="T10" fmla="*/ 54 w 74"/>
                <a:gd name="T11" fmla="*/ 7 h 190"/>
                <a:gd name="T12" fmla="*/ 72 w 74"/>
                <a:gd name="T13" fmla="*/ 5 h 190"/>
                <a:gd name="T14" fmla="*/ 71 w 74"/>
                <a:gd name="T15" fmla="*/ 81 h 190"/>
                <a:gd name="T16" fmla="*/ 73 w 74"/>
                <a:gd name="T17" fmla="*/ 123 h 190"/>
                <a:gd name="T18" fmla="*/ 27 w 74"/>
                <a:gd name="T19" fmla="*/ 190 h 190"/>
                <a:gd name="T20" fmla="*/ 28 w 74"/>
                <a:gd name="T21" fmla="*/ 171 h 190"/>
                <a:gd name="T22" fmla="*/ 7 w 74"/>
                <a:gd name="T23" fmla="*/ 142 h 190"/>
                <a:gd name="T24" fmla="*/ 0 w 74"/>
                <a:gd name="T25" fmla="*/ 14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0">
                  <a:moveTo>
                    <a:pt x="0" y="140"/>
                  </a:moveTo>
                  <a:cubicBezTo>
                    <a:pt x="2" y="139"/>
                    <a:pt x="4" y="138"/>
                    <a:pt x="5" y="137"/>
                  </a:cubicBezTo>
                  <a:cubicBezTo>
                    <a:pt x="27" y="127"/>
                    <a:pt x="38" y="110"/>
                    <a:pt x="40" y="86"/>
                  </a:cubicBezTo>
                  <a:cubicBezTo>
                    <a:pt x="41" y="73"/>
                    <a:pt x="40" y="60"/>
                    <a:pt x="41" y="46"/>
                  </a:cubicBezTo>
                  <a:cubicBezTo>
                    <a:pt x="42" y="37"/>
                    <a:pt x="43" y="28"/>
                    <a:pt x="46" y="19"/>
                  </a:cubicBezTo>
                  <a:cubicBezTo>
                    <a:pt x="47" y="15"/>
                    <a:pt x="51" y="10"/>
                    <a:pt x="54" y="7"/>
                  </a:cubicBezTo>
                  <a:cubicBezTo>
                    <a:pt x="61" y="0"/>
                    <a:pt x="62" y="0"/>
                    <a:pt x="72" y="5"/>
                  </a:cubicBezTo>
                  <a:cubicBezTo>
                    <a:pt x="59" y="30"/>
                    <a:pt x="67" y="56"/>
                    <a:pt x="71" y="81"/>
                  </a:cubicBezTo>
                  <a:cubicBezTo>
                    <a:pt x="73" y="95"/>
                    <a:pt x="74" y="110"/>
                    <a:pt x="73" y="123"/>
                  </a:cubicBezTo>
                  <a:cubicBezTo>
                    <a:pt x="69" y="153"/>
                    <a:pt x="50" y="172"/>
                    <a:pt x="27" y="190"/>
                  </a:cubicBezTo>
                  <a:cubicBezTo>
                    <a:pt x="28" y="183"/>
                    <a:pt x="28" y="177"/>
                    <a:pt x="28" y="171"/>
                  </a:cubicBezTo>
                  <a:cubicBezTo>
                    <a:pt x="28" y="154"/>
                    <a:pt x="23" y="147"/>
                    <a:pt x="7" y="142"/>
                  </a:cubicBezTo>
                  <a:cubicBezTo>
                    <a:pt x="5" y="142"/>
                    <a:pt x="3" y="141"/>
                    <a:pt x="0" y="14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-1581151" y="2314575"/>
              <a:ext cx="287338" cy="312738"/>
            </a:xfrm>
            <a:custGeom>
              <a:avLst/>
              <a:gdLst>
                <a:gd name="T0" fmla="*/ 89 w 101"/>
                <a:gd name="T1" fmla="*/ 46 h 110"/>
                <a:gd name="T2" fmla="*/ 95 w 101"/>
                <a:gd name="T3" fmla="*/ 67 h 110"/>
                <a:gd name="T4" fmla="*/ 29 w 101"/>
                <a:gd name="T5" fmla="*/ 110 h 110"/>
                <a:gd name="T6" fmla="*/ 24 w 101"/>
                <a:gd name="T7" fmla="*/ 110 h 110"/>
                <a:gd name="T8" fmla="*/ 8 w 101"/>
                <a:gd name="T9" fmla="*/ 91 h 110"/>
                <a:gd name="T10" fmla="*/ 14 w 101"/>
                <a:gd name="T11" fmla="*/ 69 h 110"/>
                <a:gd name="T12" fmla="*/ 11 w 101"/>
                <a:gd name="T13" fmla="*/ 40 h 110"/>
                <a:gd name="T14" fmla="*/ 6 w 101"/>
                <a:gd name="T15" fmla="*/ 31 h 110"/>
                <a:gd name="T16" fmla="*/ 15 w 101"/>
                <a:gd name="T17" fmla="*/ 4 h 110"/>
                <a:gd name="T18" fmla="*/ 44 w 101"/>
                <a:gd name="T19" fmla="*/ 2 h 110"/>
                <a:gd name="T20" fmla="*/ 101 w 101"/>
                <a:gd name="T21" fmla="*/ 30 h 110"/>
                <a:gd name="T22" fmla="*/ 96 w 101"/>
                <a:gd name="T23" fmla="*/ 34 h 110"/>
                <a:gd name="T24" fmla="*/ 70 w 101"/>
                <a:gd name="T25" fmla="*/ 18 h 110"/>
                <a:gd name="T26" fmla="*/ 36 w 101"/>
                <a:gd name="T27" fmla="*/ 8 h 110"/>
                <a:gd name="T28" fmla="*/ 25 w 101"/>
                <a:gd name="T29" fmla="*/ 9 h 110"/>
                <a:gd name="T30" fmla="*/ 19 w 101"/>
                <a:gd name="T31" fmla="*/ 37 h 110"/>
                <a:gd name="T32" fmla="*/ 45 w 101"/>
                <a:gd name="T33" fmla="*/ 48 h 110"/>
                <a:gd name="T34" fmla="*/ 89 w 101"/>
                <a:gd name="T35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10">
                  <a:moveTo>
                    <a:pt x="89" y="46"/>
                  </a:moveTo>
                  <a:cubicBezTo>
                    <a:pt x="90" y="52"/>
                    <a:pt x="92" y="58"/>
                    <a:pt x="95" y="67"/>
                  </a:cubicBezTo>
                  <a:cubicBezTo>
                    <a:pt x="78" y="86"/>
                    <a:pt x="59" y="107"/>
                    <a:pt x="29" y="110"/>
                  </a:cubicBezTo>
                  <a:cubicBezTo>
                    <a:pt x="28" y="110"/>
                    <a:pt x="26" y="110"/>
                    <a:pt x="24" y="110"/>
                  </a:cubicBezTo>
                  <a:cubicBezTo>
                    <a:pt x="11" y="110"/>
                    <a:pt x="6" y="104"/>
                    <a:pt x="8" y="91"/>
                  </a:cubicBezTo>
                  <a:cubicBezTo>
                    <a:pt x="9" y="83"/>
                    <a:pt x="12" y="76"/>
                    <a:pt x="14" y="69"/>
                  </a:cubicBezTo>
                  <a:cubicBezTo>
                    <a:pt x="18" y="58"/>
                    <a:pt x="17" y="49"/>
                    <a:pt x="11" y="40"/>
                  </a:cubicBezTo>
                  <a:cubicBezTo>
                    <a:pt x="9" y="37"/>
                    <a:pt x="7" y="34"/>
                    <a:pt x="6" y="31"/>
                  </a:cubicBezTo>
                  <a:cubicBezTo>
                    <a:pt x="0" y="19"/>
                    <a:pt x="4" y="10"/>
                    <a:pt x="15" y="4"/>
                  </a:cubicBezTo>
                  <a:cubicBezTo>
                    <a:pt x="24" y="0"/>
                    <a:pt x="34" y="0"/>
                    <a:pt x="44" y="2"/>
                  </a:cubicBezTo>
                  <a:cubicBezTo>
                    <a:pt x="65" y="6"/>
                    <a:pt x="83" y="16"/>
                    <a:pt x="101" y="30"/>
                  </a:cubicBezTo>
                  <a:cubicBezTo>
                    <a:pt x="99" y="31"/>
                    <a:pt x="97" y="33"/>
                    <a:pt x="96" y="34"/>
                  </a:cubicBezTo>
                  <a:cubicBezTo>
                    <a:pt x="87" y="28"/>
                    <a:pt x="79" y="22"/>
                    <a:pt x="70" y="18"/>
                  </a:cubicBezTo>
                  <a:cubicBezTo>
                    <a:pt x="60" y="12"/>
                    <a:pt x="48" y="7"/>
                    <a:pt x="36" y="8"/>
                  </a:cubicBezTo>
                  <a:cubicBezTo>
                    <a:pt x="32" y="8"/>
                    <a:pt x="28" y="8"/>
                    <a:pt x="25" y="9"/>
                  </a:cubicBezTo>
                  <a:cubicBezTo>
                    <a:pt x="12" y="14"/>
                    <a:pt x="9" y="27"/>
                    <a:pt x="19" y="37"/>
                  </a:cubicBezTo>
                  <a:cubicBezTo>
                    <a:pt x="26" y="44"/>
                    <a:pt x="35" y="47"/>
                    <a:pt x="45" y="48"/>
                  </a:cubicBezTo>
                  <a:cubicBezTo>
                    <a:pt x="60" y="48"/>
                    <a:pt x="75" y="47"/>
                    <a:pt x="89" y="46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-1203325" y="2317750"/>
              <a:ext cx="282575" cy="309563"/>
            </a:xfrm>
            <a:custGeom>
              <a:avLst/>
              <a:gdLst>
                <a:gd name="T0" fmla="*/ 5 w 99"/>
                <a:gd name="T1" fmla="*/ 33 h 109"/>
                <a:gd name="T2" fmla="*/ 0 w 99"/>
                <a:gd name="T3" fmla="*/ 28 h 109"/>
                <a:gd name="T4" fmla="*/ 17 w 99"/>
                <a:gd name="T5" fmla="*/ 17 h 109"/>
                <a:gd name="T6" fmla="*/ 64 w 99"/>
                <a:gd name="T7" fmla="*/ 0 h 109"/>
                <a:gd name="T8" fmla="*/ 87 w 99"/>
                <a:gd name="T9" fmla="*/ 5 h 109"/>
                <a:gd name="T10" fmla="*/ 95 w 99"/>
                <a:gd name="T11" fmla="*/ 29 h 109"/>
                <a:gd name="T12" fmla="*/ 93 w 99"/>
                <a:gd name="T13" fmla="*/ 33 h 109"/>
                <a:gd name="T14" fmla="*/ 88 w 99"/>
                <a:gd name="T15" fmla="*/ 75 h 109"/>
                <a:gd name="T16" fmla="*/ 93 w 99"/>
                <a:gd name="T17" fmla="*/ 94 h 109"/>
                <a:gd name="T18" fmla="*/ 80 w 99"/>
                <a:gd name="T19" fmla="*/ 109 h 109"/>
                <a:gd name="T20" fmla="*/ 52 w 99"/>
                <a:gd name="T21" fmla="*/ 104 h 109"/>
                <a:gd name="T22" fmla="*/ 7 w 99"/>
                <a:gd name="T23" fmla="*/ 66 h 109"/>
                <a:gd name="T24" fmla="*/ 6 w 99"/>
                <a:gd name="T25" fmla="*/ 62 h 109"/>
                <a:gd name="T26" fmla="*/ 12 w 99"/>
                <a:gd name="T27" fmla="*/ 45 h 109"/>
                <a:gd name="T28" fmla="*/ 55 w 99"/>
                <a:gd name="T29" fmla="*/ 46 h 109"/>
                <a:gd name="T30" fmla="*/ 78 w 99"/>
                <a:gd name="T31" fmla="*/ 38 h 109"/>
                <a:gd name="T32" fmla="*/ 87 w 99"/>
                <a:gd name="T33" fmla="*/ 20 h 109"/>
                <a:gd name="T34" fmla="*/ 71 w 99"/>
                <a:gd name="T35" fmla="*/ 7 h 109"/>
                <a:gd name="T36" fmla="*/ 48 w 99"/>
                <a:gd name="T37" fmla="*/ 9 h 109"/>
                <a:gd name="T38" fmla="*/ 15 w 99"/>
                <a:gd name="T39" fmla="*/ 26 h 109"/>
                <a:gd name="T40" fmla="*/ 5 w 99"/>
                <a:gd name="T41" fmla="*/ 3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109">
                  <a:moveTo>
                    <a:pt x="5" y="33"/>
                  </a:moveTo>
                  <a:cubicBezTo>
                    <a:pt x="4" y="32"/>
                    <a:pt x="2" y="30"/>
                    <a:pt x="0" y="28"/>
                  </a:cubicBezTo>
                  <a:cubicBezTo>
                    <a:pt x="6" y="24"/>
                    <a:pt x="11" y="20"/>
                    <a:pt x="17" y="17"/>
                  </a:cubicBezTo>
                  <a:cubicBezTo>
                    <a:pt x="32" y="8"/>
                    <a:pt x="47" y="1"/>
                    <a:pt x="64" y="0"/>
                  </a:cubicBezTo>
                  <a:cubicBezTo>
                    <a:pt x="72" y="0"/>
                    <a:pt x="80" y="2"/>
                    <a:pt x="87" y="5"/>
                  </a:cubicBezTo>
                  <a:cubicBezTo>
                    <a:pt x="97" y="9"/>
                    <a:pt x="99" y="18"/>
                    <a:pt x="95" y="29"/>
                  </a:cubicBezTo>
                  <a:cubicBezTo>
                    <a:pt x="94" y="30"/>
                    <a:pt x="94" y="32"/>
                    <a:pt x="93" y="33"/>
                  </a:cubicBezTo>
                  <a:cubicBezTo>
                    <a:pt x="83" y="46"/>
                    <a:pt x="82" y="60"/>
                    <a:pt x="88" y="75"/>
                  </a:cubicBezTo>
                  <a:cubicBezTo>
                    <a:pt x="91" y="81"/>
                    <a:pt x="92" y="87"/>
                    <a:pt x="93" y="94"/>
                  </a:cubicBezTo>
                  <a:cubicBezTo>
                    <a:pt x="94" y="103"/>
                    <a:pt x="90" y="109"/>
                    <a:pt x="80" y="109"/>
                  </a:cubicBezTo>
                  <a:cubicBezTo>
                    <a:pt x="71" y="109"/>
                    <a:pt x="61" y="107"/>
                    <a:pt x="52" y="104"/>
                  </a:cubicBezTo>
                  <a:cubicBezTo>
                    <a:pt x="33" y="97"/>
                    <a:pt x="19" y="82"/>
                    <a:pt x="7" y="66"/>
                  </a:cubicBezTo>
                  <a:cubicBezTo>
                    <a:pt x="6" y="65"/>
                    <a:pt x="6" y="63"/>
                    <a:pt x="6" y="62"/>
                  </a:cubicBezTo>
                  <a:cubicBezTo>
                    <a:pt x="8" y="56"/>
                    <a:pt x="10" y="50"/>
                    <a:pt x="12" y="45"/>
                  </a:cubicBezTo>
                  <a:cubicBezTo>
                    <a:pt x="26" y="46"/>
                    <a:pt x="41" y="47"/>
                    <a:pt x="55" y="46"/>
                  </a:cubicBezTo>
                  <a:cubicBezTo>
                    <a:pt x="63" y="46"/>
                    <a:pt x="71" y="42"/>
                    <a:pt x="78" y="38"/>
                  </a:cubicBezTo>
                  <a:cubicBezTo>
                    <a:pt x="85" y="35"/>
                    <a:pt x="89" y="28"/>
                    <a:pt x="87" y="20"/>
                  </a:cubicBezTo>
                  <a:cubicBezTo>
                    <a:pt x="85" y="12"/>
                    <a:pt x="78" y="8"/>
                    <a:pt x="71" y="7"/>
                  </a:cubicBezTo>
                  <a:cubicBezTo>
                    <a:pt x="63" y="7"/>
                    <a:pt x="55" y="7"/>
                    <a:pt x="48" y="9"/>
                  </a:cubicBezTo>
                  <a:cubicBezTo>
                    <a:pt x="37" y="14"/>
                    <a:pt x="26" y="20"/>
                    <a:pt x="15" y="26"/>
                  </a:cubicBezTo>
                  <a:cubicBezTo>
                    <a:pt x="11" y="28"/>
                    <a:pt x="9" y="31"/>
                    <a:pt x="5" y="33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-1314450" y="2397125"/>
              <a:ext cx="131763" cy="117475"/>
            </a:xfrm>
            <a:custGeom>
              <a:avLst/>
              <a:gdLst>
                <a:gd name="T0" fmla="*/ 22 w 46"/>
                <a:gd name="T1" fmla="*/ 41 h 41"/>
                <a:gd name="T2" fmla="*/ 0 w 46"/>
                <a:gd name="T3" fmla="*/ 20 h 41"/>
                <a:gd name="T4" fmla="*/ 23 w 46"/>
                <a:gd name="T5" fmla="*/ 0 h 41"/>
                <a:gd name="T6" fmla="*/ 45 w 46"/>
                <a:gd name="T7" fmla="*/ 21 h 41"/>
                <a:gd name="T8" fmla="*/ 22 w 4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1">
                  <a:moveTo>
                    <a:pt x="22" y="41"/>
                  </a:moveTo>
                  <a:cubicBezTo>
                    <a:pt x="10" y="41"/>
                    <a:pt x="0" y="32"/>
                    <a:pt x="0" y="20"/>
                  </a:cubicBezTo>
                  <a:cubicBezTo>
                    <a:pt x="0" y="9"/>
                    <a:pt x="11" y="0"/>
                    <a:pt x="23" y="0"/>
                  </a:cubicBezTo>
                  <a:cubicBezTo>
                    <a:pt x="36" y="0"/>
                    <a:pt x="46" y="9"/>
                    <a:pt x="45" y="21"/>
                  </a:cubicBezTo>
                  <a:cubicBezTo>
                    <a:pt x="45" y="32"/>
                    <a:pt x="35" y="41"/>
                    <a:pt x="22" y="41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4265660" y="2960403"/>
            <a:ext cx="660401" cy="738188"/>
            <a:chOff x="-1581151" y="2314575"/>
            <a:chExt cx="660401" cy="738188"/>
          </a:xfrm>
        </p:grpSpPr>
        <p:sp>
          <p:nvSpPr>
            <p:cNvPr id="74" name="Freeform 4"/>
            <p:cNvSpPr>
              <a:spLocks/>
            </p:cNvSpPr>
            <p:nvPr/>
          </p:nvSpPr>
          <p:spPr bwMode="auto">
            <a:xfrm>
              <a:off x="-1250950" y="2511425"/>
              <a:ext cx="223838" cy="538163"/>
            </a:xfrm>
            <a:custGeom>
              <a:avLst/>
              <a:gdLst>
                <a:gd name="T0" fmla="*/ 52 w 79"/>
                <a:gd name="T1" fmla="*/ 189 h 189"/>
                <a:gd name="T2" fmla="*/ 7 w 79"/>
                <a:gd name="T3" fmla="*/ 88 h 189"/>
                <a:gd name="T4" fmla="*/ 13 w 79"/>
                <a:gd name="T5" fmla="*/ 54 h 189"/>
                <a:gd name="T6" fmla="*/ 8 w 79"/>
                <a:gd name="T7" fmla="*/ 5 h 189"/>
                <a:gd name="T8" fmla="*/ 24 w 79"/>
                <a:gd name="T9" fmla="*/ 6 h 189"/>
                <a:gd name="T10" fmla="*/ 38 w 79"/>
                <a:gd name="T11" fmla="*/ 34 h 189"/>
                <a:gd name="T12" fmla="*/ 39 w 79"/>
                <a:gd name="T13" fmla="*/ 71 h 189"/>
                <a:gd name="T14" fmla="*/ 41 w 79"/>
                <a:gd name="T15" fmla="*/ 93 h 189"/>
                <a:gd name="T16" fmla="*/ 74 w 79"/>
                <a:gd name="T17" fmla="*/ 137 h 189"/>
                <a:gd name="T18" fmla="*/ 78 w 79"/>
                <a:gd name="T19" fmla="*/ 140 h 189"/>
                <a:gd name="T20" fmla="*/ 79 w 79"/>
                <a:gd name="T21" fmla="*/ 140 h 189"/>
                <a:gd name="T22" fmla="*/ 66 w 79"/>
                <a:gd name="T23" fmla="*/ 145 h 189"/>
                <a:gd name="T24" fmla="*/ 52 w 79"/>
                <a:gd name="T25" fmla="*/ 164 h 189"/>
                <a:gd name="T26" fmla="*/ 52 w 79"/>
                <a:gd name="T2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89">
                  <a:moveTo>
                    <a:pt x="52" y="189"/>
                  </a:moveTo>
                  <a:cubicBezTo>
                    <a:pt x="16" y="167"/>
                    <a:pt x="0" y="130"/>
                    <a:pt x="7" y="88"/>
                  </a:cubicBezTo>
                  <a:cubicBezTo>
                    <a:pt x="9" y="77"/>
                    <a:pt x="12" y="65"/>
                    <a:pt x="13" y="54"/>
                  </a:cubicBezTo>
                  <a:cubicBezTo>
                    <a:pt x="16" y="32"/>
                    <a:pt x="15" y="25"/>
                    <a:pt x="8" y="5"/>
                  </a:cubicBezTo>
                  <a:cubicBezTo>
                    <a:pt x="16" y="0"/>
                    <a:pt x="17" y="0"/>
                    <a:pt x="24" y="6"/>
                  </a:cubicBezTo>
                  <a:cubicBezTo>
                    <a:pt x="33" y="13"/>
                    <a:pt x="37" y="23"/>
                    <a:pt x="38" y="34"/>
                  </a:cubicBezTo>
                  <a:cubicBezTo>
                    <a:pt x="38" y="46"/>
                    <a:pt x="38" y="59"/>
                    <a:pt x="39" y="71"/>
                  </a:cubicBezTo>
                  <a:cubicBezTo>
                    <a:pt x="39" y="78"/>
                    <a:pt x="40" y="86"/>
                    <a:pt x="41" y="93"/>
                  </a:cubicBezTo>
                  <a:cubicBezTo>
                    <a:pt x="44" y="113"/>
                    <a:pt x="55" y="128"/>
                    <a:pt x="74" y="137"/>
                  </a:cubicBezTo>
                  <a:cubicBezTo>
                    <a:pt x="75" y="138"/>
                    <a:pt x="77" y="139"/>
                    <a:pt x="78" y="140"/>
                  </a:cubicBezTo>
                  <a:cubicBezTo>
                    <a:pt x="78" y="140"/>
                    <a:pt x="79" y="140"/>
                    <a:pt x="79" y="140"/>
                  </a:cubicBezTo>
                  <a:cubicBezTo>
                    <a:pt x="74" y="142"/>
                    <a:pt x="70" y="143"/>
                    <a:pt x="66" y="145"/>
                  </a:cubicBezTo>
                  <a:cubicBezTo>
                    <a:pt x="57" y="148"/>
                    <a:pt x="52" y="155"/>
                    <a:pt x="52" y="164"/>
                  </a:cubicBezTo>
                  <a:cubicBezTo>
                    <a:pt x="51" y="173"/>
                    <a:pt x="52" y="181"/>
                    <a:pt x="52" y="189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>
              <a:off x="-1473200" y="2511425"/>
              <a:ext cx="209550" cy="541338"/>
            </a:xfrm>
            <a:custGeom>
              <a:avLst/>
              <a:gdLst>
                <a:gd name="T0" fmla="*/ 0 w 74"/>
                <a:gd name="T1" fmla="*/ 140 h 190"/>
                <a:gd name="T2" fmla="*/ 5 w 74"/>
                <a:gd name="T3" fmla="*/ 137 h 190"/>
                <a:gd name="T4" fmla="*/ 40 w 74"/>
                <a:gd name="T5" fmla="*/ 86 h 190"/>
                <a:gd name="T6" fmla="*/ 41 w 74"/>
                <a:gd name="T7" fmla="*/ 46 h 190"/>
                <a:gd name="T8" fmla="*/ 46 w 74"/>
                <a:gd name="T9" fmla="*/ 19 h 190"/>
                <a:gd name="T10" fmla="*/ 54 w 74"/>
                <a:gd name="T11" fmla="*/ 7 h 190"/>
                <a:gd name="T12" fmla="*/ 72 w 74"/>
                <a:gd name="T13" fmla="*/ 5 h 190"/>
                <a:gd name="T14" fmla="*/ 71 w 74"/>
                <a:gd name="T15" fmla="*/ 81 h 190"/>
                <a:gd name="T16" fmla="*/ 73 w 74"/>
                <a:gd name="T17" fmla="*/ 123 h 190"/>
                <a:gd name="T18" fmla="*/ 27 w 74"/>
                <a:gd name="T19" fmla="*/ 190 h 190"/>
                <a:gd name="T20" fmla="*/ 28 w 74"/>
                <a:gd name="T21" fmla="*/ 171 h 190"/>
                <a:gd name="T22" fmla="*/ 7 w 74"/>
                <a:gd name="T23" fmla="*/ 142 h 190"/>
                <a:gd name="T24" fmla="*/ 0 w 74"/>
                <a:gd name="T25" fmla="*/ 14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0">
                  <a:moveTo>
                    <a:pt x="0" y="140"/>
                  </a:moveTo>
                  <a:cubicBezTo>
                    <a:pt x="2" y="139"/>
                    <a:pt x="4" y="138"/>
                    <a:pt x="5" y="137"/>
                  </a:cubicBezTo>
                  <a:cubicBezTo>
                    <a:pt x="27" y="127"/>
                    <a:pt x="38" y="110"/>
                    <a:pt x="40" y="86"/>
                  </a:cubicBezTo>
                  <a:cubicBezTo>
                    <a:pt x="41" y="73"/>
                    <a:pt x="40" y="60"/>
                    <a:pt x="41" y="46"/>
                  </a:cubicBezTo>
                  <a:cubicBezTo>
                    <a:pt x="42" y="37"/>
                    <a:pt x="43" y="28"/>
                    <a:pt x="46" y="19"/>
                  </a:cubicBezTo>
                  <a:cubicBezTo>
                    <a:pt x="47" y="15"/>
                    <a:pt x="51" y="10"/>
                    <a:pt x="54" y="7"/>
                  </a:cubicBezTo>
                  <a:cubicBezTo>
                    <a:pt x="61" y="0"/>
                    <a:pt x="62" y="0"/>
                    <a:pt x="72" y="5"/>
                  </a:cubicBezTo>
                  <a:cubicBezTo>
                    <a:pt x="59" y="30"/>
                    <a:pt x="67" y="56"/>
                    <a:pt x="71" y="81"/>
                  </a:cubicBezTo>
                  <a:cubicBezTo>
                    <a:pt x="73" y="95"/>
                    <a:pt x="74" y="110"/>
                    <a:pt x="73" y="123"/>
                  </a:cubicBezTo>
                  <a:cubicBezTo>
                    <a:pt x="69" y="153"/>
                    <a:pt x="50" y="172"/>
                    <a:pt x="27" y="190"/>
                  </a:cubicBezTo>
                  <a:cubicBezTo>
                    <a:pt x="28" y="183"/>
                    <a:pt x="28" y="177"/>
                    <a:pt x="28" y="171"/>
                  </a:cubicBezTo>
                  <a:cubicBezTo>
                    <a:pt x="28" y="154"/>
                    <a:pt x="23" y="147"/>
                    <a:pt x="7" y="142"/>
                  </a:cubicBezTo>
                  <a:cubicBezTo>
                    <a:pt x="5" y="142"/>
                    <a:pt x="3" y="141"/>
                    <a:pt x="0" y="14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-1581151" y="2314575"/>
              <a:ext cx="287338" cy="312738"/>
            </a:xfrm>
            <a:custGeom>
              <a:avLst/>
              <a:gdLst>
                <a:gd name="T0" fmla="*/ 89 w 101"/>
                <a:gd name="T1" fmla="*/ 46 h 110"/>
                <a:gd name="T2" fmla="*/ 95 w 101"/>
                <a:gd name="T3" fmla="*/ 67 h 110"/>
                <a:gd name="T4" fmla="*/ 29 w 101"/>
                <a:gd name="T5" fmla="*/ 110 h 110"/>
                <a:gd name="T6" fmla="*/ 24 w 101"/>
                <a:gd name="T7" fmla="*/ 110 h 110"/>
                <a:gd name="T8" fmla="*/ 8 w 101"/>
                <a:gd name="T9" fmla="*/ 91 h 110"/>
                <a:gd name="T10" fmla="*/ 14 w 101"/>
                <a:gd name="T11" fmla="*/ 69 h 110"/>
                <a:gd name="T12" fmla="*/ 11 w 101"/>
                <a:gd name="T13" fmla="*/ 40 h 110"/>
                <a:gd name="T14" fmla="*/ 6 w 101"/>
                <a:gd name="T15" fmla="*/ 31 h 110"/>
                <a:gd name="T16" fmla="*/ 15 w 101"/>
                <a:gd name="T17" fmla="*/ 4 h 110"/>
                <a:gd name="T18" fmla="*/ 44 w 101"/>
                <a:gd name="T19" fmla="*/ 2 h 110"/>
                <a:gd name="T20" fmla="*/ 101 w 101"/>
                <a:gd name="T21" fmla="*/ 30 h 110"/>
                <a:gd name="T22" fmla="*/ 96 w 101"/>
                <a:gd name="T23" fmla="*/ 34 h 110"/>
                <a:gd name="T24" fmla="*/ 70 w 101"/>
                <a:gd name="T25" fmla="*/ 18 h 110"/>
                <a:gd name="T26" fmla="*/ 36 w 101"/>
                <a:gd name="T27" fmla="*/ 8 h 110"/>
                <a:gd name="T28" fmla="*/ 25 w 101"/>
                <a:gd name="T29" fmla="*/ 9 h 110"/>
                <a:gd name="T30" fmla="*/ 19 w 101"/>
                <a:gd name="T31" fmla="*/ 37 h 110"/>
                <a:gd name="T32" fmla="*/ 45 w 101"/>
                <a:gd name="T33" fmla="*/ 48 h 110"/>
                <a:gd name="T34" fmla="*/ 89 w 101"/>
                <a:gd name="T35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10">
                  <a:moveTo>
                    <a:pt x="89" y="46"/>
                  </a:moveTo>
                  <a:cubicBezTo>
                    <a:pt x="90" y="52"/>
                    <a:pt x="92" y="58"/>
                    <a:pt x="95" y="67"/>
                  </a:cubicBezTo>
                  <a:cubicBezTo>
                    <a:pt x="78" y="86"/>
                    <a:pt x="59" y="107"/>
                    <a:pt x="29" y="110"/>
                  </a:cubicBezTo>
                  <a:cubicBezTo>
                    <a:pt x="28" y="110"/>
                    <a:pt x="26" y="110"/>
                    <a:pt x="24" y="110"/>
                  </a:cubicBezTo>
                  <a:cubicBezTo>
                    <a:pt x="11" y="110"/>
                    <a:pt x="6" y="104"/>
                    <a:pt x="8" y="91"/>
                  </a:cubicBezTo>
                  <a:cubicBezTo>
                    <a:pt x="9" y="83"/>
                    <a:pt x="12" y="76"/>
                    <a:pt x="14" y="69"/>
                  </a:cubicBezTo>
                  <a:cubicBezTo>
                    <a:pt x="18" y="58"/>
                    <a:pt x="17" y="49"/>
                    <a:pt x="11" y="40"/>
                  </a:cubicBezTo>
                  <a:cubicBezTo>
                    <a:pt x="9" y="37"/>
                    <a:pt x="7" y="34"/>
                    <a:pt x="6" y="31"/>
                  </a:cubicBezTo>
                  <a:cubicBezTo>
                    <a:pt x="0" y="19"/>
                    <a:pt x="4" y="10"/>
                    <a:pt x="15" y="4"/>
                  </a:cubicBezTo>
                  <a:cubicBezTo>
                    <a:pt x="24" y="0"/>
                    <a:pt x="34" y="0"/>
                    <a:pt x="44" y="2"/>
                  </a:cubicBezTo>
                  <a:cubicBezTo>
                    <a:pt x="65" y="6"/>
                    <a:pt x="83" y="16"/>
                    <a:pt x="101" y="30"/>
                  </a:cubicBezTo>
                  <a:cubicBezTo>
                    <a:pt x="99" y="31"/>
                    <a:pt x="97" y="33"/>
                    <a:pt x="96" y="34"/>
                  </a:cubicBezTo>
                  <a:cubicBezTo>
                    <a:pt x="87" y="28"/>
                    <a:pt x="79" y="22"/>
                    <a:pt x="70" y="18"/>
                  </a:cubicBezTo>
                  <a:cubicBezTo>
                    <a:pt x="60" y="12"/>
                    <a:pt x="48" y="7"/>
                    <a:pt x="36" y="8"/>
                  </a:cubicBezTo>
                  <a:cubicBezTo>
                    <a:pt x="32" y="8"/>
                    <a:pt x="28" y="8"/>
                    <a:pt x="25" y="9"/>
                  </a:cubicBezTo>
                  <a:cubicBezTo>
                    <a:pt x="12" y="14"/>
                    <a:pt x="9" y="27"/>
                    <a:pt x="19" y="37"/>
                  </a:cubicBezTo>
                  <a:cubicBezTo>
                    <a:pt x="26" y="44"/>
                    <a:pt x="35" y="47"/>
                    <a:pt x="45" y="48"/>
                  </a:cubicBezTo>
                  <a:cubicBezTo>
                    <a:pt x="60" y="48"/>
                    <a:pt x="75" y="47"/>
                    <a:pt x="89" y="46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-1203325" y="2317750"/>
              <a:ext cx="282575" cy="309563"/>
            </a:xfrm>
            <a:custGeom>
              <a:avLst/>
              <a:gdLst>
                <a:gd name="T0" fmla="*/ 5 w 99"/>
                <a:gd name="T1" fmla="*/ 33 h 109"/>
                <a:gd name="T2" fmla="*/ 0 w 99"/>
                <a:gd name="T3" fmla="*/ 28 h 109"/>
                <a:gd name="T4" fmla="*/ 17 w 99"/>
                <a:gd name="T5" fmla="*/ 17 h 109"/>
                <a:gd name="T6" fmla="*/ 64 w 99"/>
                <a:gd name="T7" fmla="*/ 0 h 109"/>
                <a:gd name="T8" fmla="*/ 87 w 99"/>
                <a:gd name="T9" fmla="*/ 5 h 109"/>
                <a:gd name="T10" fmla="*/ 95 w 99"/>
                <a:gd name="T11" fmla="*/ 29 h 109"/>
                <a:gd name="T12" fmla="*/ 93 w 99"/>
                <a:gd name="T13" fmla="*/ 33 h 109"/>
                <a:gd name="T14" fmla="*/ 88 w 99"/>
                <a:gd name="T15" fmla="*/ 75 h 109"/>
                <a:gd name="T16" fmla="*/ 93 w 99"/>
                <a:gd name="T17" fmla="*/ 94 h 109"/>
                <a:gd name="T18" fmla="*/ 80 w 99"/>
                <a:gd name="T19" fmla="*/ 109 h 109"/>
                <a:gd name="T20" fmla="*/ 52 w 99"/>
                <a:gd name="T21" fmla="*/ 104 h 109"/>
                <a:gd name="T22" fmla="*/ 7 w 99"/>
                <a:gd name="T23" fmla="*/ 66 h 109"/>
                <a:gd name="T24" fmla="*/ 6 w 99"/>
                <a:gd name="T25" fmla="*/ 62 h 109"/>
                <a:gd name="T26" fmla="*/ 12 w 99"/>
                <a:gd name="T27" fmla="*/ 45 h 109"/>
                <a:gd name="T28" fmla="*/ 55 w 99"/>
                <a:gd name="T29" fmla="*/ 46 h 109"/>
                <a:gd name="T30" fmla="*/ 78 w 99"/>
                <a:gd name="T31" fmla="*/ 38 h 109"/>
                <a:gd name="T32" fmla="*/ 87 w 99"/>
                <a:gd name="T33" fmla="*/ 20 h 109"/>
                <a:gd name="T34" fmla="*/ 71 w 99"/>
                <a:gd name="T35" fmla="*/ 7 h 109"/>
                <a:gd name="T36" fmla="*/ 48 w 99"/>
                <a:gd name="T37" fmla="*/ 9 h 109"/>
                <a:gd name="T38" fmla="*/ 15 w 99"/>
                <a:gd name="T39" fmla="*/ 26 h 109"/>
                <a:gd name="T40" fmla="*/ 5 w 99"/>
                <a:gd name="T41" fmla="*/ 3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109">
                  <a:moveTo>
                    <a:pt x="5" y="33"/>
                  </a:moveTo>
                  <a:cubicBezTo>
                    <a:pt x="4" y="32"/>
                    <a:pt x="2" y="30"/>
                    <a:pt x="0" y="28"/>
                  </a:cubicBezTo>
                  <a:cubicBezTo>
                    <a:pt x="6" y="24"/>
                    <a:pt x="11" y="20"/>
                    <a:pt x="17" y="17"/>
                  </a:cubicBezTo>
                  <a:cubicBezTo>
                    <a:pt x="32" y="8"/>
                    <a:pt x="47" y="1"/>
                    <a:pt x="64" y="0"/>
                  </a:cubicBezTo>
                  <a:cubicBezTo>
                    <a:pt x="72" y="0"/>
                    <a:pt x="80" y="2"/>
                    <a:pt x="87" y="5"/>
                  </a:cubicBezTo>
                  <a:cubicBezTo>
                    <a:pt x="97" y="9"/>
                    <a:pt x="99" y="18"/>
                    <a:pt x="95" y="29"/>
                  </a:cubicBezTo>
                  <a:cubicBezTo>
                    <a:pt x="94" y="30"/>
                    <a:pt x="94" y="32"/>
                    <a:pt x="93" y="33"/>
                  </a:cubicBezTo>
                  <a:cubicBezTo>
                    <a:pt x="83" y="46"/>
                    <a:pt x="82" y="60"/>
                    <a:pt x="88" y="75"/>
                  </a:cubicBezTo>
                  <a:cubicBezTo>
                    <a:pt x="91" y="81"/>
                    <a:pt x="92" y="87"/>
                    <a:pt x="93" y="94"/>
                  </a:cubicBezTo>
                  <a:cubicBezTo>
                    <a:pt x="94" y="103"/>
                    <a:pt x="90" y="109"/>
                    <a:pt x="80" y="109"/>
                  </a:cubicBezTo>
                  <a:cubicBezTo>
                    <a:pt x="71" y="109"/>
                    <a:pt x="61" y="107"/>
                    <a:pt x="52" y="104"/>
                  </a:cubicBezTo>
                  <a:cubicBezTo>
                    <a:pt x="33" y="97"/>
                    <a:pt x="19" y="82"/>
                    <a:pt x="7" y="66"/>
                  </a:cubicBezTo>
                  <a:cubicBezTo>
                    <a:pt x="6" y="65"/>
                    <a:pt x="6" y="63"/>
                    <a:pt x="6" y="62"/>
                  </a:cubicBezTo>
                  <a:cubicBezTo>
                    <a:pt x="8" y="56"/>
                    <a:pt x="10" y="50"/>
                    <a:pt x="12" y="45"/>
                  </a:cubicBezTo>
                  <a:cubicBezTo>
                    <a:pt x="26" y="46"/>
                    <a:pt x="41" y="47"/>
                    <a:pt x="55" y="46"/>
                  </a:cubicBezTo>
                  <a:cubicBezTo>
                    <a:pt x="63" y="46"/>
                    <a:pt x="71" y="42"/>
                    <a:pt x="78" y="38"/>
                  </a:cubicBezTo>
                  <a:cubicBezTo>
                    <a:pt x="85" y="35"/>
                    <a:pt x="89" y="28"/>
                    <a:pt x="87" y="20"/>
                  </a:cubicBezTo>
                  <a:cubicBezTo>
                    <a:pt x="85" y="12"/>
                    <a:pt x="78" y="8"/>
                    <a:pt x="71" y="7"/>
                  </a:cubicBezTo>
                  <a:cubicBezTo>
                    <a:pt x="63" y="7"/>
                    <a:pt x="55" y="7"/>
                    <a:pt x="48" y="9"/>
                  </a:cubicBezTo>
                  <a:cubicBezTo>
                    <a:pt x="37" y="14"/>
                    <a:pt x="26" y="20"/>
                    <a:pt x="15" y="26"/>
                  </a:cubicBezTo>
                  <a:cubicBezTo>
                    <a:pt x="11" y="28"/>
                    <a:pt x="9" y="31"/>
                    <a:pt x="5" y="33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-1314450" y="2397125"/>
              <a:ext cx="131763" cy="117475"/>
            </a:xfrm>
            <a:custGeom>
              <a:avLst/>
              <a:gdLst>
                <a:gd name="T0" fmla="*/ 22 w 46"/>
                <a:gd name="T1" fmla="*/ 41 h 41"/>
                <a:gd name="T2" fmla="*/ 0 w 46"/>
                <a:gd name="T3" fmla="*/ 20 h 41"/>
                <a:gd name="T4" fmla="*/ 23 w 46"/>
                <a:gd name="T5" fmla="*/ 0 h 41"/>
                <a:gd name="T6" fmla="*/ 45 w 46"/>
                <a:gd name="T7" fmla="*/ 21 h 41"/>
                <a:gd name="T8" fmla="*/ 22 w 4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1">
                  <a:moveTo>
                    <a:pt x="22" y="41"/>
                  </a:moveTo>
                  <a:cubicBezTo>
                    <a:pt x="10" y="41"/>
                    <a:pt x="0" y="32"/>
                    <a:pt x="0" y="20"/>
                  </a:cubicBezTo>
                  <a:cubicBezTo>
                    <a:pt x="0" y="9"/>
                    <a:pt x="11" y="0"/>
                    <a:pt x="23" y="0"/>
                  </a:cubicBezTo>
                  <a:cubicBezTo>
                    <a:pt x="36" y="0"/>
                    <a:pt x="46" y="9"/>
                    <a:pt x="45" y="21"/>
                  </a:cubicBezTo>
                  <a:cubicBezTo>
                    <a:pt x="45" y="32"/>
                    <a:pt x="35" y="41"/>
                    <a:pt x="22" y="41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 flipH="1">
            <a:off x="7937010" y="116109"/>
            <a:ext cx="1094446" cy="2077811"/>
            <a:chOff x="538816" y="6404"/>
            <a:chExt cx="1431448" cy="2717611"/>
          </a:xfrm>
          <a:solidFill>
            <a:srgbClr val="DB9007"/>
          </a:solidFill>
        </p:grpSpPr>
        <p:sp>
          <p:nvSpPr>
            <p:cNvPr id="20" name="Freeform 13"/>
            <p:cNvSpPr>
              <a:spLocks noEditPoints="1"/>
            </p:cNvSpPr>
            <p:nvPr/>
          </p:nvSpPr>
          <p:spPr bwMode="auto">
            <a:xfrm rot="20807442">
              <a:off x="538816" y="6404"/>
              <a:ext cx="1431448" cy="1665736"/>
            </a:xfrm>
            <a:custGeom>
              <a:avLst/>
              <a:gdLst>
                <a:gd name="T0" fmla="*/ 421 w 421"/>
                <a:gd name="T1" fmla="*/ 211 h 492"/>
                <a:gd name="T2" fmla="*/ 388 w 421"/>
                <a:gd name="T3" fmla="*/ 333 h 492"/>
                <a:gd name="T4" fmla="*/ 273 w 421"/>
                <a:gd name="T5" fmla="*/ 466 h 492"/>
                <a:gd name="T6" fmla="*/ 252 w 421"/>
                <a:gd name="T7" fmla="*/ 480 h 492"/>
                <a:gd name="T8" fmla="*/ 202 w 421"/>
                <a:gd name="T9" fmla="*/ 490 h 492"/>
                <a:gd name="T10" fmla="*/ 185 w 421"/>
                <a:gd name="T11" fmla="*/ 484 h 492"/>
                <a:gd name="T12" fmla="*/ 97 w 421"/>
                <a:gd name="T13" fmla="*/ 413 h 492"/>
                <a:gd name="T14" fmla="*/ 16 w 421"/>
                <a:gd name="T15" fmla="*/ 268 h 492"/>
                <a:gd name="T16" fmla="*/ 52 w 421"/>
                <a:gd name="T17" fmla="*/ 85 h 492"/>
                <a:gd name="T18" fmla="*/ 232 w 421"/>
                <a:gd name="T19" fmla="*/ 5 h 492"/>
                <a:gd name="T20" fmla="*/ 417 w 421"/>
                <a:gd name="T21" fmla="*/ 176 h 492"/>
                <a:gd name="T22" fmla="*/ 421 w 421"/>
                <a:gd name="T23" fmla="*/ 211 h 492"/>
                <a:gd name="T24" fmla="*/ 188 w 421"/>
                <a:gd name="T25" fmla="*/ 79 h 492"/>
                <a:gd name="T26" fmla="*/ 166 w 421"/>
                <a:gd name="T27" fmla="*/ 60 h 492"/>
                <a:gd name="T28" fmla="*/ 107 w 421"/>
                <a:gd name="T29" fmla="*/ 88 h 492"/>
                <a:gd name="T30" fmla="*/ 54 w 421"/>
                <a:gd name="T31" fmla="*/ 207 h 492"/>
                <a:gd name="T32" fmla="*/ 73 w 421"/>
                <a:gd name="T33" fmla="*/ 228 h 492"/>
                <a:gd name="T34" fmla="*/ 93 w 421"/>
                <a:gd name="T35" fmla="*/ 208 h 492"/>
                <a:gd name="T36" fmla="*/ 101 w 421"/>
                <a:gd name="T37" fmla="*/ 167 h 492"/>
                <a:gd name="T38" fmla="*/ 174 w 421"/>
                <a:gd name="T39" fmla="*/ 97 h 492"/>
                <a:gd name="T40" fmla="*/ 188 w 421"/>
                <a:gd name="T41" fmla="*/ 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492">
                  <a:moveTo>
                    <a:pt x="421" y="211"/>
                  </a:moveTo>
                  <a:cubicBezTo>
                    <a:pt x="420" y="255"/>
                    <a:pt x="408" y="295"/>
                    <a:pt x="388" y="333"/>
                  </a:cubicBezTo>
                  <a:cubicBezTo>
                    <a:pt x="360" y="387"/>
                    <a:pt x="322" y="431"/>
                    <a:pt x="273" y="466"/>
                  </a:cubicBezTo>
                  <a:cubicBezTo>
                    <a:pt x="266" y="471"/>
                    <a:pt x="259" y="475"/>
                    <a:pt x="252" y="480"/>
                  </a:cubicBezTo>
                  <a:cubicBezTo>
                    <a:pt x="237" y="490"/>
                    <a:pt x="220" y="492"/>
                    <a:pt x="202" y="490"/>
                  </a:cubicBezTo>
                  <a:cubicBezTo>
                    <a:pt x="196" y="489"/>
                    <a:pt x="191" y="486"/>
                    <a:pt x="185" y="484"/>
                  </a:cubicBezTo>
                  <a:cubicBezTo>
                    <a:pt x="151" y="467"/>
                    <a:pt x="122" y="442"/>
                    <a:pt x="97" y="413"/>
                  </a:cubicBezTo>
                  <a:cubicBezTo>
                    <a:pt x="59" y="371"/>
                    <a:pt x="30" y="324"/>
                    <a:pt x="16" y="268"/>
                  </a:cubicBezTo>
                  <a:cubicBezTo>
                    <a:pt x="0" y="202"/>
                    <a:pt x="9" y="140"/>
                    <a:pt x="52" y="85"/>
                  </a:cubicBezTo>
                  <a:cubicBezTo>
                    <a:pt x="97" y="27"/>
                    <a:pt x="158" y="0"/>
                    <a:pt x="232" y="5"/>
                  </a:cubicBezTo>
                  <a:cubicBezTo>
                    <a:pt x="325" y="12"/>
                    <a:pt x="402" y="84"/>
                    <a:pt x="417" y="176"/>
                  </a:cubicBezTo>
                  <a:cubicBezTo>
                    <a:pt x="419" y="188"/>
                    <a:pt x="419" y="200"/>
                    <a:pt x="421" y="211"/>
                  </a:cubicBezTo>
                  <a:close/>
                  <a:moveTo>
                    <a:pt x="188" y="79"/>
                  </a:moveTo>
                  <a:cubicBezTo>
                    <a:pt x="188" y="67"/>
                    <a:pt x="178" y="58"/>
                    <a:pt x="166" y="60"/>
                  </a:cubicBezTo>
                  <a:cubicBezTo>
                    <a:pt x="144" y="63"/>
                    <a:pt x="124" y="72"/>
                    <a:pt x="107" y="88"/>
                  </a:cubicBezTo>
                  <a:cubicBezTo>
                    <a:pt x="72" y="120"/>
                    <a:pt x="57" y="161"/>
                    <a:pt x="54" y="207"/>
                  </a:cubicBezTo>
                  <a:cubicBezTo>
                    <a:pt x="54" y="218"/>
                    <a:pt x="62" y="227"/>
                    <a:pt x="73" y="228"/>
                  </a:cubicBezTo>
                  <a:cubicBezTo>
                    <a:pt x="84" y="228"/>
                    <a:pt x="91" y="220"/>
                    <a:pt x="93" y="208"/>
                  </a:cubicBezTo>
                  <a:cubicBezTo>
                    <a:pt x="95" y="194"/>
                    <a:pt x="97" y="180"/>
                    <a:pt x="101" y="167"/>
                  </a:cubicBezTo>
                  <a:cubicBezTo>
                    <a:pt x="113" y="131"/>
                    <a:pt x="134" y="104"/>
                    <a:pt x="174" y="97"/>
                  </a:cubicBezTo>
                  <a:cubicBezTo>
                    <a:pt x="183" y="96"/>
                    <a:pt x="188" y="87"/>
                    <a:pt x="18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CBCBCB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 rot="20807442">
              <a:off x="1367347" y="1644733"/>
              <a:ext cx="251432" cy="221432"/>
            </a:xfrm>
            <a:custGeom>
              <a:avLst/>
              <a:gdLst>
                <a:gd name="T0" fmla="*/ 34 w 74"/>
                <a:gd name="T1" fmla="*/ 5 h 65"/>
                <a:gd name="T2" fmla="*/ 62 w 74"/>
                <a:gd name="T3" fmla="*/ 20 h 65"/>
                <a:gd name="T4" fmla="*/ 73 w 74"/>
                <a:gd name="T5" fmla="*/ 49 h 65"/>
                <a:gd name="T6" fmla="*/ 67 w 74"/>
                <a:gd name="T7" fmla="*/ 57 h 65"/>
                <a:gd name="T8" fmla="*/ 28 w 74"/>
                <a:gd name="T9" fmla="*/ 64 h 65"/>
                <a:gd name="T10" fmla="*/ 1 w 74"/>
                <a:gd name="T11" fmla="*/ 51 h 65"/>
                <a:gd name="T12" fmla="*/ 1 w 74"/>
                <a:gd name="T13" fmla="*/ 36 h 65"/>
                <a:gd name="T14" fmla="*/ 7 w 74"/>
                <a:gd name="T15" fmla="*/ 21 h 65"/>
                <a:gd name="T16" fmla="*/ 34 w 74"/>
                <a:gd name="T17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5">
                  <a:moveTo>
                    <a:pt x="34" y="5"/>
                  </a:moveTo>
                  <a:cubicBezTo>
                    <a:pt x="49" y="0"/>
                    <a:pt x="56" y="9"/>
                    <a:pt x="62" y="20"/>
                  </a:cubicBezTo>
                  <a:cubicBezTo>
                    <a:pt x="68" y="29"/>
                    <a:pt x="73" y="38"/>
                    <a:pt x="73" y="49"/>
                  </a:cubicBezTo>
                  <a:cubicBezTo>
                    <a:pt x="74" y="54"/>
                    <a:pt x="72" y="57"/>
                    <a:pt x="67" y="57"/>
                  </a:cubicBezTo>
                  <a:cubicBezTo>
                    <a:pt x="54" y="59"/>
                    <a:pt x="41" y="62"/>
                    <a:pt x="28" y="64"/>
                  </a:cubicBezTo>
                  <a:cubicBezTo>
                    <a:pt x="15" y="65"/>
                    <a:pt x="5" y="61"/>
                    <a:pt x="1" y="51"/>
                  </a:cubicBezTo>
                  <a:cubicBezTo>
                    <a:pt x="0" y="46"/>
                    <a:pt x="0" y="41"/>
                    <a:pt x="1" y="36"/>
                  </a:cubicBezTo>
                  <a:cubicBezTo>
                    <a:pt x="2" y="31"/>
                    <a:pt x="5" y="26"/>
                    <a:pt x="7" y="21"/>
                  </a:cubicBezTo>
                  <a:cubicBezTo>
                    <a:pt x="12" y="10"/>
                    <a:pt x="19" y="0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CBCBCB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 rot="20807442">
              <a:off x="1530945" y="1866861"/>
              <a:ext cx="155717" cy="857154"/>
            </a:xfrm>
            <a:custGeom>
              <a:avLst/>
              <a:gdLst>
                <a:gd name="T0" fmla="*/ 21 w 46"/>
                <a:gd name="T1" fmla="*/ 2 h 253"/>
                <a:gd name="T2" fmla="*/ 35 w 46"/>
                <a:gd name="T3" fmla="*/ 9 h 253"/>
                <a:gd name="T4" fmla="*/ 41 w 46"/>
                <a:gd name="T5" fmla="*/ 49 h 253"/>
                <a:gd name="T6" fmla="*/ 28 w 46"/>
                <a:gd name="T7" fmla="*/ 73 h 253"/>
                <a:gd name="T8" fmla="*/ 24 w 46"/>
                <a:gd name="T9" fmla="*/ 121 h 253"/>
                <a:gd name="T10" fmla="*/ 35 w 46"/>
                <a:gd name="T11" fmla="*/ 149 h 253"/>
                <a:gd name="T12" fmla="*/ 30 w 46"/>
                <a:gd name="T13" fmla="*/ 175 h 253"/>
                <a:gd name="T14" fmla="*/ 26 w 46"/>
                <a:gd name="T15" fmla="*/ 180 h 253"/>
                <a:gd name="T16" fmla="*/ 21 w 46"/>
                <a:gd name="T17" fmla="*/ 228 h 253"/>
                <a:gd name="T18" fmla="*/ 31 w 46"/>
                <a:gd name="T19" fmla="*/ 248 h 253"/>
                <a:gd name="T20" fmla="*/ 23 w 46"/>
                <a:gd name="T21" fmla="*/ 253 h 253"/>
                <a:gd name="T22" fmla="*/ 8 w 46"/>
                <a:gd name="T23" fmla="*/ 192 h 253"/>
                <a:gd name="T24" fmla="*/ 18 w 46"/>
                <a:gd name="T25" fmla="*/ 174 h 253"/>
                <a:gd name="T26" fmla="*/ 22 w 46"/>
                <a:gd name="T27" fmla="*/ 137 h 253"/>
                <a:gd name="T28" fmla="*/ 13 w 46"/>
                <a:gd name="T29" fmla="*/ 121 h 253"/>
                <a:gd name="T30" fmla="*/ 17 w 46"/>
                <a:gd name="T31" fmla="*/ 71 h 253"/>
                <a:gd name="T32" fmla="*/ 18 w 46"/>
                <a:gd name="T33" fmla="*/ 70 h 253"/>
                <a:gd name="T34" fmla="*/ 25 w 46"/>
                <a:gd name="T35" fmla="*/ 10 h 253"/>
                <a:gd name="T36" fmla="*/ 21 w 46"/>
                <a:gd name="T37" fmla="*/ 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253">
                  <a:moveTo>
                    <a:pt x="21" y="2"/>
                  </a:moveTo>
                  <a:cubicBezTo>
                    <a:pt x="31" y="0"/>
                    <a:pt x="31" y="0"/>
                    <a:pt x="35" y="9"/>
                  </a:cubicBezTo>
                  <a:cubicBezTo>
                    <a:pt x="41" y="21"/>
                    <a:pt x="46" y="35"/>
                    <a:pt x="41" y="49"/>
                  </a:cubicBezTo>
                  <a:cubicBezTo>
                    <a:pt x="38" y="58"/>
                    <a:pt x="33" y="66"/>
                    <a:pt x="28" y="73"/>
                  </a:cubicBezTo>
                  <a:cubicBezTo>
                    <a:pt x="11" y="93"/>
                    <a:pt x="11" y="99"/>
                    <a:pt x="24" y="121"/>
                  </a:cubicBezTo>
                  <a:cubicBezTo>
                    <a:pt x="29" y="130"/>
                    <a:pt x="32" y="139"/>
                    <a:pt x="35" y="149"/>
                  </a:cubicBezTo>
                  <a:cubicBezTo>
                    <a:pt x="38" y="158"/>
                    <a:pt x="35" y="167"/>
                    <a:pt x="30" y="175"/>
                  </a:cubicBezTo>
                  <a:cubicBezTo>
                    <a:pt x="28" y="177"/>
                    <a:pt x="27" y="179"/>
                    <a:pt x="26" y="180"/>
                  </a:cubicBezTo>
                  <a:cubicBezTo>
                    <a:pt x="13" y="195"/>
                    <a:pt x="12" y="211"/>
                    <a:pt x="21" y="228"/>
                  </a:cubicBezTo>
                  <a:cubicBezTo>
                    <a:pt x="24" y="234"/>
                    <a:pt x="27" y="241"/>
                    <a:pt x="31" y="248"/>
                  </a:cubicBezTo>
                  <a:cubicBezTo>
                    <a:pt x="29" y="250"/>
                    <a:pt x="26" y="251"/>
                    <a:pt x="23" y="253"/>
                  </a:cubicBezTo>
                  <a:cubicBezTo>
                    <a:pt x="12" y="234"/>
                    <a:pt x="0" y="216"/>
                    <a:pt x="8" y="192"/>
                  </a:cubicBezTo>
                  <a:cubicBezTo>
                    <a:pt x="10" y="186"/>
                    <a:pt x="14" y="180"/>
                    <a:pt x="18" y="174"/>
                  </a:cubicBezTo>
                  <a:cubicBezTo>
                    <a:pt x="28" y="163"/>
                    <a:pt x="28" y="150"/>
                    <a:pt x="22" y="137"/>
                  </a:cubicBezTo>
                  <a:cubicBezTo>
                    <a:pt x="19" y="132"/>
                    <a:pt x="16" y="127"/>
                    <a:pt x="13" y="121"/>
                  </a:cubicBezTo>
                  <a:cubicBezTo>
                    <a:pt x="1" y="102"/>
                    <a:pt x="2" y="88"/>
                    <a:pt x="17" y="71"/>
                  </a:cubicBezTo>
                  <a:cubicBezTo>
                    <a:pt x="17" y="71"/>
                    <a:pt x="17" y="70"/>
                    <a:pt x="18" y="70"/>
                  </a:cubicBezTo>
                  <a:cubicBezTo>
                    <a:pt x="36" y="52"/>
                    <a:pt x="36" y="32"/>
                    <a:pt x="25" y="10"/>
                  </a:cubicBezTo>
                  <a:cubicBezTo>
                    <a:pt x="23" y="7"/>
                    <a:pt x="22" y="5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CBCBCB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 rot="20807442">
              <a:off x="651321" y="280732"/>
              <a:ext cx="455721" cy="575722"/>
            </a:xfrm>
            <a:custGeom>
              <a:avLst/>
              <a:gdLst>
                <a:gd name="T0" fmla="*/ 134 w 134"/>
                <a:gd name="T1" fmla="*/ 21 h 170"/>
                <a:gd name="T2" fmla="*/ 120 w 134"/>
                <a:gd name="T3" fmla="*/ 39 h 170"/>
                <a:gd name="T4" fmla="*/ 47 w 134"/>
                <a:gd name="T5" fmla="*/ 109 h 170"/>
                <a:gd name="T6" fmla="*/ 39 w 134"/>
                <a:gd name="T7" fmla="*/ 150 h 170"/>
                <a:gd name="T8" fmla="*/ 19 w 134"/>
                <a:gd name="T9" fmla="*/ 170 h 170"/>
                <a:gd name="T10" fmla="*/ 0 w 134"/>
                <a:gd name="T11" fmla="*/ 149 h 170"/>
                <a:gd name="T12" fmla="*/ 53 w 134"/>
                <a:gd name="T13" fmla="*/ 30 h 170"/>
                <a:gd name="T14" fmla="*/ 112 w 134"/>
                <a:gd name="T15" fmla="*/ 2 h 170"/>
                <a:gd name="T16" fmla="*/ 134 w 134"/>
                <a:gd name="T17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70">
                  <a:moveTo>
                    <a:pt x="134" y="21"/>
                  </a:moveTo>
                  <a:cubicBezTo>
                    <a:pt x="134" y="29"/>
                    <a:pt x="129" y="38"/>
                    <a:pt x="120" y="39"/>
                  </a:cubicBezTo>
                  <a:cubicBezTo>
                    <a:pt x="80" y="46"/>
                    <a:pt x="59" y="73"/>
                    <a:pt x="47" y="109"/>
                  </a:cubicBezTo>
                  <a:cubicBezTo>
                    <a:pt x="43" y="122"/>
                    <a:pt x="41" y="136"/>
                    <a:pt x="39" y="150"/>
                  </a:cubicBezTo>
                  <a:cubicBezTo>
                    <a:pt x="37" y="162"/>
                    <a:pt x="30" y="170"/>
                    <a:pt x="19" y="170"/>
                  </a:cubicBezTo>
                  <a:cubicBezTo>
                    <a:pt x="8" y="169"/>
                    <a:pt x="0" y="160"/>
                    <a:pt x="0" y="149"/>
                  </a:cubicBezTo>
                  <a:cubicBezTo>
                    <a:pt x="3" y="103"/>
                    <a:pt x="18" y="62"/>
                    <a:pt x="53" y="30"/>
                  </a:cubicBezTo>
                  <a:cubicBezTo>
                    <a:pt x="70" y="14"/>
                    <a:pt x="90" y="5"/>
                    <a:pt x="112" y="2"/>
                  </a:cubicBezTo>
                  <a:cubicBezTo>
                    <a:pt x="124" y="0"/>
                    <a:pt x="134" y="9"/>
                    <a:pt x="13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CBCBCB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11860" y="107203"/>
            <a:ext cx="1055758" cy="2004362"/>
            <a:chOff x="538816" y="6404"/>
            <a:chExt cx="1431448" cy="2717611"/>
          </a:xfrm>
          <a:solidFill>
            <a:srgbClr val="DB9007"/>
          </a:solidFill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 rot="20807442">
              <a:off x="538816" y="6404"/>
              <a:ext cx="1431448" cy="1665736"/>
            </a:xfrm>
            <a:custGeom>
              <a:avLst/>
              <a:gdLst>
                <a:gd name="T0" fmla="*/ 421 w 421"/>
                <a:gd name="T1" fmla="*/ 211 h 492"/>
                <a:gd name="T2" fmla="*/ 388 w 421"/>
                <a:gd name="T3" fmla="*/ 333 h 492"/>
                <a:gd name="T4" fmla="*/ 273 w 421"/>
                <a:gd name="T5" fmla="*/ 466 h 492"/>
                <a:gd name="T6" fmla="*/ 252 w 421"/>
                <a:gd name="T7" fmla="*/ 480 h 492"/>
                <a:gd name="T8" fmla="*/ 202 w 421"/>
                <a:gd name="T9" fmla="*/ 490 h 492"/>
                <a:gd name="T10" fmla="*/ 185 w 421"/>
                <a:gd name="T11" fmla="*/ 484 h 492"/>
                <a:gd name="T12" fmla="*/ 97 w 421"/>
                <a:gd name="T13" fmla="*/ 413 h 492"/>
                <a:gd name="T14" fmla="*/ 16 w 421"/>
                <a:gd name="T15" fmla="*/ 268 h 492"/>
                <a:gd name="T16" fmla="*/ 52 w 421"/>
                <a:gd name="T17" fmla="*/ 85 h 492"/>
                <a:gd name="T18" fmla="*/ 232 w 421"/>
                <a:gd name="T19" fmla="*/ 5 h 492"/>
                <a:gd name="T20" fmla="*/ 417 w 421"/>
                <a:gd name="T21" fmla="*/ 176 h 492"/>
                <a:gd name="T22" fmla="*/ 421 w 421"/>
                <a:gd name="T23" fmla="*/ 211 h 492"/>
                <a:gd name="T24" fmla="*/ 188 w 421"/>
                <a:gd name="T25" fmla="*/ 79 h 492"/>
                <a:gd name="T26" fmla="*/ 166 w 421"/>
                <a:gd name="T27" fmla="*/ 60 h 492"/>
                <a:gd name="T28" fmla="*/ 107 w 421"/>
                <a:gd name="T29" fmla="*/ 88 h 492"/>
                <a:gd name="T30" fmla="*/ 54 w 421"/>
                <a:gd name="T31" fmla="*/ 207 h 492"/>
                <a:gd name="T32" fmla="*/ 73 w 421"/>
                <a:gd name="T33" fmla="*/ 228 h 492"/>
                <a:gd name="T34" fmla="*/ 93 w 421"/>
                <a:gd name="T35" fmla="*/ 208 h 492"/>
                <a:gd name="T36" fmla="*/ 101 w 421"/>
                <a:gd name="T37" fmla="*/ 167 h 492"/>
                <a:gd name="T38" fmla="*/ 174 w 421"/>
                <a:gd name="T39" fmla="*/ 97 h 492"/>
                <a:gd name="T40" fmla="*/ 188 w 421"/>
                <a:gd name="T41" fmla="*/ 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492">
                  <a:moveTo>
                    <a:pt x="421" y="211"/>
                  </a:moveTo>
                  <a:cubicBezTo>
                    <a:pt x="420" y="255"/>
                    <a:pt x="408" y="295"/>
                    <a:pt x="388" y="333"/>
                  </a:cubicBezTo>
                  <a:cubicBezTo>
                    <a:pt x="360" y="387"/>
                    <a:pt x="322" y="431"/>
                    <a:pt x="273" y="466"/>
                  </a:cubicBezTo>
                  <a:cubicBezTo>
                    <a:pt x="266" y="471"/>
                    <a:pt x="259" y="475"/>
                    <a:pt x="252" y="480"/>
                  </a:cubicBezTo>
                  <a:cubicBezTo>
                    <a:pt x="237" y="490"/>
                    <a:pt x="220" y="492"/>
                    <a:pt x="202" y="490"/>
                  </a:cubicBezTo>
                  <a:cubicBezTo>
                    <a:pt x="196" y="489"/>
                    <a:pt x="191" y="486"/>
                    <a:pt x="185" y="484"/>
                  </a:cubicBezTo>
                  <a:cubicBezTo>
                    <a:pt x="151" y="467"/>
                    <a:pt x="122" y="442"/>
                    <a:pt x="97" y="413"/>
                  </a:cubicBezTo>
                  <a:cubicBezTo>
                    <a:pt x="59" y="371"/>
                    <a:pt x="30" y="324"/>
                    <a:pt x="16" y="268"/>
                  </a:cubicBezTo>
                  <a:cubicBezTo>
                    <a:pt x="0" y="202"/>
                    <a:pt x="9" y="140"/>
                    <a:pt x="52" y="85"/>
                  </a:cubicBezTo>
                  <a:cubicBezTo>
                    <a:pt x="97" y="27"/>
                    <a:pt x="158" y="0"/>
                    <a:pt x="232" y="5"/>
                  </a:cubicBezTo>
                  <a:cubicBezTo>
                    <a:pt x="325" y="12"/>
                    <a:pt x="402" y="84"/>
                    <a:pt x="417" y="176"/>
                  </a:cubicBezTo>
                  <a:cubicBezTo>
                    <a:pt x="419" y="188"/>
                    <a:pt x="419" y="200"/>
                    <a:pt x="421" y="211"/>
                  </a:cubicBezTo>
                  <a:close/>
                  <a:moveTo>
                    <a:pt x="188" y="79"/>
                  </a:moveTo>
                  <a:cubicBezTo>
                    <a:pt x="188" y="67"/>
                    <a:pt x="178" y="58"/>
                    <a:pt x="166" y="60"/>
                  </a:cubicBezTo>
                  <a:cubicBezTo>
                    <a:pt x="144" y="63"/>
                    <a:pt x="124" y="72"/>
                    <a:pt x="107" y="88"/>
                  </a:cubicBezTo>
                  <a:cubicBezTo>
                    <a:pt x="72" y="120"/>
                    <a:pt x="57" y="161"/>
                    <a:pt x="54" y="207"/>
                  </a:cubicBezTo>
                  <a:cubicBezTo>
                    <a:pt x="54" y="218"/>
                    <a:pt x="62" y="227"/>
                    <a:pt x="73" y="228"/>
                  </a:cubicBezTo>
                  <a:cubicBezTo>
                    <a:pt x="84" y="228"/>
                    <a:pt x="91" y="220"/>
                    <a:pt x="93" y="208"/>
                  </a:cubicBezTo>
                  <a:cubicBezTo>
                    <a:pt x="95" y="194"/>
                    <a:pt x="97" y="180"/>
                    <a:pt x="101" y="167"/>
                  </a:cubicBezTo>
                  <a:cubicBezTo>
                    <a:pt x="113" y="131"/>
                    <a:pt x="134" y="104"/>
                    <a:pt x="174" y="97"/>
                  </a:cubicBezTo>
                  <a:cubicBezTo>
                    <a:pt x="183" y="96"/>
                    <a:pt x="188" y="87"/>
                    <a:pt x="18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CBCBCB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 rot="20807442">
              <a:off x="1367347" y="1644733"/>
              <a:ext cx="251432" cy="221432"/>
            </a:xfrm>
            <a:custGeom>
              <a:avLst/>
              <a:gdLst>
                <a:gd name="T0" fmla="*/ 34 w 74"/>
                <a:gd name="T1" fmla="*/ 5 h 65"/>
                <a:gd name="T2" fmla="*/ 62 w 74"/>
                <a:gd name="T3" fmla="*/ 20 h 65"/>
                <a:gd name="T4" fmla="*/ 73 w 74"/>
                <a:gd name="T5" fmla="*/ 49 h 65"/>
                <a:gd name="T6" fmla="*/ 67 w 74"/>
                <a:gd name="T7" fmla="*/ 57 h 65"/>
                <a:gd name="T8" fmla="*/ 28 w 74"/>
                <a:gd name="T9" fmla="*/ 64 h 65"/>
                <a:gd name="T10" fmla="*/ 1 w 74"/>
                <a:gd name="T11" fmla="*/ 51 h 65"/>
                <a:gd name="T12" fmla="*/ 1 w 74"/>
                <a:gd name="T13" fmla="*/ 36 h 65"/>
                <a:gd name="T14" fmla="*/ 7 w 74"/>
                <a:gd name="T15" fmla="*/ 21 h 65"/>
                <a:gd name="T16" fmla="*/ 34 w 74"/>
                <a:gd name="T17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5">
                  <a:moveTo>
                    <a:pt x="34" y="5"/>
                  </a:moveTo>
                  <a:cubicBezTo>
                    <a:pt x="49" y="0"/>
                    <a:pt x="56" y="9"/>
                    <a:pt x="62" y="20"/>
                  </a:cubicBezTo>
                  <a:cubicBezTo>
                    <a:pt x="68" y="29"/>
                    <a:pt x="73" y="38"/>
                    <a:pt x="73" y="49"/>
                  </a:cubicBezTo>
                  <a:cubicBezTo>
                    <a:pt x="74" y="54"/>
                    <a:pt x="72" y="57"/>
                    <a:pt x="67" y="57"/>
                  </a:cubicBezTo>
                  <a:cubicBezTo>
                    <a:pt x="54" y="59"/>
                    <a:pt x="41" y="62"/>
                    <a:pt x="28" y="64"/>
                  </a:cubicBezTo>
                  <a:cubicBezTo>
                    <a:pt x="15" y="65"/>
                    <a:pt x="5" y="61"/>
                    <a:pt x="1" y="51"/>
                  </a:cubicBezTo>
                  <a:cubicBezTo>
                    <a:pt x="0" y="46"/>
                    <a:pt x="0" y="41"/>
                    <a:pt x="1" y="36"/>
                  </a:cubicBezTo>
                  <a:cubicBezTo>
                    <a:pt x="2" y="31"/>
                    <a:pt x="5" y="26"/>
                    <a:pt x="7" y="21"/>
                  </a:cubicBezTo>
                  <a:cubicBezTo>
                    <a:pt x="12" y="10"/>
                    <a:pt x="19" y="0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CBCBCB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 rot="20807442">
              <a:off x="1530945" y="1866861"/>
              <a:ext cx="155717" cy="857154"/>
            </a:xfrm>
            <a:custGeom>
              <a:avLst/>
              <a:gdLst>
                <a:gd name="T0" fmla="*/ 21 w 46"/>
                <a:gd name="T1" fmla="*/ 2 h 253"/>
                <a:gd name="T2" fmla="*/ 35 w 46"/>
                <a:gd name="T3" fmla="*/ 9 h 253"/>
                <a:gd name="T4" fmla="*/ 41 w 46"/>
                <a:gd name="T5" fmla="*/ 49 h 253"/>
                <a:gd name="T6" fmla="*/ 28 w 46"/>
                <a:gd name="T7" fmla="*/ 73 h 253"/>
                <a:gd name="T8" fmla="*/ 24 w 46"/>
                <a:gd name="T9" fmla="*/ 121 h 253"/>
                <a:gd name="T10" fmla="*/ 35 w 46"/>
                <a:gd name="T11" fmla="*/ 149 h 253"/>
                <a:gd name="T12" fmla="*/ 30 w 46"/>
                <a:gd name="T13" fmla="*/ 175 h 253"/>
                <a:gd name="T14" fmla="*/ 26 w 46"/>
                <a:gd name="T15" fmla="*/ 180 h 253"/>
                <a:gd name="T16" fmla="*/ 21 w 46"/>
                <a:gd name="T17" fmla="*/ 228 h 253"/>
                <a:gd name="T18" fmla="*/ 31 w 46"/>
                <a:gd name="T19" fmla="*/ 248 h 253"/>
                <a:gd name="T20" fmla="*/ 23 w 46"/>
                <a:gd name="T21" fmla="*/ 253 h 253"/>
                <a:gd name="T22" fmla="*/ 8 w 46"/>
                <a:gd name="T23" fmla="*/ 192 h 253"/>
                <a:gd name="T24" fmla="*/ 18 w 46"/>
                <a:gd name="T25" fmla="*/ 174 h 253"/>
                <a:gd name="T26" fmla="*/ 22 w 46"/>
                <a:gd name="T27" fmla="*/ 137 h 253"/>
                <a:gd name="T28" fmla="*/ 13 w 46"/>
                <a:gd name="T29" fmla="*/ 121 h 253"/>
                <a:gd name="T30" fmla="*/ 17 w 46"/>
                <a:gd name="T31" fmla="*/ 71 h 253"/>
                <a:gd name="T32" fmla="*/ 18 w 46"/>
                <a:gd name="T33" fmla="*/ 70 h 253"/>
                <a:gd name="T34" fmla="*/ 25 w 46"/>
                <a:gd name="T35" fmla="*/ 10 h 253"/>
                <a:gd name="T36" fmla="*/ 21 w 46"/>
                <a:gd name="T37" fmla="*/ 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253">
                  <a:moveTo>
                    <a:pt x="21" y="2"/>
                  </a:moveTo>
                  <a:cubicBezTo>
                    <a:pt x="31" y="0"/>
                    <a:pt x="31" y="0"/>
                    <a:pt x="35" y="9"/>
                  </a:cubicBezTo>
                  <a:cubicBezTo>
                    <a:pt x="41" y="21"/>
                    <a:pt x="46" y="35"/>
                    <a:pt x="41" y="49"/>
                  </a:cubicBezTo>
                  <a:cubicBezTo>
                    <a:pt x="38" y="58"/>
                    <a:pt x="33" y="66"/>
                    <a:pt x="28" y="73"/>
                  </a:cubicBezTo>
                  <a:cubicBezTo>
                    <a:pt x="11" y="93"/>
                    <a:pt x="11" y="99"/>
                    <a:pt x="24" y="121"/>
                  </a:cubicBezTo>
                  <a:cubicBezTo>
                    <a:pt x="29" y="130"/>
                    <a:pt x="32" y="139"/>
                    <a:pt x="35" y="149"/>
                  </a:cubicBezTo>
                  <a:cubicBezTo>
                    <a:pt x="38" y="158"/>
                    <a:pt x="35" y="167"/>
                    <a:pt x="30" y="175"/>
                  </a:cubicBezTo>
                  <a:cubicBezTo>
                    <a:pt x="28" y="177"/>
                    <a:pt x="27" y="179"/>
                    <a:pt x="26" y="180"/>
                  </a:cubicBezTo>
                  <a:cubicBezTo>
                    <a:pt x="13" y="195"/>
                    <a:pt x="12" y="211"/>
                    <a:pt x="21" y="228"/>
                  </a:cubicBezTo>
                  <a:cubicBezTo>
                    <a:pt x="24" y="234"/>
                    <a:pt x="27" y="241"/>
                    <a:pt x="31" y="248"/>
                  </a:cubicBezTo>
                  <a:cubicBezTo>
                    <a:pt x="29" y="250"/>
                    <a:pt x="26" y="251"/>
                    <a:pt x="23" y="253"/>
                  </a:cubicBezTo>
                  <a:cubicBezTo>
                    <a:pt x="12" y="234"/>
                    <a:pt x="0" y="216"/>
                    <a:pt x="8" y="192"/>
                  </a:cubicBezTo>
                  <a:cubicBezTo>
                    <a:pt x="10" y="186"/>
                    <a:pt x="14" y="180"/>
                    <a:pt x="18" y="174"/>
                  </a:cubicBezTo>
                  <a:cubicBezTo>
                    <a:pt x="28" y="163"/>
                    <a:pt x="28" y="150"/>
                    <a:pt x="22" y="137"/>
                  </a:cubicBezTo>
                  <a:cubicBezTo>
                    <a:pt x="19" y="132"/>
                    <a:pt x="16" y="127"/>
                    <a:pt x="13" y="121"/>
                  </a:cubicBezTo>
                  <a:cubicBezTo>
                    <a:pt x="1" y="102"/>
                    <a:pt x="2" y="88"/>
                    <a:pt x="17" y="71"/>
                  </a:cubicBezTo>
                  <a:cubicBezTo>
                    <a:pt x="17" y="71"/>
                    <a:pt x="17" y="70"/>
                    <a:pt x="18" y="70"/>
                  </a:cubicBezTo>
                  <a:cubicBezTo>
                    <a:pt x="36" y="52"/>
                    <a:pt x="36" y="32"/>
                    <a:pt x="25" y="10"/>
                  </a:cubicBezTo>
                  <a:cubicBezTo>
                    <a:pt x="23" y="7"/>
                    <a:pt x="22" y="5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CBCBCB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 rot="20807442">
              <a:off x="651321" y="280732"/>
              <a:ext cx="455721" cy="575722"/>
            </a:xfrm>
            <a:custGeom>
              <a:avLst/>
              <a:gdLst>
                <a:gd name="T0" fmla="*/ 134 w 134"/>
                <a:gd name="T1" fmla="*/ 21 h 170"/>
                <a:gd name="T2" fmla="*/ 120 w 134"/>
                <a:gd name="T3" fmla="*/ 39 h 170"/>
                <a:gd name="T4" fmla="*/ 47 w 134"/>
                <a:gd name="T5" fmla="*/ 109 h 170"/>
                <a:gd name="T6" fmla="*/ 39 w 134"/>
                <a:gd name="T7" fmla="*/ 150 h 170"/>
                <a:gd name="T8" fmla="*/ 19 w 134"/>
                <a:gd name="T9" fmla="*/ 170 h 170"/>
                <a:gd name="T10" fmla="*/ 0 w 134"/>
                <a:gd name="T11" fmla="*/ 149 h 170"/>
                <a:gd name="T12" fmla="*/ 53 w 134"/>
                <a:gd name="T13" fmla="*/ 30 h 170"/>
                <a:gd name="T14" fmla="*/ 112 w 134"/>
                <a:gd name="T15" fmla="*/ 2 h 170"/>
                <a:gd name="T16" fmla="*/ 134 w 134"/>
                <a:gd name="T17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70">
                  <a:moveTo>
                    <a:pt x="134" y="21"/>
                  </a:moveTo>
                  <a:cubicBezTo>
                    <a:pt x="134" y="29"/>
                    <a:pt x="129" y="38"/>
                    <a:pt x="120" y="39"/>
                  </a:cubicBezTo>
                  <a:cubicBezTo>
                    <a:pt x="80" y="46"/>
                    <a:pt x="59" y="73"/>
                    <a:pt x="47" y="109"/>
                  </a:cubicBezTo>
                  <a:cubicBezTo>
                    <a:pt x="43" y="122"/>
                    <a:pt x="41" y="136"/>
                    <a:pt x="39" y="150"/>
                  </a:cubicBezTo>
                  <a:cubicBezTo>
                    <a:pt x="37" y="162"/>
                    <a:pt x="30" y="170"/>
                    <a:pt x="19" y="170"/>
                  </a:cubicBezTo>
                  <a:cubicBezTo>
                    <a:pt x="8" y="169"/>
                    <a:pt x="0" y="160"/>
                    <a:pt x="0" y="149"/>
                  </a:cubicBezTo>
                  <a:cubicBezTo>
                    <a:pt x="3" y="103"/>
                    <a:pt x="18" y="62"/>
                    <a:pt x="53" y="30"/>
                  </a:cubicBezTo>
                  <a:cubicBezTo>
                    <a:pt x="70" y="14"/>
                    <a:pt x="90" y="5"/>
                    <a:pt x="112" y="2"/>
                  </a:cubicBezTo>
                  <a:cubicBezTo>
                    <a:pt x="124" y="0"/>
                    <a:pt x="134" y="9"/>
                    <a:pt x="13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CBCBCB"/>
                </a:solidFill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0" y="63167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 smtClean="0">
                <a:solidFill>
                  <a:schemeClr val="bg1">
                    <a:lumMod val="75000"/>
                  </a:schemeClr>
                </a:solidFill>
              </a:rPr>
              <a:t>Section Break</a:t>
            </a:r>
            <a:endParaRPr lang="ko-KR" altLang="en-US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27" y="1603141"/>
            <a:ext cx="2846250" cy="27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56"/>
          <p:cNvSpPr txBox="1">
            <a:spLocks noGrp="1"/>
          </p:cNvSpPr>
          <p:nvPr>
            <p:ph type="subTitle" idx="4"/>
          </p:nvPr>
        </p:nvSpPr>
        <p:spPr>
          <a:xfrm>
            <a:off x="1261120" y="2151168"/>
            <a:ext cx="1980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 is the second planet from the Sun</a:t>
            </a:r>
            <a:endParaRPr/>
          </a:p>
        </p:txBody>
      </p:sp>
      <p:sp>
        <p:nvSpPr>
          <p:cNvPr id="1508" name="Google Shape;1508;p56"/>
          <p:cNvSpPr txBox="1">
            <a:spLocks noGrp="1"/>
          </p:cNvSpPr>
          <p:nvPr>
            <p:ph type="subTitle" idx="14"/>
          </p:nvPr>
        </p:nvSpPr>
        <p:spPr>
          <a:xfrm>
            <a:off x="3546398" y="2151168"/>
            <a:ext cx="1980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Jupiter is the biggest planet of them all</a:t>
            </a:r>
            <a:endParaRPr/>
          </a:p>
        </p:txBody>
      </p:sp>
      <p:sp>
        <p:nvSpPr>
          <p:cNvPr id="1509" name="Google Shape;1509;p56"/>
          <p:cNvSpPr txBox="1">
            <a:spLocks noGrp="1"/>
          </p:cNvSpPr>
          <p:nvPr>
            <p:ph type="subTitle" idx="15"/>
          </p:nvPr>
        </p:nvSpPr>
        <p:spPr>
          <a:xfrm>
            <a:off x="5859336" y="2151168"/>
            <a:ext cx="1980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Saturn is a gas giant and has several rings</a:t>
            </a:r>
            <a:endParaRPr/>
          </a:p>
        </p:txBody>
      </p:sp>
      <p:sp>
        <p:nvSpPr>
          <p:cNvPr id="1510" name="Google Shape;1510;p56"/>
          <p:cNvSpPr txBox="1">
            <a:spLocks noGrp="1"/>
          </p:cNvSpPr>
          <p:nvPr>
            <p:ph type="subTitle" idx="1"/>
          </p:nvPr>
        </p:nvSpPr>
        <p:spPr>
          <a:xfrm>
            <a:off x="1198668" y="4027320"/>
            <a:ext cx="1980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the farthest planet from the Sun</a:t>
            </a:r>
            <a:endParaRPr/>
          </a:p>
        </p:txBody>
      </p:sp>
      <p:sp>
        <p:nvSpPr>
          <p:cNvPr id="1511" name="Google Shape;1511;p56"/>
          <p:cNvSpPr txBox="1">
            <a:spLocks noGrp="1"/>
          </p:cNvSpPr>
          <p:nvPr>
            <p:ph type="subTitle" idx="2"/>
          </p:nvPr>
        </p:nvSpPr>
        <p:spPr>
          <a:xfrm>
            <a:off x="3542432" y="4036430"/>
            <a:ext cx="1980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Despite being red, Mars is a cold place</a:t>
            </a:r>
            <a:endParaRPr/>
          </a:p>
        </p:txBody>
      </p:sp>
      <p:sp>
        <p:nvSpPr>
          <p:cNvPr id="1512" name="Google Shape;1512;p56"/>
          <p:cNvSpPr txBox="1">
            <a:spLocks noGrp="1"/>
          </p:cNvSpPr>
          <p:nvPr>
            <p:ph type="subTitle" idx="3"/>
          </p:nvPr>
        </p:nvSpPr>
        <p:spPr>
          <a:xfrm>
            <a:off x="5855370" y="4036430"/>
            <a:ext cx="19800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Mercury is the closest planet to the Sun</a:t>
            </a:r>
            <a:endParaRPr/>
          </a:p>
        </p:txBody>
      </p:sp>
      <p:sp>
        <p:nvSpPr>
          <p:cNvPr id="1519" name="Google Shape;1519;p56"/>
          <p:cNvSpPr txBox="1">
            <a:spLocks noGrp="1"/>
          </p:cNvSpPr>
          <p:nvPr>
            <p:ph type="subTitle" idx="5"/>
          </p:nvPr>
        </p:nvSpPr>
        <p:spPr>
          <a:xfrm>
            <a:off x="1233460" y="1864793"/>
            <a:ext cx="198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VENUS</a:t>
            </a:r>
            <a:endParaRPr dirty="0"/>
          </a:p>
        </p:txBody>
      </p:sp>
      <p:sp>
        <p:nvSpPr>
          <p:cNvPr id="1520" name="Google Shape;1520;p56"/>
          <p:cNvSpPr txBox="1">
            <a:spLocks noGrp="1"/>
          </p:cNvSpPr>
          <p:nvPr>
            <p:ph type="subTitle" idx="6"/>
          </p:nvPr>
        </p:nvSpPr>
        <p:spPr>
          <a:xfrm>
            <a:off x="3578228" y="1864793"/>
            <a:ext cx="198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JUPITER</a:t>
            </a:r>
            <a:endParaRPr dirty="0"/>
          </a:p>
        </p:txBody>
      </p:sp>
      <p:sp>
        <p:nvSpPr>
          <p:cNvPr id="1521" name="Google Shape;1521;p56"/>
          <p:cNvSpPr txBox="1">
            <a:spLocks noGrp="1"/>
          </p:cNvSpPr>
          <p:nvPr>
            <p:ph type="subTitle" idx="7"/>
          </p:nvPr>
        </p:nvSpPr>
        <p:spPr>
          <a:xfrm>
            <a:off x="5891166" y="1864793"/>
            <a:ext cx="198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SATURN</a:t>
            </a:r>
            <a:endParaRPr dirty="0"/>
          </a:p>
        </p:txBody>
      </p:sp>
      <p:sp>
        <p:nvSpPr>
          <p:cNvPr id="1522" name="Google Shape;1522;p56"/>
          <p:cNvSpPr txBox="1">
            <a:spLocks noGrp="1"/>
          </p:cNvSpPr>
          <p:nvPr>
            <p:ph type="subTitle" idx="8"/>
          </p:nvPr>
        </p:nvSpPr>
        <p:spPr>
          <a:xfrm>
            <a:off x="1198668" y="3766395"/>
            <a:ext cx="198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NEPTUNE</a:t>
            </a:r>
            <a:endParaRPr dirty="0"/>
          </a:p>
        </p:txBody>
      </p:sp>
      <p:sp>
        <p:nvSpPr>
          <p:cNvPr id="1523" name="Google Shape;1523;p56"/>
          <p:cNvSpPr txBox="1">
            <a:spLocks noGrp="1"/>
          </p:cNvSpPr>
          <p:nvPr>
            <p:ph type="subTitle" idx="9"/>
          </p:nvPr>
        </p:nvSpPr>
        <p:spPr>
          <a:xfrm>
            <a:off x="3556262" y="3766418"/>
            <a:ext cx="198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MARS</a:t>
            </a:r>
            <a:endParaRPr dirty="0"/>
          </a:p>
        </p:txBody>
      </p:sp>
      <p:sp>
        <p:nvSpPr>
          <p:cNvPr id="1524" name="Google Shape;1524;p56"/>
          <p:cNvSpPr txBox="1">
            <a:spLocks noGrp="1"/>
          </p:cNvSpPr>
          <p:nvPr>
            <p:ph type="subTitle" idx="13"/>
          </p:nvPr>
        </p:nvSpPr>
        <p:spPr>
          <a:xfrm>
            <a:off x="5855370" y="3775505"/>
            <a:ext cx="198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MERCURY</a:t>
            </a:r>
            <a:endParaRPr dirty="0"/>
          </a:p>
        </p:txBody>
      </p:sp>
      <p:sp>
        <p:nvSpPr>
          <p:cNvPr id="1525" name="Google Shape;1525;p56"/>
          <p:cNvSpPr txBox="1">
            <a:spLocks noGrp="1"/>
          </p:cNvSpPr>
          <p:nvPr>
            <p:ph type="title"/>
          </p:nvPr>
        </p:nvSpPr>
        <p:spPr>
          <a:xfrm>
            <a:off x="508170" y="56063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FEATURES OF THE TOPIC</a:t>
            </a:r>
            <a:endParaRPr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019754" y="892856"/>
            <a:ext cx="461962" cy="947737"/>
            <a:chOff x="2041526" y="1077913"/>
            <a:chExt cx="461962" cy="947737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155825" y="1344613"/>
              <a:ext cx="320675" cy="296862"/>
            </a:xfrm>
            <a:custGeom>
              <a:avLst/>
              <a:gdLst>
                <a:gd name="T0" fmla="*/ 129 w 286"/>
                <a:gd name="T1" fmla="*/ 264 h 265"/>
                <a:gd name="T2" fmla="*/ 15 w 286"/>
                <a:gd name="T3" fmla="*/ 187 h 265"/>
                <a:gd name="T4" fmla="*/ 14 w 286"/>
                <a:gd name="T5" fmla="*/ 81 h 265"/>
                <a:gd name="T6" fmla="*/ 20 w 286"/>
                <a:gd name="T7" fmla="*/ 65 h 265"/>
                <a:gd name="T8" fmla="*/ 35 w 286"/>
                <a:gd name="T9" fmla="*/ 58 h 265"/>
                <a:gd name="T10" fmla="*/ 96 w 286"/>
                <a:gd name="T11" fmla="*/ 64 h 265"/>
                <a:gd name="T12" fmla="*/ 158 w 286"/>
                <a:gd name="T13" fmla="*/ 40 h 265"/>
                <a:gd name="T14" fmla="*/ 209 w 286"/>
                <a:gd name="T15" fmla="*/ 12 h 265"/>
                <a:gd name="T16" fmla="*/ 275 w 286"/>
                <a:gd name="T17" fmla="*/ 3 h 265"/>
                <a:gd name="T18" fmla="*/ 284 w 286"/>
                <a:gd name="T19" fmla="*/ 17 h 265"/>
                <a:gd name="T20" fmla="*/ 277 w 286"/>
                <a:gd name="T21" fmla="*/ 64 h 265"/>
                <a:gd name="T22" fmla="*/ 259 w 286"/>
                <a:gd name="T23" fmla="*/ 155 h 265"/>
                <a:gd name="T24" fmla="*/ 187 w 286"/>
                <a:gd name="T25" fmla="*/ 249 h 265"/>
                <a:gd name="T26" fmla="*/ 129 w 286"/>
                <a:gd name="T27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65">
                  <a:moveTo>
                    <a:pt x="129" y="264"/>
                  </a:moveTo>
                  <a:cubicBezTo>
                    <a:pt x="80" y="265"/>
                    <a:pt x="35" y="234"/>
                    <a:pt x="15" y="187"/>
                  </a:cubicBezTo>
                  <a:cubicBezTo>
                    <a:pt x="0" y="152"/>
                    <a:pt x="1" y="117"/>
                    <a:pt x="14" y="81"/>
                  </a:cubicBezTo>
                  <a:cubicBezTo>
                    <a:pt x="16" y="76"/>
                    <a:pt x="18" y="71"/>
                    <a:pt x="20" y="65"/>
                  </a:cubicBezTo>
                  <a:cubicBezTo>
                    <a:pt x="23" y="58"/>
                    <a:pt x="27" y="56"/>
                    <a:pt x="35" y="58"/>
                  </a:cubicBezTo>
                  <a:cubicBezTo>
                    <a:pt x="55" y="63"/>
                    <a:pt x="75" y="66"/>
                    <a:pt x="96" y="64"/>
                  </a:cubicBezTo>
                  <a:cubicBezTo>
                    <a:pt x="119" y="61"/>
                    <a:pt x="139" y="52"/>
                    <a:pt x="158" y="40"/>
                  </a:cubicBezTo>
                  <a:cubicBezTo>
                    <a:pt x="175" y="30"/>
                    <a:pt x="192" y="20"/>
                    <a:pt x="209" y="12"/>
                  </a:cubicBezTo>
                  <a:cubicBezTo>
                    <a:pt x="230" y="2"/>
                    <a:pt x="252" y="0"/>
                    <a:pt x="275" y="3"/>
                  </a:cubicBezTo>
                  <a:cubicBezTo>
                    <a:pt x="282" y="4"/>
                    <a:pt x="286" y="9"/>
                    <a:pt x="284" y="17"/>
                  </a:cubicBezTo>
                  <a:cubicBezTo>
                    <a:pt x="282" y="33"/>
                    <a:pt x="280" y="48"/>
                    <a:pt x="277" y="64"/>
                  </a:cubicBezTo>
                  <a:cubicBezTo>
                    <a:pt x="271" y="94"/>
                    <a:pt x="266" y="125"/>
                    <a:pt x="259" y="155"/>
                  </a:cubicBezTo>
                  <a:cubicBezTo>
                    <a:pt x="249" y="197"/>
                    <a:pt x="225" y="229"/>
                    <a:pt x="187" y="249"/>
                  </a:cubicBezTo>
                  <a:cubicBezTo>
                    <a:pt x="169" y="259"/>
                    <a:pt x="149" y="264"/>
                    <a:pt x="129" y="264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192338" y="1077913"/>
              <a:ext cx="311150" cy="323850"/>
            </a:xfrm>
            <a:custGeom>
              <a:avLst/>
              <a:gdLst>
                <a:gd name="T0" fmla="*/ 142 w 276"/>
                <a:gd name="T1" fmla="*/ 0 h 289"/>
                <a:gd name="T2" fmla="*/ 269 w 276"/>
                <a:gd name="T3" fmla="*/ 39 h 289"/>
                <a:gd name="T4" fmla="*/ 275 w 276"/>
                <a:gd name="T5" fmla="*/ 48 h 289"/>
                <a:gd name="T6" fmla="*/ 265 w 276"/>
                <a:gd name="T7" fmla="*/ 146 h 289"/>
                <a:gd name="T8" fmla="*/ 258 w 276"/>
                <a:gd name="T9" fmla="*/ 211 h 289"/>
                <a:gd name="T10" fmla="*/ 243 w 276"/>
                <a:gd name="T11" fmla="*/ 224 h 289"/>
                <a:gd name="T12" fmla="*/ 145 w 276"/>
                <a:gd name="T13" fmla="*/ 246 h 289"/>
                <a:gd name="T14" fmla="*/ 104 w 276"/>
                <a:gd name="T15" fmla="*/ 271 h 289"/>
                <a:gd name="T16" fmla="*/ 10 w 276"/>
                <a:gd name="T17" fmla="*/ 280 h 289"/>
                <a:gd name="T18" fmla="*/ 3 w 276"/>
                <a:gd name="T19" fmla="*/ 264 h 289"/>
                <a:gd name="T20" fmla="*/ 29 w 276"/>
                <a:gd name="T21" fmla="*/ 209 h 289"/>
                <a:gd name="T22" fmla="*/ 140 w 276"/>
                <a:gd name="T23" fmla="*/ 4 h 289"/>
                <a:gd name="T24" fmla="*/ 142 w 276"/>
                <a:gd name="T2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89">
                  <a:moveTo>
                    <a:pt x="142" y="0"/>
                  </a:moveTo>
                  <a:cubicBezTo>
                    <a:pt x="185" y="13"/>
                    <a:pt x="227" y="26"/>
                    <a:pt x="269" y="39"/>
                  </a:cubicBezTo>
                  <a:cubicBezTo>
                    <a:pt x="274" y="41"/>
                    <a:pt x="276" y="43"/>
                    <a:pt x="275" y="48"/>
                  </a:cubicBezTo>
                  <a:cubicBezTo>
                    <a:pt x="272" y="81"/>
                    <a:pt x="268" y="113"/>
                    <a:pt x="265" y="146"/>
                  </a:cubicBezTo>
                  <a:cubicBezTo>
                    <a:pt x="263" y="168"/>
                    <a:pt x="260" y="189"/>
                    <a:pt x="258" y="211"/>
                  </a:cubicBezTo>
                  <a:cubicBezTo>
                    <a:pt x="256" y="222"/>
                    <a:pt x="253" y="225"/>
                    <a:pt x="243" y="224"/>
                  </a:cubicBezTo>
                  <a:cubicBezTo>
                    <a:pt x="208" y="220"/>
                    <a:pt x="175" y="228"/>
                    <a:pt x="145" y="246"/>
                  </a:cubicBezTo>
                  <a:cubicBezTo>
                    <a:pt x="131" y="255"/>
                    <a:pt x="118" y="263"/>
                    <a:pt x="104" y="271"/>
                  </a:cubicBezTo>
                  <a:cubicBezTo>
                    <a:pt x="74" y="287"/>
                    <a:pt x="42" y="289"/>
                    <a:pt x="10" y="280"/>
                  </a:cubicBezTo>
                  <a:cubicBezTo>
                    <a:pt x="3" y="278"/>
                    <a:pt x="0" y="272"/>
                    <a:pt x="3" y="264"/>
                  </a:cubicBezTo>
                  <a:cubicBezTo>
                    <a:pt x="12" y="246"/>
                    <a:pt x="20" y="227"/>
                    <a:pt x="29" y="209"/>
                  </a:cubicBezTo>
                  <a:cubicBezTo>
                    <a:pt x="64" y="139"/>
                    <a:pt x="101" y="71"/>
                    <a:pt x="140" y="4"/>
                  </a:cubicBezTo>
                  <a:cubicBezTo>
                    <a:pt x="140" y="3"/>
                    <a:pt x="141" y="1"/>
                    <a:pt x="142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41526" y="1647825"/>
              <a:ext cx="231775" cy="377825"/>
            </a:xfrm>
            <a:custGeom>
              <a:avLst/>
              <a:gdLst>
                <a:gd name="T0" fmla="*/ 175 w 206"/>
                <a:gd name="T1" fmla="*/ 0 h 338"/>
                <a:gd name="T2" fmla="*/ 180 w 206"/>
                <a:gd name="T3" fmla="*/ 2 h 338"/>
                <a:gd name="T4" fmla="*/ 195 w 206"/>
                <a:gd name="T5" fmla="*/ 6 h 338"/>
                <a:gd name="T6" fmla="*/ 203 w 206"/>
                <a:gd name="T7" fmla="*/ 22 h 338"/>
                <a:gd name="T8" fmla="*/ 179 w 206"/>
                <a:gd name="T9" fmla="*/ 100 h 338"/>
                <a:gd name="T10" fmla="*/ 129 w 206"/>
                <a:gd name="T11" fmla="*/ 258 h 338"/>
                <a:gd name="T12" fmla="*/ 131 w 206"/>
                <a:gd name="T13" fmla="*/ 266 h 338"/>
                <a:gd name="T14" fmla="*/ 182 w 206"/>
                <a:gd name="T15" fmla="*/ 324 h 338"/>
                <a:gd name="T16" fmla="*/ 183 w 206"/>
                <a:gd name="T17" fmla="*/ 326 h 338"/>
                <a:gd name="T18" fmla="*/ 184 w 206"/>
                <a:gd name="T19" fmla="*/ 335 h 338"/>
                <a:gd name="T20" fmla="*/ 177 w 206"/>
                <a:gd name="T21" fmla="*/ 336 h 338"/>
                <a:gd name="T22" fmla="*/ 124 w 206"/>
                <a:gd name="T23" fmla="*/ 320 h 338"/>
                <a:gd name="T24" fmla="*/ 8 w 206"/>
                <a:gd name="T25" fmla="*/ 285 h 338"/>
                <a:gd name="T26" fmla="*/ 5 w 206"/>
                <a:gd name="T27" fmla="*/ 284 h 338"/>
                <a:gd name="T28" fmla="*/ 0 w 206"/>
                <a:gd name="T29" fmla="*/ 277 h 338"/>
                <a:gd name="T30" fmla="*/ 5 w 206"/>
                <a:gd name="T31" fmla="*/ 272 h 338"/>
                <a:gd name="T32" fmla="*/ 33 w 206"/>
                <a:gd name="T33" fmla="*/ 264 h 338"/>
                <a:gd name="T34" fmla="*/ 83 w 206"/>
                <a:gd name="T35" fmla="*/ 251 h 338"/>
                <a:gd name="T36" fmla="*/ 89 w 206"/>
                <a:gd name="T37" fmla="*/ 245 h 338"/>
                <a:gd name="T38" fmla="*/ 149 w 206"/>
                <a:gd name="T39" fmla="*/ 54 h 338"/>
                <a:gd name="T40" fmla="*/ 163 w 206"/>
                <a:gd name="T41" fmla="*/ 10 h 338"/>
                <a:gd name="T42" fmla="*/ 175 w 206"/>
                <a:gd name="T4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8">
                  <a:moveTo>
                    <a:pt x="175" y="0"/>
                  </a:moveTo>
                  <a:cubicBezTo>
                    <a:pt x="176" y="0"/>
                    <a:pt x="178" y="1"/>
                    <a:pt x="180" y="2"/>
                  </a:cubicBezTo>
                  <a:cubicBezTo>
                    <a:pt x="185" y="3"/>
                    <a:pt x="190" y="5"/>
                    <a:pt x="195" y="6"/>
                  </a:cubicBezTo>
                  <a:cubicBezTo>
                    <a:pt x="203" y="9"/>
                    <a:pt x="206" y="14"/>
                    <a:pt x="203" y="22"/>
                  </a:cubicBezTo>
                  <a:cubicBezTo>
                    <a:pt x="195" y="48"/>
                    <a:pt x="187" y="74"/>
                    <a:pt x="179" y="100"/>
                  </a:cubicBezTo>
                  <a:cubicBezTo>
                    <a:pt x="163" y="153"/>
                    <a:pt x="146" y="205"/>
                    <a:pt x="129" y="258"/>
                  </a:cubicBezTo>
                  <a:cubicBezTo>
                    <a:pt x="128" y="261"/>
                    <a:pt x="129" y="263"/>
                    <a:pt x="131" y="266"/>
                  </a:cubicBezTo>
                  <a:cubicBezTo>
                    <a:pt x="148" y="285"/>
                    <a:pt x="165" y="305"/>
                    <a:pt x="182" y="324"/>
                  </a:cubicBezTo>
                  <a:cubicBezTo>
                    <a:pt x="182" y="325"/>
                    <a:pt x="183" y="326"/>
                    <a:pt x="183" y="326"/>
                  </a:cubicBezTo>
                  <a:cubicBezTo>
                    <a:pt x="185" y="329"/>
                    <a:pt x="187" y="332"/>
                    <a:pt x="184" y="335"/>
                  </a:cubicBezTo>
                  <a:cubicBezTo>
                    <a:pt x="182" y="338"/>
                    <a:pt x="180" y="337"/>
                    <a:pt x="177" y="336"/>
                  </a:cubicBezTo>
                  <a:cubicBezTo>
                    <a:pt x="159" y="331"/>
                    <a:pt x="142" y="326"/>
                    <a:pt x="124" y="320"/>
                  </a:cubicBezTo>
                  <a:cubicBezTo>
                    <a:pt x="86" y="308"/>
                    <a:pt x="47" y="297"/>
                    <a:pt x="8" y="285"/>
                  </a:cubicBezTo>
                  <a:cubicBezTo>
                    <a:pt x="7" y="284"/>
                    <a:pt x="6" y="284"/>
                    <a:pt x="5" y="284"/>
                  </a:cubicBezTo>
                  <a:cubicBezTo>
                    <a:pt x="3" y="282"/>
                    <a:pt x="0" y="279"/>
                    <a:pt x="0" y="277"/>
                  </a:cubicBezTo>
                  <a:cubicBezTo>
                    <a:pt x="0" y="275"/>
                    <a:pt x="3" y="272"/>
                    <a:pt x="5" y="272"/>
                  </a:cubicBezTo>
                  <a:cubicBezTo>
                    <a:pt x="15" y="269"/>
                    <a:pt x="24" y="267"/>
                    <a:pt x="33" y="264"/>
                  </a:cubicBezTo>
                  <a:cubicBezTo>
                    <a:pt x="50" y="260"/>
                    <a:pt x="66" y="255"/>
                    <a:pt x="83" y="251"/>
                  </a:cubicBezTo>
                  <a:cubicBezTo>
                    <a:pt x="87" y="250"/>
                    <a:pt x="88" y="248"/>
                    <a:pt x="89" y="245"/>
                  </a:cubicBezTo>
                  <a:cubicBezTo>
                    <a:pt x="109" y="181"/>
                    <a:pt x="129" y="118"/>
                    <a:pt x="149" y="54"/>
                  </a:cubicBezTo>
                  <a:cubicBezTo>
                    <a:pt x="154" y="39"/>
                    <a:pt x="158" y="25"/>
                    <a:pt x="163" y="10"/>
                  </a:cubicBezTo>
                  <a:cubicBezTo>
                    <a:pt x="165" y="3"/>
                    <a:pt x="169" y="0"/>
                    <a:pt x="175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98" name="Grupo 97"/>
          <p:cNvGrpSpPr/>
          <p:nvPr/>
        </p:nvGrpSpPr>
        <p:grpSpPr>
          <a:xfrm>
            <a:off x="4441488" y="915082"/>
            <a:ext cx="461962" cy="947737"/>
            <a:chOff x="2041526" y="1077913"/>
            <a:chExt cx="461962" cy="947737"/>
          </a:xfrm>
        </p:grpSpPr>
        <p:sp>
          <p:nvSpPr>
            <p:cNvPr id="99" name="Freeform 4"/>
            <p:cNvSpPr>
              <a:spLocks/>
            </p:cNvSpPr>
            <p:nvPr/>
          </p:nvSpPr>
          <p:spPr bwMode="auto">
            <a:xfrm>
              <a:off x="2155825" y="1344613"/>
              <a:ext cx="320675" cy="296862"/>
            </a:xfrm>
            <a:custGeom>
              <a:avLst/>
              <a:gdLst>
                <a:gd name="T0" fmla="*/ 129 w 286"/>
                <a:gd name="T1" fmla="*/ 264 h 265"/>
                <a:gd name="T2" fmla="*/ 15 w 286"/>
                <a:gd name="T3" fmla="*/ 187 h 265"/>
                <a:gd name="T4" fmla="*/ 14 w 286"/>
                <a:gd name="T5" fmla="*/ 81 h 265"/>
                <a:gd name="T6" fmla="*/ 20 w 286"/>
                <a:gd name="T7" fmla="*/ 65 h 265"/>
                <a:gd name="T8" fmla="*/ 35 w 286"/>
                <a:gd name="T9" fmla="*/ 58 h 265"/>
                <a:gd name="T10" fmla="*/ 96 w 286"/>
                <a:gd name="T11" fmla="*/ 64 h 265"/>
                <a:gd name="T12" fmla="*/ 158 w 286"/>
                <a:gd name="T13" fmla="*/ 40 h 265"/>
                <a:gd name="T14" fmla="*/ 209 w 286"/>
                <a:gd name="T15" fmla="*/ 12 h 265"/>
                <a:gd name="T16" fmla="*/ 275 w 286"/>
                <a:gd name="T17" fmla="*/ 3 h 265"/>
                <a:gd name="T18" fmla="*/ 284 w 286"/>
                <a:gd name="T19" fmla="*/ 17 h 265"/>
                <a:gd name="T20" fmla="*/ 277 w 286"/>
                <a:gd name="T21" fmla="*/ 64 h 265"/>
                <a:gd name="T22" fmla="*/ 259 w 286"/>
                <a:gd name="T23" fmla="*/ 155 h 265"/>
                <a:gd name="T24" fmla="*/ 187 w 286"/>
                <a:gd name="T25" fmla="*/ 249 h 265"/>
                <a:gd name="T26" fmla="*/ 129 w 286"/>
                <a:gd name="T27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65">
                  <a:moveTo>
                    <a:pt x="129" y="264"/>
                  </a:moveTo>
                  <a:cubicBezTo>
                    <a:pt x="80" y="265"/>
                    <a:pt x="35" y="234"/>
                    <a:pt x="15" y="187"/>
                  </a:cubicBezTo>
                  <a:cubicBezTo>
                    <a:pt x="0" y="152"/>
                    <a:pt x="1" y="117"/>
                    <a:pt x="14" y="81"/>
                  </a:cubicBezTo>
                  <a:cubicBezTo>
                    <a:pt x="16" y="76"/>
                    <a:pt x="18" y="71"/>
                    <a:pt x="20" y="65"/>
                  </a:cubicBezTo>
                  <a:cubicBezTo>
                    <a:pt x="23" y="58"/>
                    <a:pt x="27" y="56"/>
                    <a:pt x="35" y="58"/>
                  </a:cubicBezTo>
                  <a:cubicBezTo>
                    <a:pt x="55" y="63"/>
                    <a:pt x="75" y="66"/>
                    <a:pt x="96" y="64"/>
                  </a:cubicBezTo>
                  <a:cubicBezTo>
                    <a:pt x="119" y="61"/>
                    <a:pt x="139" y="52"/>
                    <a:pt x="158" y="40"/>
                  </a:cubicBezTo>
                  <a:cubicBezTo>
                    <a:pt x="175" y="30"/>
                    <a:pt x="192" y="20"/>
                    <a:pt x="209" y="12"/>
                  </a:cubicBezTo>
                  <a:cubicBezTo>
                    <a:pt x="230" y="2"/>
                    <a:pt x="252" y="0"/>
                    <a:pt x="275" y="3"/>
                  </a:cubicBezTo>
                  <a:cubicBezTo>
                    <a:pt x="282" y="4"/>
                    <a:pt x="286" y="9"/>
                    <a:pt x="284" y="17"/>
                  </a:cubicBezTo>
                  <a:cubicBezTo>
                    <a:pt x="282" y="33"/>
                    <a:pt x="280" y="48"/>
                    <a:pt x="277" y="64"/>
                  </a:cubicBezTo>
                  <a:cubicBezTo>
                    <a:pt x="271" y="94"/>
                    <a:pt x="266" y="125"/>
                    <a:pt x="259" y="155"/>
                  </a:cubicBezTo>
                  <a:cubicBezTo>
                    <a:pt x="249" y="197"/>
                    <a:pt x="225" y="229"/>
                    <a:pt x="187" y="249"/>
                  </a:cubicBezTo>
                  <a:cubicBezTo>
                    <a:pt x="169" y="259"/>
                    <a:pt x="149" y="264"/>
                    <a:pt x="129" y="264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>
              <a:off x="2192338" y="1077913"/>
              <a:ext cx="311150" cy="323850"/>
            </a:xfrm>
            <a:custGeom>
              <a:avLst/>
              <a:gdLst>
                <a:gd name="T0" fmla="*/ 142 w 276"/>
                <a:gd name="T1" fmla="*/ 0 h 289"/>
                <a:gd name="T2" fmla="*/ 269 w 276"/>
                <a:gd name="T3" fmla="*/ 39 h 289"/>
                <a:gd name="T4" fmla="*/ 275 w 276"/>
                <a:gd name="T5" fmla="*/ 48 h 289"/>
                <a:gd name="T6" fmla="*/ 265 w 276"/>
                <a:gd name="T7" fmla="*/ 146 h 289"/>
                <a:gd name="T8" fmla="*/ 258 w 276"/>
                <a:gd name="T9" fmla="*/ 211 h 289"/>
                <a:gd name="T10" fmla="*/ 243 w 276"/>
                <a:gd name="T11" fmla="*/ 224 h 289"/>
                <a:gd name="T12" fmla="*/ 145 w 276"/>
                <a:gd name="T13" fmla="*/ 246 h 289"/>
                <a:gd name="T14" fmla="*/ 104 w 276"/>
                <a:gd name="T15" fmla="*/ 271 h 289"/>
                <a:gd name="T16" fmla="*/ 10 w 276"/>
                <a:gd name="T17" fmla="*/ 280 h 289"/>
                <a:gd name="T18" fmla="*/ 3 w 276"/>
                <a:gd name="T19" fmla="*/ 264 h 289"/>
                <a:gd name="T20" fmla="*/ 29 w 276"/>
                <a:gd name="T21" fmla="*/ 209 h 289"/>
                <a:gd name="T22" fmla="*/ 140 w 276"/>
                <a:gd name="T23" fmla="*/ 4 h 289"/>
                <a:gd name="T24" fmla="*/ 142 w 276"/>
                <a:gd name="T2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89">
                  <a:moveTo>
                    <a:pt x="142" y="0"/>
                  </a:moveTo>
                  <a:cubicBezTo>
                    <a:pt x="185" y="13"/>
                    <a:pt x="227" y="26"/>
                    <a:pt x="269" y="39"/>
                  </a:cubicBezTo>
                  <a:cubicBezTo>
                    <a:pt x="274" y="41"/>
                    <a:pt x="276" y="43"/>
                    <a:pt x="275" y="48"/>
                  </a:cubicBezTo>
                  <a:cubicBezTo>
                    <a:pt x="272" y="81"/>
                    <a:pt x="268" y="113"/>
                    <a:pt x="265" y="146"/>
                  </a:cubicBezTo>
                  <a:cubicBezTo>
                    <a:pt x="263" y="168"/>
                    <a:pt x="260" y="189"/>
                    <a:pt x="258" y="211"/>
                  </a:cubicBezTo>
                  <a:cubicBezTo>
                    <a:pt x="256" y="222"/>
                    <a:pt x="253" y="225"/>
                    <a:pt x="243" y="224"/>
                  </a:cubicBezTo>
                  <a:cubicBezTo>
                    <a:pt x="208" y="220"/>
                    <a:pt x="175" y="228"/>
                    <a:pt x="145" y="246"/>
                  </a:cubicBezTo>
                  <a:cubicBezTo>
                    <a:pt x="131" y="255"/>
                    <a:pt x="118" y="263"/>
                    <a:pt x="104" y="271"/>
                  </a:cubicBezTo>
                  <a:cubicBezTo>
                    <a:pt x="74" y="287"/>
                    <a:pt x="42" y="289"/>
                    <a:pt x="10" y="280"/>
                  </a:cubicBezTo>
                  <a:cubicBezTo>
                    <a:pt x="3" y="278"/>
                    <a:pt x="0" y="272"/>
                    <a:pt x="3" y="264"/>
                  </a:cubicBezTo>
                  <a:cubicBezTo>
                    <a:pt x="12" y="246"/>
                    <a:pt x="20" y="227"/>
                    <a:pt x="29" y="209"/>
                  </a:cubicBezTo>
                  <a:cubicBezTo>
                    <a:pt x="64" y="139"/>
                    <a:pt x="101" y="71"/>
                    <a:pt x="140" y="4"/>
                  </a:cubicBezTo>
                  <a:cubicBezTo>
                    <a:pt x="140" y="3"/>
                    <a:pt x="141" y="1"/>
                    <a:pt x="142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2041526" y="1647825"/>
              <a:ext cx="231775" cy="377825"/>
            </a:xfrm>
            <a:custGeom>
              <a:avLst/>
              <a:gdLst>
                <a:gd name="T0" fmla="*/ 175 w 206"/>
                <a:gd name="T1" fmla="*/ 0 h 338"/>
                <a:gd name="T2" fmla="*/ 180 w 206"/>
                <a:gd name="T3" fmla="*/ 2 h 338"/>
                <a:gd name="T4" fmla="*/ 195 w 206"/>
                <a:gd name="T5" fmla="*/ 6 h 338"/>
                <a:gd name="T6" fmla="*/ 203 w 206"/>
                <a:gd name="T7" fmla="*/ 22 h 338"/>
                <a:gd name="T8" fmla="*/ 179 w 206"/>
                <a:gd name="T9" fmla="*/ 100 h 338"/>
                <a:gd name="T10" fmla="*/ 129 w 206"/>
                <a:gd name="T11" fmla="*/ 258 h 338"/>
                <a:gd name="T12" fmla="*/ 131 w 206"/>
                <a:gd name="T13" fmla="*/ 266 h 338"/>
                <a:gd name="T14" fmla="*/ 182 w 206"/>
                <a:gd name="T15" fmla="*/ 324 h 338"/>
                <a:gd name="T16" fmla="*/ 183 w 206"/>
                <a:gd name="T17" fmla="*/ 326 h 338"/>
                <a:gd name="T18" fmla="*/ 184 w 206"/>
                <a:gd name="T19" fmla="*/ 335 h 338"/>
                <a:gd name="T20" fmla="*/ 177 w 206"/>
                <a:gd name="T21" fmla="*/ 336 h 338"/>
                <a:gd name="T22" fmla="*/ 124 w 206"/>
                <a:gd name="T23" fmla="*/ 320 h 338"/>
                <a:gd name="T24" fmla="*/ 8 w 206"/>
                <a:gd name="T25" fmla="*/ 285 h 338"/>
                <a:gd name="T26" fmla="*/ 5 w 206"/>
                <a:gd name="T27" fmla="*/ 284 h 338"/>
                <a:gd name="T28" fmla="*/ 0 w 206"/>
                <a:gd name="T29" fmla="*/ 277 h 338"/>
                <a:gd name="T30" fmla="*/ 5 w 206"/>
                <a:gd name="T31" fmla="*/ 272 h 338"/>
                <a:gd name="T32" fmla="*/ 33 w 206"/>
                <a:gd name="T33" fmla="*/ 264 h 338"/>
                <a:gd name="T34" fmla="*/ 83 w 206"/>
                <a:gd name="T35" fmla="*/ 251 h 338"/>
                <a:gd name="T36" fmla="*/ 89 w 206"/>
                <a:gd name="T37" fmla="*/ 245 h 338"/>
                <a:gd name="T38" fmla="*/ 149 w 206"/>
                <a:gd name="T39" fmla="*/ 54 h 338"/>
                <a:gd name="T40" fmla="*/ 163 w 206"/>
                <a:gd name="T41" fmla="*/ 10 h 338"/>
                <a:gd name="T42" fmla="*/ 175 w 206"/>
                <a:gd name="T4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8">
                  <a:moveTo>
                    <a:pt x="175" y="0"/>
                  </a:moveTo>
                  <a:cubicBezTo>
                    <a:pt x="176" y="0"/>
                    <a:pt x="178" y="1"/>
                    <a:pt x="180" y="2"/>
                  </a:cubicBezTo>
                  <a:cubicBezTo>
                    <a:pt x="185" y="3"/>
                    <a:pt x="190" y="5"/>
                    <a:pt x="195" y="6"/>
                  </a:cubicBezTo>
                  <a:cubicBezTo>
                    <a:pt x="203" y="9"/>
                    <a:pt x="206" y="14"/>
                    <a:pt x="203" y="22"/>
                  </a:cubicBezTo>
                  <a:cubicBezTo>
                    <a:pt x="195" y="48"/>
                    <a:pt x="187" y="74"/>
                    <a:pt x="179" y="100"/>
                  </a:cubicBezTo>
                  <a:cubicBezTo>
                    <a:pt x="163" y="153"/>
                    <a:pt x="146" y="205"/>
                    <a:pt x="129" y="258"/>
                  </a:cubicBezTo>
                  <a:cubicBezTo>
                    <a:pt x="128" y="261"/>
                    <a:pt x="129" y="263"/>
                    <a:pt x="131" y="266"/>
                  </a:cubicBezTo>
                  <a:cubicBezTo>
                    <a:pt x="148" y="285"/>
                    <a:pt x="165" y="305"/>
                    <a:pt x="182" y="324"/>
                  </a:cubicBezTo>
                  <a:cubicBezTo>
                    <a:pt x="182" y="325"/>
                    <a:pt x="183" y="326"/>
                    <a:pt x="183" y="326"/>
                  </a:cubicBezTo>
                  <a:cubicBezTo>
                    <a:pt x="185" y="329"/>
                    <a:pt x="187" y="332"/>
                    <a:pt x="184" y="335"/>
                  </a:cubicBezTo>
                  <a:cubicBezTo>
                    <a:pt x="182" y="338"/>
                    <a:pt x="180" y="337"/>
                    <a:pt x="177" y="336"/>
                  </a:cubicBezTo>
                  <a:cubicBezTo>
                    <a:pt x="159" y="331"/>
                    <a:pt x="142" y="326"/>
                    <a:pt x="124" y="320"/>
                  </a:cubicBezTo>
                  <a:cubicBezTo>
                    <a:pt x="86" y="308"/>
                    <a:pt x="47" y="297"/>
                    <a:pt x="8" y="285"/>
                  </a:cubicBezTo>
                  <a:cubicBezTo>
                    <a:pt x="7" y="284"/>
                    <a:pt x="6" y="284"/>
                    <a:pt x="5" y="284"/>
                  </a:cubicBezTo>
                  <a:cubicBezTo>
                    <a:pt x="3" y="282"/>
                    <a:pt x="0" y="279"/>
                    <a:pt x="0" y="277"/>
                  </a:cubicBezTo>
                  <a:cubicBezTo>
                    <a:pt x="0" y="275"/>
                    <a:pt x="3" y="272"/>
                    <a:pt x="5" y="272"/>
                  </a:cubicBezTo>
                  <a:cubicBezTo>
                    <a:pt x="15" y="269"/>
                    <a:pt x="24" y="267"/>
                    <a:pt x="33" y="264"/>
                  </a:cubicBezTo>
                  <a:cubicBezTo>
                    <a:pt x="50" y="260"/>
                    <a:pt x="66" y="255"/>
                    <a:pt x="83" y="251"/>
                  </a:cubicBezTo>
                  <a:cubicBezTo>
                    <a:pt x="87" y="250"/>
                    <a:pt x="88" y="248"/>
                    <a:pt x="89" y="245"/>
                  </a:cubicBezTo>
                  <a:cubicBezTo>
                    <a:pt x="109" y="181"/>
                    <a:pt x="129" y="118"/>
                    <a:pt x="149" y="54"/>
                  </a:cubicBezTo>
                  <a:cubicBezTo>
                    <a:pt x="154" y="39"/>
                    <a:pt x="158" y="25"/>
                    <a:pt x="163" y="10"/>
                  </a:cubicBezTo>
                  <a:cubicBezTo>
                    <a:pt x="165" y="3"/>
                    <a:pt x="169" y="0"/>
                    <a:pt x="175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02" name="Grupo 101"/>
          <p:cNvGrpSpPr/>
          <p:nvPr/>
        </p:nvGrpSpPr>
        <p:grpSpPr>
          <a:xfrm>
            <a:off x="6699970" y="907557"/>
            <a:ext cx="461962" cy="947737"/>
            <a:chOff x="2041526" y="1077913"/>
            <a:chExt cx="461962" cy="947737"/>
          </a:xfrm>
        </p:grpSpPr>
        <p:sp>
          <p:nvSpPr>
            <p:cNvPr id="103" name="Freeform 4"/>
            <p:cNvSpPr>
              <a:spLocks/>
            </p:cNvSpPr>
            <p:nvPr/>
          </p:nvSpPr>
          <p:spPr bwMode="auto">
            <a:xfrm>
              <a:off x="2155825" y="1344613"/>
              <a:ext cx="320675" cy="296862"/>
            </a:xfrm>
            <a:custGeom>
              <a:avLst/>
              <a:gdLst>
                <a:gd name="T0" fmla="*/ 129 w 286"/>
                <a:gd name="T1" fmla="*/ 264 h 265"/>
                <a:gd name="T2" fmla="*/ 15 w 286"/>
                <a:gd name="T3" fmla="*/ 187 h 265"/>
                <a:gd name="T4" fmla="*/ 14 w 286"/>
                <a:gd name="T5" fmla="*/ 81 h 265"/>
                <a:gd name="T6" fmla="*/ 20 w 286"/>
                <a:gd name="T7" fmla="*/ 65 h 265"/>
                <a:gd name="T8" fmla="*/ 35 w 286"/>
                <a:gd name="T9" fmla="*/ 58 h 265"/>
                <a:gd name="T10" fmla="*/ 96 w 286"/>
                <a:gd name="T11" fmla="*/ 64 h 265"/>
                <a:gd name="T12" fmla="*/ 158 w 286"/>
                <a:gd name="T13" fmla="*/ 40 h 265"/>
                <a:gd name="T14" fmla="*/ 209 w 286"/>
                <a:gd name="T15" fmla="*/ 12 h 265"/>
                <a:gd name="T16" fmla="*/ 275 w 286"/>
                <a:gd name="T17" fmla="*/ 3 h 265"/>
                <a:gd name="T18" fmla="*/ 284 w 286"/>
                <a:gd name="T19" fmla="*/ 17 h 265"/>
                <a:gd name="T20" fmla="*/ 277 w 286"/>
                <a:gd name="T21" fmla="*/ 64 h 265"/>
                <a:gd name="T22" fmla="*/ 259 w 286"/>
                <a:gd name="T23" fmla="*/ 155 h 265"/>
                <a:gd name="T24" fmla="*/ 187 w 286"/>
                <a:gd name="T25" fmla="*/ 249 h 265"/>
                <a:gd name="T26" fmla="*/ 129 w 286"/>
                <a:gd name="T27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65">
                  <a:moveTo>
                    <a:pt x="129" y="264"/>
                  </a:moveTo>
                  <a:cubicBezTo>
                    <a:pt x="80" y="265"/>
                    <a:pt x="35" y="234"/>
                    <a:pt x="15" y="187"/>
                  </a:cubicBezTo>
                  <a:cubicBezTo>
                    <a:pt x="0" y="152"/>
                    <a:pt x="1" y="117"/>
                    <a:pt x="14" y="81"/>
                  </a:cubicBezTo>
                  <a:cubicBezTo>
                    <a:pt x="16" y="76"/>
                    <a:pt x="18" y="71"/>
                    <a:pt x="20" y="65"/>
                  </a:cubicBezTo>
                  <a:cubicBezTo>
                    <a:pt x="23" y="58"/>
                    <a:pt x="27" y="56"/>
                    <a:pt x="35" y="58"/>
                  </a:cubicBezTo>
                  <a:cubicBezTo>
                    <a:pt x="55" y="63"/>
                    <a:pt x="75" y="66"/>
                    <a:pt x="96" y="64"/>
                  </a:cubicBezTo>
                  <a:cubicBezTo>
                    <a:pt x="119" y="61"/>
                    <a:pt x="139" y="52"/>
                    <a:pt x="158" y="40"/>
                  </a:cubicBezTo>
                  <a:cubicBezTo>
                    <a:pt x="175" y="30"/>
                    <a:pt x="192" y="20"/>
                    <a:pt x="209" y="12"/>
                  </a:cubicBezTo>
                  <a:cubicBezTo>
                    <a:pt x="230" y="2"/>
                    <a:pt x="252" y="0"/>
                    <a:pt x="275" y="3"/>
                  </a:cubicBezTo>
                  <a:cubicBezTo>
                    <a:pt x="282" y="4"/>
                    <a:pt x="286" y="9"/>
                    <a:pt x="284" y="17"/>
                  </a:cubicBezTo>
                  <a:cubicBezTo>
                    <a:pt x="282" y="33"/>
                    <a:pt x="280" y="48"/>
                    <a:pt x="277" y="64"/>
                  </a:cubicBezTo>
                  <a:cubicBezTo>
                    <a:pt x="271" y="94"/>
                    <a:pt x="266" y="125"/>
                    <a:pt x="259" y="155"/>
                  </a:cubicBezTo>
                  <a:cubicBezTo>
                    <a:pt x="249" y="197"/>
                    <a:pt x="225" y="229"/>
                    <a:pt x="187" y="249"/>
                  </a:cubicBezTo>
                  <a:cubicBezTo>
                    <a:pt x="169" y="259"/>
                    <a:pt x="149" y="264"/>
                    <a:pt x="129" y="264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2192338" y="1077913"/>
              <a:ext cx="311150" cy="323850"/>
            </a:xfrm>
            <a:custGeom>
              <a:avLst/>
              <a:gdLst>
                <a:gd name="T0" fmla="*/ 142 w 276"/>
                <a:gd name="T1" fmla="*/ 0 h 289"/>
                <a:gd name="T2" fmla="*/ 269 w 276"/>
                <a:gd name="T3" fmla="*/ 39 h 289"/>
                <a:gd name="T4" fmla="*/ 275 w 276"/>
                <a:gd name="T5" fmla="*/ 48 h 289"/>
                <a:gd name="T6" fmla="*/ 265 w 276"/>
                <a:gd name="T7" fmla="*/ 146 h 289"/>
                <a:gd name="T8" fmla="*/ 258 w 276"/>
                <a:gd name="T9" fmla="*/ 211 h 289"/>
                <a:gd name="T10" fmla="*/ 243 w 276"/>
                <a:gd name="T11" fmla="*/ 224 h 289"/>
                <a:gd name="T12" fmla="*/ 145 w 276"/>
                <a:gd name="T13" fmla="*/ 246 h 289"/>
                <a:gd name="T14" fmla="*/ 104 w 276"/>
                <a:gd name="T15" fmla="*/ 271 h 289"/>
                <a:gd name="T16" fmla="*/ 10 w 276"/>
                <a:gd name="T17" fmla="*/ 280 h 289"/>
                <a:gd name="T18" fmla="*/ 3 w 276"/>
                <a:gd name="T19" fmla="*/ 264 h 289"/>
                <a:gd name="T20" fmla="*/ 29 w 276"/>
                <a:gd name="T21" fmla="*/ 209 h 289"/>
                <a:gd name="T22" fmla="*/ 140 w 276"/>
                <a:gd name="T23" fmla="*/ 4 h 289"/>
                <a:gd name="T24" fmla="*/ 142 w 276"/>
                <a:gd name="T2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89">
                  <a:moveTo>
                    <a:pt x="142" y="0"/>
                  </a:moveTo>
                  <a:cubicBezTo>
                    <a:pt x="185" y="13"/>
                    <a:pt x="227" y="26"/>
                    <a:pt x="269" y="39"/>
                  </a:cubicBezTo>
                  <a:cubicBezTo>
                    <a:pt x="274" y="41"/>
                    <a:pt x="276" y="43"/>
                    <a:pt x="275" y="48"/>
                  </a:cubicBezTo>
                  <a:cubicBezTo>
                    <a:pt x="272" y="81"/>
                    <a:pt x="268" y="113"/>
                    <a:pt x="265" y="146"/>
                  </a:cubicBezTo>
                  <a:cubicBezTo>
                    <a:pt x="263" y="168"/>
                    <a:pt x="260" y="189"/>
                    <a:pt x="258" y="211"/>
                  </a:cubicBezTo>
                  <a:cubicBezTo>
                    <a:pt x="256" y="222"/>
                    <a:pt x="253" y="225"/>
                    <a:pt x="243" y="224"/>
                  </a:cubicBezTo>
                  <a:cubicBezTo>
                    <a:pt x="208" y="220"/>
                    <a:pt x="175" y="228"/>
                    <a:pt x="145" y="246"/>
                  </a:cubicBezTo>
                  <a:cubicBezTo>
                    <a:pt x="131" y="255"/>
                    <a:pt x="118" y="263"/>
                    <a:pt x="104" y="271"/>
                  </a:cubicBezTo>
                  <a:cubicBezTo>
                    <a:pt x="74" y="287"/>
                    <a:pt x="42" y="289"/>
                    <a:pt x="10" y="280"/>
                  </a:cubicBezTo>
                  <a:cubicBezTo>
                    <a:pt x="3" y="278"/>
                    <a:pt x="0" y="272"/>
                    <a:pt x="3" y="264"/>
                  </a:cubicBezTo>
                  <a:cubicBezTo>
                    <a:pt x="12" y="246"/>
                    <a:pt x="20" y="227"/>
                    <a:pt x="29" y="209"/>
                  </a:cubicBezTo>
                  <a:cubicBezTo>
                    <a:pt x="64" y="139"/>
                    <a:pt x="101" y="71"/>
                    <a:pt x="140" y="4"/>
                  </a:cubicBezTo>
                  <a:cubicBezTo>
                    <a:pt x="140" y="3"/>
                    <a:pt x="141" y="1"/>
                    <a:pt x="142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2041526" y="1647825"/>
              <a:ext cx="231775" cy="377825"/>
            </a:xfrm>
            <a:custGeom>
              <a:avLst/>
              <a:gdLst>
                <a:gd name="T0" fmla="*/ 175 w 206"/>
                <a:gd name="T1" fmla="*/ 0 h 338"/>
                <a:gd name="T2" fmla="*/ 180 w 206"/>
                <a:gd name="T3" fmla="*/ 2 h 338"/>
                <a:gd name="T4" fmla="*/ 195 w 206"/>
                <a:gd name="T5" fmla="*/ 6 h 338"/>
                <a:gd name="T6" fmla="*/ 203 w 206"/>
                <a:gd name="T7" fmla="*/ 22 h 338"/>
                <a:gd name="T8" fmla="*/ 179 w 206"/>
                <a:gd name="T9" fmla="*/ 100 h 338"/>
                <a:gd name="T10" fmla="*/ 129 w 206"/>
                <a:gd name="T11" fmla="*/ 258 h 338"/>
                <a:gd name="T12" fmla="*/ 131 w 206"/>
                <a:gd name="T13" fmla="*/ 266 h 338"/>
                <a:gd name="T14" fmla="*/ 182 w 206"/>
                <a:gd name="T15" fmla="*/ 324 h 338"/>
                <a:gd name="T16" fmla="*/ 183 w 206"/>
                <a:gd name="T17" fmla="*/ 326 h 338"/>
                <a:gd name="T18" fmla="*/ 184 w 206"/>
                <a:gd name="T19" fmla="*/ 335 h 338"/>
                <a:gd name="T20" fmla="*/ 177 w 206"/>
                <a:gd name="T21" fmla="*/ 336 h 338"/>
                <a:gd name="T22" fmla="*/ 124 w 206"/>
                <a:gd name="T23" fmla="*/ 320 h 338"/>
                <a:gd name="T24" fmla="*/ 8 w 206"/>
                <a:gd name="T25" fmla="*/ 285 h 338"/>
                <a:gd name="T26" fmla="*/ 5 w 206"/>
                <a:gd name="T27" fmla="*/ 284 h 338"/>
                <a:gd name="T28" fmla="*/ 0 w 206"/>
                <a:gd name="T29" fmla="*/ 277 h 338"/>
                <a:gd name="T30" fmla="*/ 5 w 206"/>
                <a:gd name="T31" fmla="*/ 272 h 338"/>
                <a:gd name="T32" fmla="*/ 33 w 206"/>
                <a:gd name="T33" fmla="*/ 264 h 338"/>
                <a:gd name="T34" fmla="*/ 83 w 206"/>
                <a:gd name="T35" fmla="*/ 251 h 338"/>
                <a:gd name="T36" fmla="*/ 89 w 206"/>
                <a:gd name="T37" fmla="*/ 245 h 338"/>
                <a:gd name="T38" fmla="*/ 149 w 206"/>
                <a:gd name="T39" fmla="*/ 54 h 338"/>
                <a:gd name="T40" fmla="*/ 163 w 206"/>
                <a:gd name="T41" fmla="*/ 10 h 338"/>
                <a:gd name="T42" fmla="*/ 175 w 206"/>
                <a:gd name="T4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8">
                  <a:moveTo>
                    <a:pt x="175" y="0"/>
                  </a:moveTo>
                  <a:cubicBezTo>
                    <a:pt x="176" y="0"/>
                    <a:pt x="178" y="1"/>
                    <a:pt x="180" y="2"/>
                  </a:cubicBezTo>
                  <a:cubicBezTo>
                    <a:pt x="185" y="3"/>
                    <a:pt x="190" y="5"/>
                    <a:pt x="195" y="6"/>
                  </a:cubicBezTo>
                  <a:cubicBezTo>
                    <a:pt x="203" y="9"/>
                    <a:pt x="206" y="14"/>
                    <a:pt x="203" y="22"/>
                  </a:cubicBezTo>
                  <a:cubicBezTo>
                    <a:pt x="195" y="48"/>
                    <a:pt x="187" y="74"/>
                    <a:pt x="179" y="100"/>
                  </a:cubicBezTo>
                  <a:cubicBezTo>
                    <a:pt x="163" y="153"/>
                    <a:pt x="146" y="205"/>
                    <a:pt x="129" y="258"/>
                  </a:cubicBezTo>
                  <a:cubicBezTo>
                    <a:pt x="128" y="261"/>
                    <a:pt x="129" y="263"/>
                    <a:pt x="131" y="266"/>
                  </a:cubicBezTo>
                  <a:cubicBezTo>
                    <a:pt x="148" y="285"/>
                    <a:pt x="165" y="305"/>
                    <a:pt x="182" y="324"/>
                  </a:cubicBezTo>
                  <a:cubicBezTo>
                    <a:pt x="182" y="325"/>
                    <a:pt x="183" y="326"/>
                    <a:pt x="183" y="326"/>
                  </a:cubicBezTo>
                  <a:cubicBezTo>
                    <a:pt x="185" y="329"/>
                    <a:pt x="187" y="332"/>
                    <a:pt x="184" y="335"/>
                  </a:cubicBezTo>
                  <a:cubicBezTo>
                    <a:pt x="182" y="338"/>
                    <a:pt x="180" y="337"/>
                    <a:pt x="177" y="336"/>
                  </a:cubicBezTo>
                  <a:cubicBezTo>
                    <a:pt x="159" y="331"/>
                    <a:pt x="142" y="326"/>
                    <a:pt x="124" y="320"/>
                  </a:cubicBezTo>
                  <a:cubicBezTo>
                    <a:pt x="86" y="308"/>
                    <a:pt x="47" y="297"/>
                    <a:pt x="8" y="285"/>
                  </a:cubicBezTo>
                  <a:cubicBezTo>
                    <a:pt x="7" y="284"/>
                    <a:pt x="6" y="284"/>
                    <a:pt x="5" y="284"/>
                  </a:cubicBezTo>
                  <a:cubicBezTo>
                    <a:pt x="3" y="282"/>
                    <a:pt x="0" y="279"/>
                    <a:pt x="0" y="277"/>
                  </a:cubicBezTo>
                  <a:cubicBezTo>
                    <a:pt x="0" y="275"/>
                    <a:pt x="3" y="272"/>
                    <a:pt x="5" y="272"/>
                  </a:cubicBezTo>
                  <a:cubicBezTo>
                    <a:pt x="15" y="269"/>
                    <a:pt x="24" y="267"/>
                    <a:pt x="33" y="264"/>
                  </a:cubicBezTo>
                  <a:cubicBezTo>
                    <a:pt x="50" y="260"/>
                    <a:pt x="66" y="255"/>
                    <a:pt x="83" y="251"/>
                  </a:cubicBezTo>
                  <a:cubicBezTo>
                    <a:pt x="87" y="250"/>
                    <a:pt x="88" y="248"/>
                    <a:pt x="89" y="245"/>
                  </a:cubicBezTo>
                  <a:cubicBezTo>
                    <a:pt x="109" y="181"/>
                    <a:pt x="129" y="118"/>
                    <a:pt x="149" y="54"/>
                  </a:cubicBezTo>
                  <a:cubicBezTo>
                    <a:pt x="154" y="39"/>
                    <a:pt x="158" y="25"/>
                    <a:pt x="163" y="10"/>
                  </a:cubicBezTo>
                  <a:cubicBezTo>
                    <a:pt x="165" y="3"/>
                    <a:pt x="169" y="0"/>
                    <a:pt x="175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18" name="Grupo 117"/>
          <p:cNvGrpSpPr/>
          <p:nvPr/>
        </p:nvGrpSpPr>
        <p:grpSpPr>
          <a:xfrm>
            <a:off x="1992766" y="2873168"/>
            <a:ext cx="461962" cy="947737"/>
            <a:chOff x="2041526" y="1077913"/>
            <a:chExt cx="461962" cy="947737"/>
          </a:xfrm>
        </p:grpSpPr>
        <p:sp>
          <p:nvSpPr>
            <p:cNvPr id="119" name="Freeform 4"/>
            <p:cNvSpPr>
              <a:spLocks/>
            </p:cNvSpPr>
            <p:nvPr/>
          </p:nvSpPr>
          <p:spPr bwMode="auto">
            <a:xfrm>
              <a:off x="2155825" y="1344613"/>
              <a:ext cx="320675" cy="296862"/>
            </a:xfrm>
            <a:custGeom>
              <a:avLst/>
              <a:gdLst>
                <a:gd name="T0" fmla="*/ 129 w 286"/>
                <a:gd name="T1" fmla="*/ 264 h 265"/>
                <a:gd name="T2" fmla="*/ 15 w 286"/>
                <a:gd name="T3" fmla="*/ 187 h 265"/>
                <a:gd name="T4" fmla="*/ 14 w 286"/>
                <a:gd name="T5" fmla="*/ 81 h 265"/>
                <a:gd name="T6" fmla="*/ 20 w 286"/>
                <a:gd name="T7" fmla="*/ 65 h 265"/>
                <a:gd name="T8" fmla="*/ 35 w 286"/>
                <a:gd name="T9" fmla="*/ 58 h 265"/>
                <a:gd name="T10" fmla="*/ 96 w 286"/>
                <a:gd name="T11" fmla="*/ 64 h 265"/>
                <a:gd name="T12" fmla="*/ 158 w 286"/>
                <a:gd name="T13" fmla="*/ 40 h 265"/>
                <a:gd name="T14" fmla="*/ 209 w 286"/>
                <a:gd name="T15" fmla="*/ 12 h 265"/>
                <a:gd name="T16" fmla="*/ 275 w 286"/>
                <a:gd name="T17" fmla="*/ 3 h 265"/>
                <a:gd name="T18" fmla="*/ 284 w 286"/>
                <a:gd name="T19" fmla="*/ 17 h 265"/>
                <a:gd name="T20" fmla="*/ 277 w 286"/>
                <a:gd name="T21" fmla="*/ 64 h 265"/>
                <a:gd name="T22" fmla="*/ 259 w 286"/>
                <a:gd name="T23" fmla="*/ 155 h 265"/>
                <a:gd name="T24" fmla="*/ 187 w 286"/>
                <a:gd name="T25" fmla="*/ 249 h 265"/>
                <a:gd name="T26" fmla="*/ 129 w 286"/>
                <a:gd name="T27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65">
                  <a:moveTo>
                    <a:pt x="129" y="264"/>
                  </a:moveTo>
                  <a:cubicBezTo>
                    <a:pt x="80" y="265"/>
                    <a:pt x="35" y="234"/>
                    <a:pt x="15" y="187"/>
                  </a:cubicBezTo>
                  <a:cubicBezTo>
                    <a:pt x="0" y="152"/>
                    <a:pt x="1" y="117"/>
                    <a:pt x="14" y="81"/>
                  </a:cubicBezTo>
                  <a:cubicBezTo>
                    <a:pt x="16" y="76"/>
                    <a:pt x="18" y="71"/>
                    <a:pt x="20" y="65"/>
                  </a:cubicBezTo>
                  <a:cubicBezTo>
                    <a:pt x="23" y="58"/>
                    <a:pt x="27" y="56"/>
                    <a:pt x="35" y="58"/>
                  </a:cubicBezTo>
                  <a:cubicBezTo>
                    <a:pt x="55" y="63"/>
                    <a:pt x="75" y="66"/>
                    <a:pt x="96" y="64"/>
                  </a:cubicBezTo>
                  <a:cubicBezTo>
                    <a:pt x="119" y="61"/>
                    <a:pt x="139" y="52"/>
                    <a:pt x="158" y="40"/>
                  </a:cubicBezTo>
                  <a:cubicBezTo>
                    <a:pt x="175" y="30"/>
                    <a:pt x="192" y="20"/>
                    <a:pt x="209" y="12"/>
                  </a:cubicBezTo>
                  <a:cubicBezTo>
                    <a:pt x="230" y="2"/>
                    <a:pt x="252" y="0"/>
                    <a:pt x="275" y="3"/>
                  </a:cubicBezTo>
                  <a:cubicBezTo>
                    <a:pt x="282" y="4"/>
                    <a:pt x="286" y="9"/>
                    <a:pt x="284" y="17"/>
                  </a:cubicBezTo>
                  <a:cubicBezTo>
                    <a:pt x="282" y="33"/>
                    <a:pt x="280" y="48"/>
                    <a:pt x="277" y="64"/>
                  </a:cubicBezTo>
                  <a:cubicBezTo>
                    <a:pt x="271" y="94"/>
                    <a:pt x="266" y="125"/>
                    <a:pt x="259" y="155"/>
                  </a:cubicBezTo>
                  <a:cubicBezTo>
                    <a:pt x="249" y="197"/>
                    <a:pt x="225" y="229"/>
                    <a:pt x="187" y="249"/>
                  </a:cubicBezTo>
                  <a:cubicBezTo>
                    <a:pt x="169" y="259"/>
                    <a:pt x="149" y="264"/>
                    <a:pt x="129" y="264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0" name="Freeform 5"/>
            <p:cNvSpPr>
              <a:spLocks/>
            </p:cNvSpPr>
            <p:nvPr/>
          </p:nvSpPr>
          <p:spPr bwMode="auto">
            <a:xfrm>
              <a:off x="2192338" y="1077913"/>
              <a:ext cx="311150" cy="323850"/>
            </a:xfrm>
            <a:custGeom>
              <a:avLst/>
              <a:gdLst>
                <a:gd name="T0" fmla="*/ 142 w 276"/>
                <a:gd name="T1" fmla="*/ 0 h 289"/>
                <a:gd name="T2" fmla="*/ 269 w 276"/>
                <a:gd name="T3" fmla="*/ 39 h 289"/>
                <a:gd name="T4" fmla="*/ 275 w 276"/>
                <a:gd name="T5" fmla="*/ 48 h 289"/>
                <a:gd name="T6" fmla="*/ 265 w 276"/>
                <a:gd name="T7" fmla="*/ 146 h 289"/>
                <a:gd name="T8" fmla="*/ 258 w 276"/>
                <a:gd name="T9" fmla="*/ 211 h 289"/>
                <a:gd name="T10" fmla="*/ 243 w 276"/>
                <a:gd name="T11" fmla="*/ 224 h 289"/>
                <a:gd name="T12" fmla="*/ 145 w 276"/>
                <a:gd name="T13" fmla="*/ 246 h 289"/>
                <a:gd name="T14" fmla="*/ 104 w 276"/>
                <a:gd name="T15" fmla="*/ 271 h 289"/>
                <a:gd name="T16" fmla="*/ 10 w 276"/>
                <a:gd name="T17" fmla="*/ 280 h 289"/>
                <a:gd name="T18" fmla="*/ 3 w 276"/>
                <a:gd name="T19" fmla="*/ 264 h 289"/>
                <a:gd name="T20" fmla="*/ 29 w 276"/>
                <a:gd name="T21" fmla="*/ 209 h 289"/>
                <a:gd name="T22" fmla="*/ 140 w 276"/>
                <a:gd name="T23" fmla="*/ 4 h 289"/>
                <a:gd name="T24" fmla="*/ 142 w 276"/>
                <a:gd name="T2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89">
                  <a:moveTo>
                    <a:pt x="142" y="0"/>
                  </a:moveTo>
                  <a:cubicBezTo>
                    <a:pt x="185" y="13"/>
                    <a:pt x="227" y="26"/>
                    <a:pt x="269" y="39"/>
                  </a:cubicBezTo>
                  <a:cubicBezTo>
                    <a:pt x="274" y="41"/>
                    <a:pt x="276" y="43"/>
                    <a:pt x="275" y="48"/>
                  </a:cubicBezTo>
                  <a:cubicBezTo>
                    <a:pt x="272" y="81"/>
                    <a:pt x="268" y="113"/>
                    <a:pt x="265" y="146"/>
                  </a:cubicBezTo>
                  <a:cubicBezTo>
                    <a:pt x="263" y="168"/>
                    <a:pt x="260" y="189"/>
                    <a:pt x="258" y="211"/>
                  </a:cubicBezTo>
                  <a:cubicBezTo>
                    <a:pt x="256" y="222"/>
                    <a:pt x="253" y="225"/>
                    <a:pt x="243" y="224"/>
                  </a:cubicBezTo>
                  <a:cubicBezTo>
                    <a:pt x="208" y="220"/>
                    <a:pt x="175" y="228"/>
                    <a:pt x="145" y="246"/>
                  </a:cubicBezTo>
                  <a:cubicBezTo>
                    <a:pt x="131" y="255"/>
                    <a:pt x="118" y="263"/>
                    <a:pt x="104" y="271"/>
                  </a:cubicBezTo>
                  <a:cubicBezTo>
                    <a:pt x="74" y="287"/>
                    <a:pt x="42" y="289"/>
                    <a:pt x="10" y="280"/>
                  </a:cubicBezTo>
                  <a:cubicBezTo>
                    <a:pt x="3" y="278"/>
                    <a:pt x="0" y="272"/>
                    <a:pt x="3" y="264"/>
                  </a:cubicBezTo>
                  <a:cubicBezTo>
                    <a:pt x="12" y="246"/>
                    <a:pt x="20" y="227"/>
                    <a:pt x="29" y="209"/>
                  </a:cubicBezTo>
                  <a:cubicBezTo>
                    <a:pt x="64" y="139"/>
                    <a:pt x="101" y="71"/>
                    <a:pt x="140" y="4"/>
                  </a:cubicBezTo>
                  <a:cubicBezTo>
                    <a:pt x="140" y="3"/>
                    <a:pt x="141" y="1"/>
                    <a:pt x="142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1" name="Freeform 6"/>
            <p:cNvSpPr>
              <a:spLocks/>
            </p:cNvSpPr>
            <p:nvPr/>
          </p:nvSpPr>
          <p:spPr bwMode="auto">
            <a:xfrm>
              <a:off x="2041526" y="1647825"/>
              <a:ext cx="231775" cy="377825"/>
            </a:xfrm>
            <a:custGeom>
              <a:avLst/>
              <a:gdLst>
                <a:gd name="T0" fmla="*/ 175 w 206"/>
                <a:gd name="T1" fmla="*/ 0 h 338"/>
                <a:gd name="T2" fmla="*/ 180 w 206"/>
                <a:gd name="T3" fmla="*/ 2 h 338"/>
                <a:gd name="T4" fmla="*/ 195 w 206"/>
                <a:gd name="T5" fmla="*/ 6 h 338"/>
                <a:gd name="T6" fmla="*/ 203 w 206"/>
                <a:gd name="T7" fmla="*/ 22 h 338"/>
                <a:gd name="T8" fmla="*/ 179 w 206"/>
                <a:gd name="T9" fmla="*/ 100 h 338"/>
                <a:gd name="T10" fmla="*/ 129 w 206"/>
                <a:gd name="T11" fmla="*/ 258 h 338"/>
                <a:gd name="T12" fmla="*/ 131 w 206"/>
                <a:gd name="T13" fmla="*/ 266 h 338"/>
                <a:gd name="T14" fmla="*/ 182 w 206"/>
                <a:gd name="T15" fmla="*/ 324 h 338"/>
                <a:gd name="T16" fmla="*/ 183 w 206"/>
                <a:gd name="T17" fmla="*/ 326 h 338"/>
                <a:gd name="T18" fmla="*/ 184 w 206"/>
                <a:gd name="T19" fmla="*/ 335 h 338"/>
                <a:gd name="T20" fmla="*/ 177 w 206"/>
                <a:gd name="T21" fmla="*/ 336 h 338"/>
                <a:gd name="T22" fmla="*/ 124 w 206"/>
                <a:gd name="T23" fmla="*/ 320 h 338"/>
                <a:gd name="T24" fmla="*/ 8 w 206"/>
                <a:gd name="T25" fmla="*/ 285 h 338"/>
                <a:gd name="T26" fmla="*/ 5 w 206"/>
                <a:gd name="T27" fmla="*/ 284 h 338"/>
                <a:gd name="T28" fmla="*/ 0 w 206"/>
                <a:gd name="T29" fmla="*/ 277 h 338"/>
                <a:gd name="T30" fmla="*/ 5 w 206"/>
                <a:gd name="T31" fmla="*/ 272 h 338"/>
                <a:gd name="T32" fmla="*/ 33 w 206"/>
                <a:gd name="T33" fmla="*/ 264 h 338"/>
                <a:gd name="T34" fmla="*/ 83 w 206"/>
                <a:gd name="T35" fmla="*/ 251 h 338"/>
                <a:gd name="T36" fmla="*/ 89 w 206"/>
                <a:gd name="T37" fmla="*/ 245 h 338"/>
                <a:gd name="T38" fmla="*/ 149 w 206"/>
                <a:gd name="T39" fmla="*/ 54 h 338"/>
                <a:gd name="T40" fmla="*/ 163 w 206"/>
                <a:gd name="T41" fmla="*/ 10 h 338"/>
                <a:gd name="T42" fmla="*/ 175 w 206"/>
                <a:gd name="T4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8">
                  <a:moveTo>
                    <a:pt x="175" y="0"/>
                  </a:moveTo>
                  <a:cubicBezTo>
                    <a:pt x="176" y="0"/>
                    <a:pt x="178" y="1"/>
                    <a:pt x="180" y="2"/>
                  </a:cubicBezTo>
                  <a:cubicBezTo>
                    <a:pt x="185" y="3"/>
                    <a:pt x="190" y="5"/>
                    <a:pt x="195" y="6"/>
                  </a:cubicBezTo>
                  <a:cubicBezTo>
                    <a:pt x="203" y="9"/>
                    <a:pt x="206" y="14"/>
                    <a:pt x="203" y="22"/>
                  </a:cubicBezTo>
                  <a:cubicBezTo>
                    <a:pt x="195" y="48"/>
                    <a:pt x="187" y="74"/>
                    <a:pt x="179" y="100"/>
                  </a:cubicBezTo>
                  <a:cubicBezTo>
                    <a:pt x="163" y="153"/>
                    <a:pt x="146" y="205"/>
                    <a:pt x="129" y="258"/>
                  </a:cubicBezTo>
                  <a:cubicBezTo>
                    <a:pt x="128" y="261"/>
                    <a:pt x="129" y="263"/>
                    <a:pt x="131" y="266"/>
                  </a:cubicBezTo>
                  <a:cubicBezTo>
                    <a:pt x="148" y="285"/>
                    <a:pt x="165" y="305"/>
                    <a:pt x="182" y="324"/>
                  </a:cubicBezTo>
                  <a:cubicBezTo>
                    <a:pt x="182" y="325"/>
                    <a:pt x="183" y="326"/>
                    <a:pt x="183" y="326"/>
                  </a:cubicBezTo>
                  <a:cubicBezTo>
                    <a:pt x="185" y="329"/>
                    <a:pt x="187" y="332"/>
                    <a:pt x="184" y="335"/>
                  </a:cubicBezTo>
                  <a:cubicBezTo>
                    <a:pt x="182" y="338"/>
                    <a:pt x="180" y="337"/>
                    <a:pt x="177" y="336"/>
                  </a:cubicBezTo>
                  <a:cubicBezTo>
                    <a:pt x="159" y="331"/>
                    <a:pt x="142" y="326"/>
                    <a:pt x="124" y="320"/>
                  </a:cubicBezTo>
                  <a:cubicBezTo>
                    <a:pt x="86" y="308"/>
                    <a:pt x="47" y="297"/>
                    <a:pt x="8" y="285"/>
                  </a:cubicBezTo>
                  <a:cubicBezTo>
                    <a:pt x="7" y="284"/>
                    <a:pt x="6" y="284"/>
                    <a:pt x="5" y="284"/>
                  </a:cubicBezTo>
                  <a:cubicBezTo>
                    <a:pt x="3" y="282"/>
                    <a:pt x="0" y="279"/>
                    <a:pt x="0" y="277"/>
                  </a:cubicBezTo>
                  <a:cubicBezTo>
                    <a:pt x="0" y="275"/>
                    <a:pt x="3" y="272"/>
                    <a:pt x="5" y="272"/>
                  </a:cubicBezTo>
                  <a:cubicBezTo>
                    <a:pt x="15" y="269"/>
                    <a:pt x="24" y="267"/>
                    <a:pt x="33" y="264"/>
                  </a:cubicBezTo>
                  <a:cubicBezTo>
                    <a:pt x="50" y="260"/>
                    <a:pt x="66" y="255"/>
                    <a:pt x="83" y="251"/>
                  </a:cubicBezTo>
                  <a:cubicBezTo>
                    <a:pt x="87" y="250"/>
                    <a:pt x="88" y="248"/>
                    <a:pt x="89" y="245"/>
                  </a:cubicBezTo>
                  <a:cubicBezTo>
                    <a:pt x="109" y="181"/>
                    <a:pt x="129" y="118"/>
                    <a:pt x="149" y="54"/>
                  </a:cubicBezTo>
                  <a:cubicBezTo>
                    <a:pt x="154" y="39"/>
                    <a:pt x="158" y="25"/>
                    <a:pt x="163" y="10"/>
                  </a:cubicBezTo>
                  <a:cubicBezTo>
                    <a:pt x="165" y="3"/>
                    <a:pt x="169" y="0"/>
                    <a:pt x="175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22" name="Grupo 121"/>
          <p:cNvGrpSpPr/>
          <p:nvPr/>
        </p:nvGrpSpPr>
        <p:grpSpPr>
          <a:xfrm>
            <a:off x="4414500" y="2895394"/>
            <a:ext cx="461962" cy="947737"/>
            <a:chOff x="2041526" y="1077913"/>
            <a:chExt cx="461962" cy="947737"/>
          </a:xfrm>
        </p:grpSpPr>
        <p:sp>
          <p:nvSpPr>
            <p:cNvPr id="123" name="Freeform 4"/>
            <p:cNvSpPr>
              <a:spLocks/>
            </p:cNvSpPr>
            <p:nvPr/>
          </p:nvSpPr>
          <p:spPr bwMode="auto">
            <a:xfrm>
              <a:off x="2155825" y="1344613"/>
              <a:ext cx="320675" cy="296862"/>
            </a:xfrm>
            <a:custGeom>
              <a:avLst/>
              <a:gdLst>
                <a:gd name="T0" fmla="*/ 129 w 286"/>
                <a:gd name="T1" fmla="*/ 264 h 265"/>
                <a:gd name="T2" fmla="*/ 15 w 286"/>
                <a:gd name="T3" fmla="*/ 187 h 265"/>
                <a:gd name="T4" fmla="*/ 14 w 286"/>
                <a:gd name="T5" fmla="*/ 81 h 265"/>
                <a:gd name="T6" fmla="*/ 20 w 286"/>
                <a:gd name="T7" fmla="*/ 65 h 265"/>
                <a:gd name="T8" fmla="*/ 35 w 286"/>
                <a:gd name="T9" fmla="*/ 58 h 265"/>
                <a:gd name="T10" fmla="*/ 96 w 286"/>
                <a:gd name="T11" fmla="*/ 64 h 265"/>
                <a:gd name="T12" fmla="*/ 158 w 286"/>
                <a:gd name="T13" fmla="*/ 40 h 265"/>
                <a:gd name="T14" fmla="*/ 209 w 286"/>
                <a:gd name="T15" fmla="*/ 12 h 265"/>
                <a:gd name="T16" fmla="*/ 275 w 286"/>
                <a:gd name="T17" fmla="*/ 3 h 265"/>
                <a:gd name="T18" fmla="*/ 284 w 286"/>
                <a:gd name="T19" fmla="*/ 17 h 265"/>
                <a:gd name="T20" fmla="*/ 277 w 286"/>
                <a:gd name="T21" fmla="*/ 64 h 265"/>
                <a:gd name="T22" fmla="*/ 259 w 286"/>
                <a:gd name="T23" fmla="*/ 155 h 265"/>
                <a:gd name="T24" fmla="*/ 187 w 286"/>
                <a:gd name="T25" fmla="*/ 249 h 265"/>
                <a:gd name="T26" fmla="*/ 129 w 286"/>
                <a:gd name="T27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65">
                  <a:moveTo>
                    <a:pt x="129" y="264"/>
                  </a:moveTo>
                  <a:cubicBezTo>
                    <a:pt x="80" y="265"/>
                    <a:pt x="35" y="234"/>
                    <a:pt x="15" y="187"/>
                  </a:cubicBezTo>
                  <a:cubicBezTo>
                    <a:pt x="0" y="152"/>
                    <a:pt x="1" y="117"/>
                    <a:pt x="14" y="81"/>
                  </a:cubicBezTo>
                  <a:cubicBezTo>
                    <a:pt x="16" y="76"/>
                    <a:pt x="18" y="71"/>
                    <a:pt x="20" y="65"/>
                  </a:cubicBezTo>
                  <a:cubicBezTo>
                    <a:pt x="23" y="58"/>
                    <a:pt x="27" y="56"/>
                    <a:pt x="35" y="58"/>
                  </a:cubicBezTo>
                  <a:cubicBezTo>
                    <a:pt x="55" y="63"/>
                    <a:pt x="75" y="66"/>
                    <a:pt x="96" y="64"/>
                  </a:cubicBezTo>
                  <a:cubicBezTo>
                    <a:pt x="119" y="61"/>
                    <a:pt x="139" y="52"/>
                    <a:pt x="158" y="40"/>
                  </a:cubicBezTo>
                  <a:cubicBezTo>
                    <a:pt x="175" y="30"/>
                    <a:pt x="192" y="20"/>
                    <a:pt x="209" y="12"/>
                  </a:cubicBezTo>
                  <a:cubicBezTo>
                    <a:pt x="230" y="2"/>
                    <a:pt x="252" y="0"/>
                    <a:pt x="275" y="3"/>
                  </a:cubicBezTo>
                  <a:cubicBezTo>
                    <a:pt x="282" y="4"/>
                    <a:pt x="286" y="9"/>
                    <a:pt x="284" y="17"/>
                  </a:cubicBezTo>
                  <a:cubicBezTo>
                    <a:pt x="282" y="33"/>
                    <a:pt x="280" y="48"/>
                    <a:pt x="277" y="64"/>
                  </a:cubicBezTo>
                  <a:cubicBezTo>
                    <a:pt x="271" y="94"/>
                    <a:pt x="266" y="125"/>
                    <a:pt x="259" y="155"/>
                  </a:cubicBezTo>
                  <a:cubicBezTo>
                    <a:pt x="249" y="197"/>
                    <a:pt x="225" y="229"/>
                    <a:pt x="187" y="249"/>
                  </a:cubicBezTo>
                  <a:cubicBezTo>
                    <a:pt x="169" y="259"/>
                    <a:pt x="149" y="264"/>
                    <a:pt x="129" y="264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4" name="Freeform 5"/>
            <p:cNvSpPr>
              <a:spLocks/>
            </p:cNvSpPr>
            <p:nvPr/>
          </p:nvSpPr>
          <p:spPr bwMode="auto">
            <a:xfrm>
              <a:off x="2192338" y="1077913"/>
              <a:ext cx="311150" cy="323850"/>
            </a:xfrm>
            <a:custGeom>
              <a:avLst/>
              <a:gdLst>
                <a:gd name="T0" fmla="*/ 142 w 276"/>
                <a:gd name="T1" fmla="*/ 0 h 289"/>
                <a:gd name="T2" fmla="*/ 269 w 276"/>
                <a:gd name="T3" fmla="*/ 39 h 289"/>
                <a:gd name="T4" fmla="*/ 275 w 276"/>
                <a:gd name="T5" fmla="*/ 48 h 289"/>
                <a:gd name="T6" fmla="*/ 265 w 276"/>
                <a:gd name="T7" fmla="*/ 146 h 289"/>
                <a:gd name="T8" fmla="*/ 258 w 276"/>
                <a:gd name="T9" fmla="*/ 211 h 289"/>
                <a:gd name="T10" fmla="*/ 243 w 276"/>
                <a:gd name="T11" fmla="*/ 224 h 289"/>
                <a:gd name="T12" fmla="*/ 145 w 276"/>
                <a:gd name="T13" fmla="*/ 246 h 289"/>
                <a:gd name="T14" fmla="*/ 104 w 276"/>
                <a:gd name="T15" fmla="*/ 271 h 289"/>
                <a:gd name="T16" fmla="*/ 10 w 276"/>
                <a:gd name="T17" fmla="*/ 280 h 289"/>
                <a:gd name="T18" fmla="*/ 3 w 276"/>
                <a:gd name="T19" fmla="*/ 264 h 289"/>
                <a:gd name="T20" fmla="*/ 29 w 276"/>
                <a:gd name="T21" fmla="*/ 209 h 289"/>
                <a:gd name="T22" fmla="*/ 140 w 276"/>
                <a:gd name="T23" fmla="*/ 4 h 289"/>
                <a:gd name="T24" fmla="*/ 142 w 276"/>
                <a:gd name="T2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89">
                  <a:moveTo>
                    <a:pt x="142" y="0"/>
                  </a:moveTo>
                  <a:cubicBezTo>
                    <a:pt x="185" y="13"/>
                    <a:pt x="227" y="26"/>
                    <a:pt x="269" y="39"/>
                  </a:cubicBezTo>
                  <a:cubicBezTo>
                    <a:pt x="274" y="41"/>
                    <a:pt x="276" y="43"/>
                    <a:pt x="275" y="48"/>
                  </a:cubicBezTo>
                  <a:cubicBezTo>
                    <a:pt x="272" y="81"/>
                    <a:pt x="268" y="113"/>
                    <a:pt x="265" y="146"/>
                  </a:cubicBezTo>
                  <a:cubicBezTo>
                    <a:pt x="263" y="168"/>
                    <a:pt x="260" y="189"/>
                    <a:pt x="258" y="211"/>
                  </a:cubicBezTo>
                  <a:cubicBezTo>
                    <a:pt x="256" y="222"/>
                    <a:pt x="253" y="225"/>
                    <a:pt x="243" y="224"/>
                  </a:cubicBezTo>
                  <a:cubicBezTo>
                    <a:pt x="208" y="220"/>
                    <a:pt x="175" y="228"/>
                    <a:pt x="145" y="246"/>
                  </a:cubicBezTo>
                  <a:cubicBezTo>
                    <a:pt x="131" y="255"/>
                    <a:pt x="118" y="263"/>
                    <a:pt x="104" y="271"/>
                  </a:cubicBezTo>
                  <a:cubicBezTo>
                    <a:pt x="74" y="287"/>
                    <a:pt x="42" y="289"/>
                    <a:pt x="10" y="280"/>
                  </a:cubicBezTo>
                  <a:cubicBezTo>
                    <a:pt x="3" y="278"/>
                    <a:pt x="0" y="272"/>
                    <a:pt x="3" y="264"/>
                  </a:cubicBezTo>
                  <a:cubicBezTo>
                    <a:pt x="12" y="246"/>
                    <a:pt x="20" y="227"/>
                    <a:pt x="29" y="209"/>
                  </a:cubicBezTo>
                  <a:cubicBezTo>
                    <a:pt x="64" y="139"/>
                    <a:pt x="101" y="71"/>
                    <a:pt x="140" y="4"/>
                  </a:cubicBezTo>
                  <a:cubicBezTo>
                    <a:pt x="140" y="3"/>
                    <a:pt x="141" y="1"/>
                    <a:pt x="142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5" name="Freeform 6"/>
            <p:cNvSpPr>
              <a:spLocks/>
            </p:cNvSpPr>
            <p:nvPr/>
          </p:nvSpPr>
          <p:spPr bwMode="auto">
            <a:xfrm>
              <a:off x="2041526" y="1647825"/>
              <a:ext cx="231775" cy="377825"/>
            </a:xfrm>
            <a:custGeom>
              <a:avLst/>
              <a:gdLst>
                <a:gd name="T0" fmla="*/ 175 w 206"/>
                <a:gd name="T1" fmla="*/ 0 h 338"/>
                <a:gd name="T2" fmla="*/ 180 w 206"/>
                <a:gd name="T3" fmla="*/ 2 h 338"/>
                <a:gd name="T4" fmla="*/ 195 w 206"/>
                <a:gd name="T5" fmla="*/ 6 h 338"/>
                <a:gd name="T6" fmla="*/ 203 w 206"/>
                <a:gd name="T7" fmla="*/ 22 h 338"/>
                <a:gd name="T8" fmla="*/ 179 w 206"/>
                <a:gd name="T9" fmla="*/ 100 h 338"/>
                <a:gd name="T10" fmla="*/ 129 w 206"/>
                <a:gd name="T11" fmla="*/ 258 h 338"/>
                <a:gd name="T12" fmla="*/ 131 w 206"/>
                <a:gd name="T13" fmla="*/ 266 h 338"/>
                <a:gd name="T14" fmla="*/ 182 w 206"/>
                <a:gd name="T15" fmla="*/ 324 h 338"/>
                <a:gd name="T16" fmla="*/ 183 w 206"/>
                <a:gd name="T17" fmla="*/ 326 h 338"/>
                <a:gd name="T18" fmla="*/ 184 w 206"/>
                <a:gd name="T19" fmla="*/ 335 h 338"/>
                <a:gd name="T20" fmla="*/ 177 w 206"/>
                <a:gd name="T21" fmla="*/ 336 h 338"/>
                <a:gd name="T22" fmla="*/ 124 w 206"/>
                <a:gd name="T23" fmla="*/ 320 h 338"/>
                <a:gd name="T24" fmla="*/ 8 w 206"/>
                <a:gd name="T25" fmla="*/ 285 h 338"/>
                <a:gd name="T26" fmla="*/ 5 w 206"/>
                <a:gd name="T27" fmla="*/ 284 h 338"/>
                <a:gd name="T28" fmla="*/ 0 w 206"/>
                <a:gd name="T29" fmla="*/ 277 h 338"/>
                <a:gd name="T30" fmla="*/ 5 w 206"/>
                <a:gd name="T31" fmla="*/ 272 h 338"/>
                <a:gd name="T32" fmla="*/ 33 w 206"/>
                <a:gd name="T33" fmla="*/ 264 h 338"/>
                <a:gd name="T34" fmla="*/ 83 w 206"/>
                <a:gd name="T35" fmla="*/ 251 h 338"/>
                <a:gd name="T36" fmla="*/ 89 w 206"/>
                <a:gd name="T37" fmla="*/ 245 h 338"/>
                <a:gd name="T38" fmla="*/ 149 w 206"/>
                <a:gd name="T39" fmla="*/ 54 h 338"/>
                <a:gd name="T40" fmla="*/ 163 w 206"/>
                <a:gd name="T41" fmla="*/ 10 h 338"/>
                <a:gd name="T42" fmla="*/ 175 w 206"/>
                <a:gd name="T4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8">
                  <a:moveTo>
                    <a:pt x="175" y="0"/>
                  </a:moveTo>
                  <a:cubicBezTo>
                    <a:pt x="176" y="0"/>
                    <a:pt x="178" y="1"/>
                    <a:pt x="180" y="2"/>
                  </a:cubicBezTo>
                  <a:cubicBezTo>
                    <a:pt x="185" y="3"/>
                    <a:pt x="190" y="5"/>
                    <a:pt x="195" y="6"/>
                  </a:cubicBezTo>
                  <a:cubicBezTo>
                    <a:pt x="203" y="9"/>
                    <a:pt x="206" y="14"/>
                    <a:pt x="203" y="22"/>
                  </a:cubicBezTo>
                  <a:cubicBezTo>
                    <a:pt x="195" y="48"/>
                    <a:pt x="187" y="74"/>
                    <a:pt x="179" y="100"/>
                  </a:cubicBezTo>
                  <a:cubicBezTo>
                    <a:pt x="163" y="153"/>
                    <a:pt x="146" y="205"/>
                    <a:pt x="129" y="258"/>
                  </a:cubicBezTo>
                  <a:cubicBezTo>
                    <a:pt x="128" y="261"/>
                    <a:pt x="129" y="263"/>
                    <a:pt x="131" y="266"/>
                  </a:cubicBezTo>
                  <a:cubicBezTo>
                    <a:pt x="148" y="285"/>
                    <a:pt x="165" y="305"/>
                    <a:pt x="182" y="324"/>
                  </a:cubicBezTo>
                  <a:cubicBezTo>
                    <a:pt x="182" y="325"/>
                    <a:pt x="183" y="326"/>
                    <a:pt x="183" y="326"/>
                  </a:cubicBezTo>
                  <a:cubicBezTo>
                    <a:pt x="185" y="329"/>
                    <a:pt x="187" y="332"/>
                    <a:pt x="184" y="335"/>
                  </a:cubicBezTo>
                  <a:cubicBezTo>
                    <a:pt x="182" y="338"/>
                    <a:pt x="180" y="337"/>
                    <a:pt x="177" y="336"/>
                  </a:cubicBezTo>
                  <a:cubicBezTo>
                    <a:pt x="159" y="331"/>
                    <a:pt x="142" y="326"/>
                    <a:pt x="124" y="320"/>
                  </a:cubicBezTo>
                  <a:cubicBezTo>
                    <a:pt x="86" y="308"/>
                    <a:pt x="47" y="297"/>
                    <a:pt x="8" y="285"/>
                  </a:cubicBezTo>
                  <a:cubicBezTo>
                    <a:pt x="7" y="284"/>
                    <a:pt x="6" y="284"/>
                    <a:pt x="5" y="284"/>
                  </a:cubicBezTo>
                  <a:cubicBezTo>
                    <a:pt x="3" y="282"/>
                    <a:pt x="0" y="279"/>
                    <a:pt x="0" y="277"/>
                  </a:cubicBezTo>
                  <a:cubicBezTo>
                    <a:pt x="0" y="275"/>
                    <a:pt x="3" y="272"/>
                    <a:pt x="5" y="272"/>
                  </a:cubicBezTo>
                  <a:cubicBezTo>
                    <a:pt x="15" y="269"/>
                    <a:pt x="24" y="267"/>
                    <a:pt x="33" y="264"/>
                  </a:cubicBezTo>
                  <a:cubicBezTo>
                    <a:pt x="50" y="260"/>
                    <a:pt x="66" y="255"/>
                    <a:pt x="83" y="251"/>
                  </a:cubicBezTo>
                  <a:cubicBezTo>
                    <a:pt x="87" y="250"/>
                    <a:pt x="88" y="248"/>
                    <a:pt x="89" y="245"/>
                  </a:cubicBezTo>
                  <a:cubicBezTo>
                    <a:pt x="109" y="181"/>
                    <a:pt x="129" y="118"/>
                    <a:pt x="149" y="54"/>
                  </a:cubicBezTo>
                  <a:cubicBezTo>
                    <a:pt x="154" y="39"/>
                    <a:pt x="158" y="25"/>
                    <a:pt x="163" y="10"/>
                  </a:cubicBezTo>
                  <a:cubicBezTo>
                    <a:pt x="165" y="3"/>
                    <a:pt x="169" y="0"/>
                    <a:pt x="175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26" name="Grupo 125"/>
          <p:cNvGrpSpPr/>
          <p:nvPr/>
        </p:nvGrpSpPr>
        <p:grpSpPr>
          <a:xfrm>
            <a:off x="6672982" y="2887869"/>
            <a:ext cx="461962" cy="947737"/>
            <a:chOff x="2041526" y="1077913"/>
            <a:chExt cx="461962" cy="947737"/>
          </a:xfrm>
        </p:grpSpPr>
        <p:sp>
          <p:nvSpPr>
            <p:cNvPr id="127" name="Freeform 4"/>
            <p:cNvSpPr>
              <a:spLocks/>
            </p:cNvSpPr>
            <p:nvPr/>
          </p:nvSpPr>
          <p:spPr bwMode="auto">
            <a:xfrm>
              <a:off x="2155825" y="1344613"/>
              <a:ext cx="320675" cy="296862"/>
            </a:xfrm>
            <a:custGeom>
              <a:avLst/>
              <a:gdLst>
                <a:gd name="T0" fmla="*/ 129 w 286"/>
                <a:gd name="T1" fmla="*/ 264 h 265"/>
                <a:gd name="T2" fmla="*/ 15 w 286"/>
                <a:gd name="T3" fmla="*/ 187 h 265"/>
                <a:gd name="T4" fmla="*/ 14 w 286"/>
                <a:gd name="T5" fmla="*/ 81 h 265"/>
                <a:gd name="T6" fmla="*/ 20 w 286"/>
                <a:gd name="T7" fmla="*/ 65 h 265"/>
                <a:gd name="T8" fmla="*/ 35 w 286"/>
                <a:gd name="T9" fmla="*/ 58 h 265"/>
                <a:gd name="T10" fmla="*/ 96 w 286"/>
                <a:gd name="T11" fmla="*/ 64 h 265"/>
                <a:gd name="T12" fmla="*/ 158 w 286"/>
                <a:gd name="T13" fmla="*/ 40 h 265"/>
                <a:gd name="T14" fmla="*/ 209 w 286"/>
                <a:gd name="T15" fmla="*/ 12 h 265"/>
                <a:gd name="T16" fmla="*/ 275 w 286"/>
                <a:gd name="T17" fmla="*/ 3 h 265"/>
                <a:gd name="T18" fmla="*/ 284 w 286"/>
                <a:gd name="T19" fmla="*/ 17 h 265"/>
                <a:gd name="T20" fmla="*/ 277 w 286"/>
                <a:gd name="T21" fmla="*/ 64 h 265"/>
                <a:gd name="T22" fmla="*/ 259 w 286"/>
                <a:gd name="T23" fmla="*/ 155 h 265"/>
                <a:gd name="T24" fmla="*/ 187 w 286"/>
                <a:gd name="T25" fmla="*/ 249 h 265"/>
                <a:gd name="T26" fmla="*/ 129 w 286"/>
                <a:gd name="T27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65">
                  <a:moveTo>
                    <a:pt x="129" y="264"/>
                  </a:moveTo>
                  <a:cubicBezTo>
                    <a:pt x="80" y="265"/>
                    <a:pt x="35" y="234"/>
                    <a:pt x="15" y="187"/>
                  </a:cubicBezTo>
                  <a:cubicBezTo>
                    <a:pt x="0" y="152"/>
                    <a:pt x="1" y="117"/>
                    <a:pt x="14" y="81"/>
                  </a:cubicBezTo>
                  <a:cubicBezTo>
                    <a:pt x="16" y="76"/>
                    <a:pt x="18" y="71"/>
                    <a:pt x="20" y="65"/>
                  </a:cubicBezTo>
                  <a:cubicBezTo>
                    <a:pt x="23" y="58"/>
                    <a:pt x="27" y="56"/>
                    <a:pt x="35" y="58"/>
                  </a:cubicBezTo>
                  <a:cubicBezTo>
                    <a:pt x="55" y="63"/>
                    <a:pt x="75" y="66"/>
                    <a:pt x="96" y="64"/>
                  </a:cubicBezTo>
                  <a:cubicBezTo>
                    <a:pt x="119" y="61"/>
                    <a:pt x="139" y="52"/>
                    <a:pt x="158" y="40"/>
                  </a:cubicBezTo>
                  <a:cubicBezTo>
                    <a:pt x="175" y="30"/>
                    <a:pt x="192" y="20"/>
                    <a:pt x="209" y="12"/>
                  </a:cubicBezTo>
                  <a:cubicBezTo>
                    <a:pt x="230" y="2"/>
                    <a:pt x="252" y="0"/>
                    <a:pt x="275" y="3"/>
                  </a:cubicBezTo>
                  <a:cubicBezTo>
                    <a:pt x="282" y="4"/>
                    <a:pt x="286" y="9"/>
                    <a:pt x="284" y="17"/>
                  </a:cubicBezTo>
                  <a:cubicBezTo>
                    <a:pt x="282" y="33"/>
                    <a:pt x="280" y="48"/>
                    <a:pt x="277" y="64"/>
                  </a:cubicBezTo>
                  <a:cubicBezTo>
                    <a:pt x="271" y="94"/>
                    <a:pt x="266" y="125"/>
                    <a:pt x="259" y="155"/>
                  </a:cubicBezTo>
                  <a:cubicBezTo>
                    <a:pt x="249" y="197"/>
                    <a:pt x="225" y="229"/>
                    <a:pt x="187" y="249"/>
                  </a:cubicBezTo>
                  <a:cubicBezTo>
                    <a:pt x="169" y="259"/>
                    <a:pt x="149" y="264"/>
                    <a:pt x="129" y="264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8" name="Freeform 5"/>
            <p:cNvSpPr>
              <a:spLocks/>
            </p:cNvSpPr>
            <p:nvPr/>
          </p:nvSpPr>
          <p:spPr bwMode="auto">
            <a:xfrm>
              <a:off x="2192338" y="1077913"/>
              <a:ext cx="311150" cy="323850"/>
            </a:xfrm>
            <a:custGeom>
              <a:avLst/>
              <a:gdLst>
                <a:gd name="T0" fmla="*/ 142 w 276"/>
                <a:gd name="T1" fmla="*/ 0 h 289"/>
                <a:gd name="T2" fmla="*/ 269 w 276"/>
                <a:gd name="T3" fmla="*/ 39 h 289"/>
                <a:gd name="T4" fmla="*/ 275 w 276"/>
                <a:gd name="T5" fmla="*/ 48 h 289"/>
                <a:gd name="T6" fmla="*/ 265 w 276"/>
                <a:gd name="T7" fmla="*/ 146 h 289"/>
                <a:gd name="T8" fmla="*/ 258 w 276"/>
                <a:gd name="T9" fmla="*/ 211 h 289"/>
                <a:gd name="T10" fmla="*/ 243 w 276"/>
                <a:gd name="T11" fmla="*/ 224 h 289"/>
                <a:gd name="T12" fmla="*/ 145 w 276"/>
                <a:gd name="T13" fmla="*/ 246 h 289"/>
                <a:gd name="T14" fmla="*/ 104 w 276"/>
                <a:gd name="T15" fmla="*/ 271 h 289"/>
                <a:gd name="T16" fmla="*/ 10 w 276"/>
                <a:gd name="T17" fmla="*/ 280 h 289"/>
                <a:gd name="T18" fmla="*/ 3 w 276"/>
                <a:gd name="T19" fmla="*/ 264 h 289"/>
                <a:gd name="T20" fmla="*/ 29 w 276"/>
                <a:gd name="T21" fmla="*/ 209 h 289"/>
                <a:gd name="T22" fmla="*/ 140 w 276"/>
                <a:gd name="T23" fmla="*/ 4 h 289"/>
                <a:gd name="T24" fmla="*/ 142 w 276"/>
                <a:gd name="T2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89">
                  <a:moveTo>
                    <a:pt x="142" y="0"/>
                  </a:moveTo>
                  <a:cubicBezTo>
                    <a:pt x="185" y="13"/>
                    <a:pt x="227" y="26"/>
                    <a:pt x="269" y="39"/>
                  </a:cubicBezTo>
                  <a:cubicBezTo>
                    <a:pt x="274" y="41"/>
                    <a:pt x="276" y="43"/>
                    <a:pt x="275" y="48"/>
                  </a:cubicBezTo>
                  <a:cubicBezTo>
                    <a:pt x="272" y="81"/>
                    <a:pt x="268" y="113"/>
                    <a:pt x="265" y="146"/>
                  </a:cubicBezTo>
                  <a:cubicBezTo>
                    <a:pt x="263" y="168"/>
                    <a:pt x="260" y="189"/>
                    <a:pt x="258" y="211"/>
                  </a:cubicBezTo>
                  <a:cubicBezTo>
                    <a:pt x="256" y="222"/>
                    <a:pt x="253" y="225"/>
                    <a:pt x="243" y="224"/>
                  </a:cubicBezTo>
                  <a:cubicBezTo>
                    <a:pt x="208" y="220"/>
                    <a:pt x="175" y="228"/>
                    <a:pt x="145" y="246"/>
                  </a:cubicBezTo>
                  <a:cubicBezTo>
                    <a:pt x="131" y="255"/>
                    <a:pt x="118" y="263"/>
                    <a:pt x="104" y="271"/>
                  </a:cubicBezTo>
                  <a:cubicBezTo>
                    <a:pt x="74" y="287"/>
                    <a:pt x="42" y="289"/>
                    <a:pt x="10" y="280"/>
                  </a:cubicBezTo>
                  <a:cubicBezTo>
                    <a:pt x="3" y="278"/>
                    <a:pt x="0" y="272"/>
                    <a:pt x="3" y="264"/>
                  </a:cubicBezTo>
                  <a:cubicBezTo>
                    <a:pt x="12" y="246"/>
                    <a:pt x="20" y="227"/>
                    <a:pt x="29" y="209"/>
                  </a:cubicBezTo>
                  <a:cubicBezTo>
                    <a:pt x="64" y="139"/>
                    <a:pt x="101" y="71"/>
                    <a:pt x="140" y="4"/>
                  </a:cubicBezTo>
                  <a:cubicBezTo>
                    <a:pt x="140" y="3"/>
                    <a:pt x="141" y="1"/>
                    <a:pt x="142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9" name="Freeform 6"/>
            <p:cNvSpPr>
              <a:spLocks/>
            </p:cNvSpPr>
            <p:nvPr/>
          </p:nvSpPr>
          <p:spPr bwMode="auto">
            <a:xfrm>
              <a:off x="2041526" y="1647825"/>
              <a:ext cx="231775" cy="377825"/>
            </a:xfrm>
            <a:custGeom>
              <a:avLst/>
              <a:gdLst>
                <a:gd name="T0" fmla="*/ 175 w 206"/>
                <a:gd name="T1" fmla="*/ 0 h 338"/>
                <a:gd name="T2" fmla="*/ 180 w 206"/>
                <a:gd name="T3" fmla="*/ 2 h 338"/>
                <a:gd name="T4" fmla="*/ 195 w 206"/>
                <a:gd name="T5" fmla="*/ 6 h 338"/>
                <a:gd name="T6" fmla="*/ 203 w 206"/>
                <a:gd name="T7" fmla="*/ 22 h 338"/>
                <a:gd name="T8" fmla="*/ 179 w 206"/>
                <a:gd name="T9" fmla="*/ 100 h 338"/>
                <a:gd name="T10" fmla="*/ 129 w 206"/>
                <a:gd name="T11" fmla="*/ 258 h 338"/>
                <a:gd name="T12" fmla="*/ 131 w 206"/>
                <a:gd name="T13" fmla="*/ 266 h 338"/>
                <a:gd name="T14" fmla="*/ 182 w 206"/>
                <a:gd name="T15" fmla="*/ 324 h 338"/>
                <a:gd name="T16" fmla="*/ 183 w 206"/>
                <a:gd name="T17" fmla="*/ 326 h 338"/>
                <a:gd name="T18" fmla="*/ 184 w 206"/>
                <a:gd name="T19" fmla="*/ 335 h 338"/>
                <a:gd name="T20" fmla="*/ 177 w 206"/>
                <a:gd name="T21" fmla="*/ 336 h 338"/>
                <a:gd name="T22" fmla="*/ 124 w 206"/>
                <a:gd name="T23" fmla="*/ 320 h 338"/>
                <a:gd name="T24" fmla="*/ 8 w 206"/>
                <a:gd name="T25" fmla="*/ 285 h 338"/>
                <a:gd name="T26" fmla="*/ 5 w 206"/>
                <a:gd name="T27" fmla="*/ 284 h 338"/>
                <a:gd name="T28" fmla="*/ 0 w 206"/>
                <a:gd name="T29" fmla="*/ 277 h 338"/>
                <a:gd name="T30" fmla="*/ 5 w 206"/>
                <a:gd name="T31" fmla="*/ 272 h 338"/>
                <a:gd name="T32" fmla="*/ 33 w 206"/>
                <a:gd name="T33" fmla="*/ 264 h 338"/>
                <a:gd name="T34" fmla="*/ 83 w 206"/>
                <a:gd name="T35" fmla="*/ 251 h 338"/>
                <a:gd name="T36" fmla="*/ 89 w 206"/>
                <a:gd name="T37" fmla="*/ 245 h 338"/>
                <a:gd name="T38" fmla="*/ 149 w 206"/>
                <a:gd name="T39" fmla="*/ 54 h 338"/>
                <a:gd name="T40" fmla="*/ 163 w 206"/>
                <a:gd name="T41" fmla="*/ 10 h 338"/>
                <a:gd name="T42" fmla="*/ 175 w 206"/>
                <a:gd name="T4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8">
                  <a:moveTo>
                    <a:pt x="175" y="0"/>
                  </a:moveTo>
                  <a:cubicBezTo>
                    <a:pt x="176" y="0"/>
                    <a:pt x="178" y="1"/>
                    <a:pt x="180" y="2"/>
                  </a:cubicBezTo>
                  <a:cubicBezTo>
                    <a:pt x="185" y="3"/>
                    <a:pt x="190" y="5"/>
                    <a:pt x="195" y="6"/>
                  </a:cubicBezTo>
                  <a:cubicBezTo>
                    <a:pt x="203" y="9"/>
                    <a:pt x="206" y="14"/>
                    <a:pt x="203" y="22"/>
                  </a:cubicBezTo>
                  <a:cubicBezTo>
                    <a:pt x="195" y="48"/>
                    <a:pt x="187" y="74"/>
                    <a:pt x="179" y="100"/>
                  </a:cubicBezTo>
                  <a:cubicBezTo>
                    <a:pt x="163" y="153"/>
                    <a:pt x="146" y="205"/>
                    <a:pt x="129" y="258"/>
                  </a:cubicBezTo>
                  <a:cubicBezTo>
                    <a:pt x="128" y="261"/>
                    <a:pt x="129" y="263"/>
                    <a:pt x="131" y="266"/>
                  </a:cubicBezTo>
                  <a:cubicBezTo>
                    <a:pt x="148" y="285"/>
                    <a:pt x="165" y="305"/>
                    <a:pt x="182" y="324"/>
                  </a:cubicBezTo>
                  <a:cubicBezTo>
                    <a:pt x="182" y="325"/>
                    <a:pt x="183" y="326"/>
                    <a:pt x="183" y="326"/>
                  </a:cubicBezTo>
                  <a:cubicBezTo>
                    <a:pt x="185" y="329"/>
                    <a:pt x="187" y="332"/>
                    <a:pt x="184" y="335"/>
                  </a:cubicBezTo>
                  <a:cubicBezTo>
                    <a:pt x="182" y="338"/>
                    <a:pt x="180" y="337"/>
                    <a:pt x="177" y="336"/>
                  </a:cubicBezTo>
                  <a:cubicBezTo>
                    <a:pt x="159" y="331"/>
                    <a:pt x="142" y="326"/>
                    <a:pt x="124" y="320"/>
                  </a:cubicBezTo>
                  <a:cubicBezTo>
                    <a:pt x="86" y="308"/>
                    <a:pt x="47" y="297"/>
                    <a:pt x="8" y="285"/>
                  </a:cubicBezTo>
                  <a:cubicBezTo>
                    <a:pt x="7" y="284"/>
                    <a:pt x="6" y="284"/>
                    <a:pt x="5" y="284"/>
                  </a:cubicBezTo>
                  <a:cubicBezTo>
                    <a:pt x="3" y="282"/>
                    <a:pt x="0" y="279"/>
                    <a:pt x="0" y="277"/>
                  </a:cubicBezTo>
                  <a:cubicBezTo>
                    <a:pt x="0" y="275"/>
                    <a:pt x="3" y="272"/>
                    <a:pt x="5" y="272"/>
                  </a:cubicBezTo>
                  <a:cubicBezTo>
                    <a:pt x="15" y="269"/>
                    <a:pt x="24" y="267"/>
                    <a:pt x="33" y="264"/>
                  </a:cubicBezTo>
                  <a:cubicBezTo>
                    <a:pt x="50" y="260"/>
                    <a:pt x="66" y="255"/>
                    <a:pt x="83" y="251"/>
                  </a:cubicBezTo>
                  <a:cubicBezTo>
                    <a:pt x="87" y="250"/>
                    <a:pt x="88" y="248"/>
                    <a:pt x="89" y="245"/>
                  </a:cubicBezTo>
                  <a:cubicBezTo>
                    <a:pt x="109" y="181"/>
                    <a:pt x="129" y="118"/>
                    <a:pt x="149" y="54"/>
                  </a:cubicBezTo>
                  <a:cubicBezTo>
                    <a:pt x="154" y="39"/>
                    <a:pt x="158" y="25"/>
                    <a:pt x="163" y="10"/>
                  </a:cubicBezTo>
                  <a:cubicBezTo>
                    <a:pt x="165" y="3"/>
                    <a:pt x="169" y="0"/>
                    <a:pt x="175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57"/>
          <p:cNvSpPr txBox="1">
            <a:spLocks noGrp="1"/>
          </p:cNvSpPr>
          <p:nvPr>
            <p:ph type="title" idx="2"/>
          </p:nvPr>
        </p:nvSpPr>
        <p:spPr>
          <a:xfrm>
            <a:off x="6556684" y="2553653"/>
            <a:ext cx="11067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2"/>
                </a:solidFill>
              </a:rPr>
              <a:t>04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36" name="Google Shape;1536;p57"/>
          <p:cNvSpPr txBox="1">
            <a:spLocks noGrp="1"/>
          </p:cNvSpPr>
          <p:nvPr>
            <p:ph type="subTitle" idx="1"/>
          </p:nvPr>
        </p:nvSpPr>
        <p:spPr>
          <a:xfrm>
            <a:off x="5741026" y="3649353"/>
            <a:ext cx="27447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enter a subtitle here if you need it</a:t>
            </a:r>
            <a:endParaRPr sz="1600"/>
          </a:p>
        </p:txBody>
      </p:sp>
      <p:cxnSp>
        <p:nvCxnSpPr>
          <p:cNvPr id="1537" name="Google Shape;1537;p57"/>
          <p:cNvCxnSpPr/>
          <p:nvPr/>
        </p:nvCxnSpPr>
        <p:spPr>
          <a:xfrm>
            <a:off x="7666775" y="2757028"/>
            <a:ext cx="0" cy="5937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8" name="Google Shape;1538;p57"/>
          <p:cNvCxnSpPr/>
          <p:nvPr/>
        </p:nvCxnSpPr>
        <p:spPr>
          <a:xfrm>
            <a:off x="6560075" y="2757028"/>
            <a:ext cx="0" cy="5937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4" name="Google Shape;1554;p57"/>
          <p:cNvSpPr txBox="1">
            <a:spLocks noGrp="1"/>
          </p:cNvSpPr>
          <p:nvPr>
            <p:ph type="title"/>
          </p:nvPr>
        </p:nvSpPr>
        <p:spPr>
          <a:xfrm>
            <a:off x="5076000" y="935153"/>
            <a:ext cx="40680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SemiBold"/>
                <a:ea typeface="Barlow SemiBold"/>
                <a:cs typeface="Barlow SemiBold"/>
                <a:sym typeface="Barlow SemiBold"/>
              </a:rPr>
              <a:t>CONTENT</a:t>
            </a: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SemiBold"/>
                <a:ea typeface="Barlow SemiBold"/>
                <a:cs typeface="Barlow SemiBold"/>
                <a:sym typeface="Barlow SemiBold"/>
              </a:rPr>
              <a:t>PLAN</a:t>
            </a: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53" y="1675863"/>
            <a:ext cx="3938156" cy="285128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58"/>
          <p:cNvSpPr txBox="1">
            <a:spLocks noGrp="1"/>
          </p:cNvSpPr>
          <p:nvPr>
            <p:ph type="subTitle" idx="3"/>
          </p:nvPr>
        </p:nvSpPr>
        <p:spPr>
          <a:xfrm>
            <a:off x="1061225" y="3383625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 has a beautiful name</a:t>
            </a: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60" name="Google Shape;1560;p58"/>
          <p:cNvSpPr txBox="1">
            <a:spLocks noGrp="1"/>
          </p:cNvSpPr>
          <p:nvPr>
            <p:ph type="subTitle" idx="1"/>
          </p:nvPr>
        </p:nvSpPr>
        <p:spPr>
          <a:xfrm>
            <a:off x="3171225" y="2144850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Neptune is very far away from us</a:t>
            </a:r>
            <a:endParaRPr/>
          </a:p>
        </p:txBody>
      </p:sp>
      <p:sp>
        <p:nvSpPr>
          <p:cNvPr id="1561" name="Google Shape;1561;p58"/>
          <p:cNvSpPr txBox="1">
            <a:spLocks noGrp="1"/>
          </p:cNvSpPr>
          <p:nvPr>
            <p:ph type="subTitle" idx="2"/>
          </p:nvPr>
        </p:nvSpPr>
        <p:spPr>
          <a:xfrm>
            <a:off x="5336575" y="3383625"/>
            <a:ext cx="18000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 Mars is red and a cold place</a:t>
            </a:r>
            <a:endParaRPr/>
          </a:p>
        </p:txBody>
      </p:sp>
      <p:sp>
        <p:nvSpPr>
          <p:cNvPr id="1562" name="Google Shape;1562;p58"/>
          <p:cNvSpPr txBox="1">
            <a:spLocks noGrp="1"/>
          </p:cNvSpPr>
          <p:nvPr>
            <p:ph type="subTitle" idx="5"/>
          </p:nvPr>
        </p:nvSpPr>
        <p:spPr>
          <a:xfrm>
            <a:off x="3171213" y="1766025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/>
              <a:t>NEPTUNE</a:t>
            </a:r>
            <a:endParaRPr/>
          </a:p>
        </p:txBody>
      </p:sp>
      <p:cxnSp>
        <p:nvCxnSpPr>
          <p:cNvPr id="1563" name="Google Shape;1563;p58"/>
          <p:cNvCxnSpPr/>
          <p:nvPr/>
        </p:nvCxnSpPr>
        <p:spPr>
          <a:xfrm>
            <a:off x="3024231" y="3077925"/>
            <a:ext cx="0" cy="9222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4" name="Google Shape;1564;p58"/>
          <p:cNvCxnSpPr/>
          <p:nvPr/>
        </p:nvCxnSpPr>
        <p:spPr>
          <a:xfrm>
            <a:off x="5134288" y="1842225"/>
            <a:ext cx="0" cy="9222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5" name="Google Shape;1565;p58"/>
          <p:cNvCxnSpPr/>
          <p:nvPr/>
        </p:nvCxnSpPr>
        <p:spPr>
          <a:xfrm>
            <a:off x="7299656" y="3077925"/>
            <a:ext cx="0" cy="9222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66" name="Google Shape;1566;p58"/>
          <p:cNvGrpSpPr/>
          <p:nvPr/>
        </p:nvGrpSpPr>
        <p:grpSpPr>
          <a:xfrm>
            <a:off x="5396773" y="1995753"/>
            <a:ext cx="576014" cy="575988"/>
            <a:chOff x="3246251" y="2895245"/>
            <a:chExt cx="375792" cy="373800"/>
          </a:xfrm>
        </p:grpSpPr>
        <p:sp>
          <p:nvSpPr>
            <p:cNvPr id="1567" name="Google Shape;1567;p58"/>
            <p:cNvSpPr/>
            <p:nvPr/>
          </p:nvSpPr>
          <p:spPr>
            <a:xfrm>
              <a:off x="3246251" y="2960599"/>
              <a:ext cx="308446" cy="308446"/>
            </a:xfrm>
            <a:custGeom>
              <a:avLst/>
              <a:gdLst/>
              <a:ahLst/>
              <a:cxnLst/>
              <a:rect l="l" t="t" r="r" b="b"/>
              <a:pathLst>
                <a:path w="11766" h="11766" extrusionOk="0">
                  <a:moveTo>
                    <a:pt x="5876" y="1"/>
                  </a:moveTo>
                  <a:cubicBezTo>
                    <a:pt x="2628" y="1"/>
                    <a:pt x="0" y="2628"/>
                    <a:pt x="0" y="5876"/>
                  </a:cubicBezTo>
                  <a:cubicBezTo>
                    <a:pt x="0" y="9138"/>
                    <a:pt x="2628" y="11765"/>
                    <a:pt x="5876" y="11765"/>
                  </a:cubicBezTo>
                  <a:cubicBezTo>
                    <a:pt x="9124" y="11765"/>
                    <a:pt x="11765" y="9138"/>
                    <a:pt x="11765" y="5876"/>
                  </a:cubicBezTo>
                  <a:cubicBezTo>
                    <a:pt x="11765" y="2628"/>
                    <a:pt x="9124" y="1"/>
                    <a:pt x="5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8"/>
            <p:cNvSpPr/>
            <p:nvPr/>
          </p:nvSpPr>
          <p:spPr>
            <a:xfrm>
              <a:off x="3529687" y="2895245"/>
              <a:ext cx="92355" cy="89970"/>
            </a:xfrm>
            <a:custGeom>
              <a:avLst/>
              <a:gdLst/>
              <a:ahLst/>
              <a:cxnLst/>
              <a:rect l="l" t="t" r="r" b="b"/>
              <a:pathLst>
                <a:path w="3523" h="3432" extrusionOk="0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" y="3432"/>
                  </a:lnTo>
                  <a:lnTo>
                    <a:pt x="1127" y="3432"/>
                  </a:lnTo>
                  <a:cubicBezTo>
                    <a:pt x="1314" y="3432"/>
                    <a:pt x="1487" y="3360"/>
                    <a:pt x="1632" y="3230"/>
                  </a:cubicBezTo>
                  <a:lnTo>
                    <a:pt x="3364" y="1483"/>
                  </a:lnTo>
                  <a:cubicBezTo>
                    <a:pt x="3523" y="1339"/>
                    <a:pt x="3422" y="1079"/>
                    <a:pt x="3205" y="1079"/>
                  </a:cubicBezTo>
                  <a:lnTo>
                    <a:pt x="2368" y="1079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8"/>
            <p:cNvSpPr/>
            <p:nvPr/>
          </p:nvSpPr>
          <p:spPr>
            <a:xfrm>
              <a:off x="3529687" y="2895245"/>
              <a:ext cx="62103" cy="89970"/>
            </a:xfrm>
            <a:custGeom>
              <a:avLst/>
              <a:gdLst/>
              <a:ahLst/>
              <a:cxnLst/>
              <a:rect l="l" t="t" r="r" b="b"/>
              <a:pathLst>
                <a:path w="2369" h="3432" extrusionOk="0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5" y="3432"/>
                  </a:lnTo>
                  <a:lnTo>
                    <a:pt x="2354" y="1093"/>
                  </a:lnTo>
                  <a:lnTo>
                    <a:pt x="2354" y="242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8"/>
            <p:cNvSpPr/>
            <p:nvPr/>
          </p:nvSpPr>
          <p:spPr>
            <a:xfrm>
              <a:off x="3283345" y="2997693"/>
              <a:ext cx="234257" cy="234257"/>
            </a:xfrm>
            <a:custGeom>
              <a:avLst/>
              <a:gdLst/>
              <a:ahLst/>
              <a:cxnLst/>
              <a:rect l="l" t="t" r="r" b="b"/>
              <a:pathLst>
                <a:path w="8936" h="8936" extrusionOk="0">
                  <a:moveTo>
                    <a:pt x="4461" y="0"/>
                  </a:moveTo>
                  <a:cubicBezTo>
                    <a:pt x="1992" y="0"/>
                    <a:pt x="0" y="1992"/>
                    <a:pt x="0" y="4461"/>
                  </a:cubicBezTo>
                  <a:cubicBezTo>
                    <a:pt x="0" y="6944"/>
                    <a:pt x="1992" y="8936"/>
                    <a:pt x="4461" y="8936"/>
                  </a:cubicBezTo>
                  <a:cubicBezTo>
                    <a:pt x="6929" y="8936"/>
                    <a:pt x="8936" y="6944"/>
                    <a:pt x="8936" y="4461"/>
                  </a:cubicBezTo>
                  <a:cubicBezTo>
                    <a:pt x="8936" y="1992"/>
                    <a:pt x="6929" y="0"/>
                    <a:pt x="4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8"/>
            <p:cNvSpPr/>
            <p:nvPr/>
          </p:nvSpPr>
          <p:spPr>
            <a:xfrm>
              <a:off x="3313990" y="3028338"/>
              <a:ext cx="172573" cy="172967"/>
            </a:xfrm>
            <a:custGeom>
              <a:avLst/>
              <a:gdLst/>
              <a:ahLst/>
              <a:cxnLst/>
              <a:rect l="l" t="t" r="r" b="b"/>
              <a:pathLst>
                <a:path w="6583" h="6598" extrusionOk="0">
                  <a:moveTo>
                    <a:pt x="3292" y="0"/>
                  </a:moveTo>
                  <a:cubicBezTo>
                    <a:pt x="1473" y="0"/>
                    <a:pt x="0" y="1487"/>
                    <a:pt x="0" y="3292"/>
                  </a:cubicBezTo>
                  <a:cubicBezTo>
                    <a:pt x="0" y="5111"/>
                    <a:pt x="1473" y="6597"/>
                    <a:pt x="3292" y="6597"/>
                  </a:cubicBezTo>
                  <a:cubicBezTo>
                    <a:pt x="5111" y="6597"/>
                    <a:pt x="6583" y="5111"/>
                    <a:pt x="6583" y="3292"/>
                  </a:cubicBezTo>
                  <a:cubicBezTo>
                    <a:pt x="6583" y="1487"/>
                    <a:pt x="5111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8"/>
            <p:cNvSpPr/>
            <p:nvPr/>
          </p:nvSpPr>
          <p:spPr>
            <a:xfrm>
              <a:off x="3351084" y="3065432"/>
              <a:ext cx="98778" cy="98778"/>
            </a:xfrm>
            <a:custGeom>
              <a:avLst/>
              <a:gdLst/>
              <a:ahLst/>
              <a:cxnLst/>
              <a:rect l="l" t="t" r="r" b="b"/>
              <a:pathLst>
                <a:path w="3768" h="3768" extrusionOk="0">
                  <a:moveTo>
                    <a:pt x="1877" y="0"/>
                  </a:moveTo>
                  <a:cubicBezTo>
                    <a:pt x="837" y="0"/>
                    <a:pt x="0" y="837"/>
                    <a:pt x="0" y="1877"/>
                  </a:cubicBezTo>
                  <a:cubicBezTo>
                    <a:pt x="0" y="2930"/>
                    <a:pt x="837" y="3768"/>
                    <a:pt x="1877" y="3768"/>
                  </a:cubicBezTo>
                  <a:cubicBezTo>
                    <a:pt x="2916" y="3768"/>
                    <a:pt x="3768" y="2930"/>
                    <a:pt x="3768" y="1877"/>
                  </a:cubicBezTo>
                  <a:cubicBezTo>
                    <a:pt x="3768" y="837"/>
                    <a:pt x="2916" y="0"/>
                    <a:pt x="1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8"/>
            <p:cNvSpPr/>
            <p:nvPr/>
          </p:nvSpPr>
          <p:spPr>
            <a:xfrm>
              <a:off x="3381730" y="3096445"/>
              <a:ext cx="37120" cy="36753"/>
            </a:xfrm>
            <a:custGeom>
              <a:avLst/>
              <a:gdLst/>
              <a:ahLst/>
              <a:cxnLst/>
              <a:rect l="l" t="t" r="r" b="b"/>
              <a:pathLst>
                <a:path w="1416" h="1402" extrusionOk="0">
                  <a:moveTo>
                    <a:pt x="708" y="1"/>
                  </a:moveTo>
                  <a:cubicBezTo>
                    <a:pt x="318" y="1"/>
                    <a:pt x="0" y="318"/>
                    <a:pt x="0" y="694"/>
                  </a:cubicBezTo>
                  <a:cubicBezTo>
                    <a:pt x="0" y="1083"/>
                    <a:pt x="318" y="1401"/>
                    <a:pt x="708" y="1401"/>
                  </a:cubicBezTo>
                  <a:cubicBezTo>
                    <a:pt x="1097" y="1401"/>
                    <a:pt x="1415" y="1083"/>
                    <a:pt x="1415" y="694"/>
                  </a:cubicBezTo>
                  <a:cubicBezTo>
                    <a:pt x="1415" y="318"/>
                    <a:pt x="1097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8"/>
            <p:cNvSpPr/>
            <p:nvPr/>
          </p:nvSpPr>
          <p:spPr>
            <a:xfrm>
              <a:off x="3391429" y="3079431"/>
              <a:ext cx="44434" cy="41603"/>
            </a:xfrm>
            <a:custGeom>
              <a:avLst/>
              <a:gdLst/>
              <a:ahLst/>
              <a:cxnLst/>
              <a:rect l="l" t="t" r="r" b="b"/>
              <a:pathLst>
                <a:path w="1695" h="1587" extrusionOk="0">
                  <a:moveTo>
                    <a:pt x="1348" y="0"/>
                  </a:moveTo>
                  <a:lnTo>
                    <a:pt x="179" y="1184"/>
                  </a:lnTo>
                  <a:cubicBezTo>
                    <a:pt x="1" y="1351"/>
                    <a:pt x="157" y="1586"/>
                    <a:pt x="344" y="1586"/>
                  </a:cubicBezTo>
                  <a:cubicBezTo>
                    <a:pt x="400" y="1586"/>
                    <a:pt x="458" y="1566"/>
                    <a:pt x="511" y="1516"/>
                  </a:cubicBezTo>
                  <a:lnTo>
                    <a:pt x="1695" y="332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8"/>
            <p:cNvSpPr/>
            <p:nvPr/>
          </p:nvSpPr>
          <p:spPr>
            <a:xfrm>
              <a:off x="3420056" y="2908038"/>
              <a:ext cx="189718" cy="185052"/>
            </a:xfrm>
            <a:custGeom>
              <a:avLst/>
              <a:gdLst/>
              <a:ahLst/>
              <a:cxnLst/>
              <a:rect l="l" t="t" r="r" b="b"/>
              <a:pathLst>
                <a:path w="7237" h="7059" extrusionOk="0">
                  <a:moveTo>
                    <a:pt x="6897" y="1"/>
                  </a:moveTo>
                  <a:cubicBezTo>
                    <a:pt x="6843" y="1"/>
                    <a:pt x="6787" y="22"/>
                    <a:pt x="6738" y="71"/>
                  </a:cubicBezTo>
                  <a:lnTo>
                    <a:pt x="141" y="6668"/>
                  </a:lnTo>
                  <a:cubicBezTo>
                    <a:pt x="0" y="6809"/>
                    <a:pt x="92" y="7058"/>
                    <a:pt x="297" y="7058"/>
                  </a:cubicBezTo>
                  <a:cubicBezTo>
                    <a:pt x="302" y="7058"/>
                    <a:pt x="308" y="7058"/>
                    <a:pt x="314" y="7058"/>
                  </a:cubicBezTo>
                  <a:cubicBezTo>
                    <a:pt x="372" y="7058"/>
                    <a:pt x="429" y="7043"/>
                    <a:pt x="473" y="6986"/>
                  </a:cubicBezTo>
                  <a:lnTo>
                    <a:pt x="7070" y="403"/>
                  </a:lnTo>
                  <a:cubicBezTo>
                    <a:pt x="7237" y="236"/>
                    <a:pt x="7078" y="1"/>
                    <a:pt x="6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6" name="Google Shape;1576;p58"/>
          <p:cNvGrpSpPr/>
          <p:nvPr/>
        </p:nvGrpSpPr>
        <p:grpSpPr>
          <a:xfrm flipH="1">
            <a:off x="3286714" y="3383631"/>
            <a:ext cx="575993" cy="512632"/>
            <a:chOff x="2302458" y="2474704"/>
            <a:chExt cx="354479" cy="312561"/>
          </a:xfrm>
        </p:grpSpPr>
        <p:sp>
          <p:nvSpPr>
            <p:cNvPr id="1577" name="Google Shape;1577;p58"/>
            <p:cNvSpPr/>
            <p:nvPr/>
          </p:nvSpPr>
          <p:spPr>
            <a:xfrm>
              <a:off x="2388732" y="2515756"/>
              <a:ext cx="238058" cy="136266"/>
            </a:xfrm>
            <a:custGeom>
              <a:avLst/>
              <a:gdLst/>
              <a:ahLst/>
              <a:cxnLst/>
              <a:rect l="l" t="t" r="r" b="b"/>
              <a:pathLst>
                <a:path w="9081" h="5198" extrusionOk="0">
                  <a:moveTo>
                    <a:pt x="3003" y="2159"/>
                  </a:moveTo>
                  <a:lnTo>
                    <a:pt x="3003" y="3371"/>
                  </a:lnTo>
                  <a:lnTo>
                    <a:pt x="1791" y="3371"/>
                  </a:lnTo>
                  <a:lnTo>
                    <a:pt x="1791" y="2159"/>
                  </a:lnTo>
                  <a:close/>
                  <a:moveTo>
                    <a:pt x="4620" y="2159"/>
                  </a:moveTo>
                  <a:lnTo>
                    <a:pt x="4620" y="3371"/>
                  </a:lnTo>
                  <a:lnTo>
                    <a:pt x="3393" y="3371"/>
                  </a:lnTo>
                  <a:lnTo>
                    <a:pt x="3393" y="2159"/>
                  </a:lnTo>
                  <a:close/>
                  <a:moveTo>
                    <a:pt x="6208" y="2159"/>
                  </a:moveTo>
                  <a:lnTo>
                    <a:pt x="6208" y="3371"/>
                  </a:lnTo>
                  <a:lnTo>
                    <a:pt x="4995" y="3371"/>
                  </a:lnTo>
                  <a:lnTo>
                    <a:pt x="4995" y="2159"/>
                  </a:lnTo>
                  <a:close/>
                  <a:moveTo>
                    <a:pt x="7810" y="2159"/>
                  </a:moveTo>
                  <a:lnTo>
                    <a:pt x="7810" y="3371"/>
                  </a:lnTo>
                  <a:lnTo>
                    <a:pt x="6598" y="3371"/>
                  </a:lnTo>
                  <a:lnTo>
                    <a:pt x="6598" y="2159"/>
                  </a:lnTo>
                  <a:close/>
                  <a:moveTo>
                    <a:pt x="1603" y="1"/>
                  </a:moveTo>
                  <a:cubicBezTo>
                    <a:pt x="1502" y="1"/>
                    <a:pt x="1401" y="66"/>
                    <a:pt x="1401" y="196"/>
                  </a:cubicBezTo>
                  <a:lnTo>
                    <a:pt x="1401" y="1769"/>
                  </a:lnTo>
                  <a:lnTo>
                    <a:pt x="261" y="1769"/>
                  </a:lnTo>
                  <a:cubicBezTo>
                    <a:pt x="1" y="1769"/>
                    <a:pt x="1" y="2159"/>
                    <a:pt x="261" y="2159"/>
                  </a:cubicBezTo>
                  <a:lnTo>
                    <a:pt x="1401" y="2159"/>
                  </a:lnTo>
                  <a:lnTo>
                    <a:pt x="1401" y="3371"/>
                  </a:lnTo>
                  <a:lnTo>
                    <a:pt x="766" y="3371"/>
                  </a:lnTo>
                  <a:cubicBezTo>
                    <a:pt x="492" y="3371"/>
                    <a:pt x="492" y="3761"/>
                    <a:pt x="766" y="3761"/>
                  </a:cubicBezTo>
                  <a:lnTo>
                    <a:pt x="1401" y="3761"/>
                  </a:lnTo>
                  <a:lnTo>
                    <a:pt x="1401" y="4902"/>
                  </a:lnTo>
                  <a:cubicBezTo>
                    <a:pt x="1401" y="5031"/>
                    <a:pt x="1498" y="5096"/>
                    <a:pt x="1598" y="5096"/>
                  </a:cubicBezTo>
                  <a:cubicBezTo>
                    <a:pt x="1697" y="5096"/>
                    <a:pt x="1798" y="5031"/>
                    <a:pt x="1805" y="4902"/>
                  </a:cubicBezTo>
                  <a:lnTo>
                    <a:pt x="1805" y="3761"/>
                  </a:lnTo>
                  <a:lnTo>
                    <a:pt x="3003" y="3761"/>
                  </a:lnTo>
                  <a:lnTo>
                    <a:pt x="3003" y="5003"/>
                  </a:lnTo>
                  <a:cubicBezTo>
                    <a:pt x="3003" y="5133"/>
                    <a:pt x="3104" y="5197"/>
                    <a:pt x="3205" y="5197"/>
                  </a:cubicBezTo>
                  <a:cubicBezTo>
                    <a:pt x="3306" y="5197"/>
                    <a:pt x="3407" y="5133"/>
                    <a:pt x="3407" y="5003"/>
                  </a:cubicBezTo>
                  <a:lnTo>
                    <a:pt x="3407" y="3761"/>
                  </a:lnTo>
                  <a:lnTo>
                    <a:pt x="4620" y="3761"/>
                  </a:lnTo>
                  <a:lnTo>
                    <a:pt x="4620" y="5003"/>
                  </a:lnTo>
                  <a:cubicBezTo>
                    <a:pt x="4620" y="5133"/>
                    <a:pt x="4717" y="5197"/>
                    <a:pt x="4815" y="5197"/>
                  </a:cubicBezTo>
                  <a:cubicBezTo>
                    <a:pt x="4912" y="5197"/>
                    <a:pt x="5010" y="5133"/>
                    <a:pt x="5010" y="5003"/>
                  </a:cubicBezTo>
                  <a:lnTo>
                    <a:pt x="5010" y="3761"/>
                  </a:lnTo>
                  <a:lnTo>
                    <a:pt x="6222" y="3761"/>
                  </a:lnTo>
                  <a:lnTo>
                    <a:pt x="6222" y="5003"/>
                  </a:lnTo>
                  <a:cubicBezTo>
                    <a:pt x="6222" y="5133"/>
                    <a:pt x="6320" y="5197"/>
                    <a:pt x="6417" y="5197"/>
                  </a:cubicBezTo>
                  <a:cubicBezTo>
                    <a:pt x="6515" y="5197"/>
                    <a:pt x="6612" y="5133"/>
                    <a:pt x="6612" y="5003"/>
                  </a:cubicBezTo>
                  <a:lnTo>
                    <a:pt x="6612" y="3761"/>
                  </a:lnTo>
                  <a:lnTo>
                    <a:pt x="7825" y="3761"/>
                  </a:lnTo>
                  <a:lnTo>
                    <a:pt x="7825" y="5003"/>
                  </a:lnTo>
                  <a:cubicBezTo>
                    <a:pt x="7825" y="5133"/>
                    <a:pt x="7922" y="5197"/>
                    <a:pt x="8020" y="5197"/>
                  </a:cubicBezTo>
                  <a:cubicBezTo>
                    <a:pt x="8117" y="5197"/>
                    <a:pt x="8214" y="5133"/>
                    <a:pt x="8214" y="5003"/>
                  </a:cubicBezTo>
                  <a:lnTo>
                    <a:pt x="8214" y="3761"/>
                  </a:lnTo>
                  <a:lnTo>
                    <a:pt x="8388" y="3761"/>
                  </a:lnTo>
                  <a:cubicBezTo>
                    <a:pt x="8648" y="3761"/>
                    <a:pt x="8648" y="3371"/>
                    <a:pt x="8388" y="3371"/>
                  </a:cubicBezTo>
                  <a:lnTo>
                    <a:pt x="8214" y="3371"/>
                  </a:lnTo>
                  <a:lnTo>
                    <a:pt x="8214" y="2159"/>
                  </a:lnTo>
                  <a:lnTo>
                    <a:pt x="8821" y="2159"/>
                  </a:lnTo>
                  <a:cubicBezTo>
                    <a:pt x="9081" y="2159"/>
                    <a:pt x="9081" y="1769"/>
                    <a:pt x="8821" y="1769"/>
                  </a:cubicBezTo>
                  <a:lnTo>
                    <a:pt x="8200" y="1769"/>
                  </a:lnTo>
                  <a:lnTo>
                    <a:pt x="8200" y="196"/>
                  </a:lnTo>
                  <a:cubicBezTo>
                    <a:pt x="8200" y="66"/>
                    <a:pt x="8103" y="1"/>
                    <a:pt x="8005" y="1"/>
                  </a:cubicBezTo>
                  <a:cubicBezTo>
                    <a:pt x="7908" y="1"/>
                    <a:pt x="7810" y="66"/>
                    <a:pt x="7810" y="196"/>
                  </a:cubicBezTo>
                  <a:lnTo>
                    <a:pt x="7810" y="1769"/>
                  </a:lnTo>
                  <a:lnTo>
                    <a:pt x="6598" y="1769"/>
                  </a:lnTo>
                  <a:lnTo>
                    <a:pt x="6598" y="196"/>
                  </a:lnTo>
                  <a:cubicBezTo>
                    <a:pt x="6598" y="66"/>
                    <a:pt x="6500" y="1"/>
                    <a:pt x="6403" y="1"/>
                  </a:cubicBezTo>
                  <a:cubicBezTo>
                    <a:pt x="6305" y="1"/>
                    <a:pt x="6208" y="66"/>
                    <a:pt x="6208" y="196"/>
                  </a:cubicBezTo>
                  <a:lnTo>
                    <a:pt x="6208" y="1769"/>
                  </a:lnTo>
                  <a:lnTo>
                    <a:pt x="4995" y="1769"/>
                  </a:lnTo>
                  <a:lnTo>
                    <a:pt x="4995" y="196"/>
                  </a:lnTo>
                  <a:cubicBezTo>
                    <a:pt x="4995" y="66"/>
                    <a:pt x="4898" y="1"/>
                    <a:pt x="4800" y="1"/>
                  </a:cubicBezTo>
                  <a:cubicBezTo>
                    <a:pt x="4703" y="1"/>
                    <a:pt x="4606" y="66"/>
                    <a:pt x="4606" y="196"/>
                  </a:cubicBezTo>
                  <a:lnTo>
                    <a:pt x="4606" y="1769"/>
                  </a:lnTo>
                  <a:lnTo>
                    <a:pt x="3393" y="1769"/>
                  </a:lnTo>
                  <a:lnTo>
                    <a:pt x="3393" y="196"/>
                  </a:lnTo>
                  <a:cubicBezTo>
                    <a:pt x="3393" y="66"/>
                    <a:pt x="3296" y="1"/>
                    <a:pt x="3198" y="1"/>
                  </a:cubicBezTo>
                  <a:cubicBezTo>
                    <a:pt x="3101" y="1"/>
                    <a:pt x="3003" y="66"/>
                    <a:pt x="3003" y="196"/>
                  </a:cubicBezTo>
                  <a:lnTo>
                    <a:pt x="3003" y="1769"/>
                  </a:lnTo>
                  <a:lnTo>
                    <a:pt x="1805" y="1769"/>
                  </a:lnTo>
                  <a:lnTo>
                    <a:pt x="1805" y="196"/>
                  </a:lnTo>
                  <a:cubicBezTo>
                    <a:pt x="1805" y="66"/>
                    <a:pt x="1704" y="1"/>
                    <a:pt x="16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8"/>
            <p:cNvSpPr/>
            <p:nvPr/>
          </p:nvSpPr>
          <p:spPr>
            <a:xfrm>
              <a:off x="2398195" y="2723327"/>
              <a:ext cx="74949" cy="63938"/>
            </a:xfrm>
            <a:custGeom>
              <a:avLst/>
              <a:gdLst/>
              <a:ahLst/>
              <a:cxnLst/>
              <a:rect l="l" t="t" r="r" b="b"/>
              <a:pathLst>
                <a:path w="2859" h="2439" extrusionOk="0">
                  <a:moveTo>
                    <a:pt x="1632" y="1"/>
                  </a:moveTo>
                  <a:cubicBezTo>
                    <a:pt x="549" y="1"/>
                    <a:pt x="1" y="1314"/>
                    <a:pt x="780" y="2079"/>
                  </a:cubicBezTo>
                  <a:cubicBezTo>
                    <a:pt x="1028" y="2327"/>
                    <a:pt x="1334" y="2439"/>
                    <a:pt x="1634" y="2439"/>
                  </a:cubicBezTo>
                  <a:cubicBezTo>
                    <a:pt x="2259" y="2439"/>
                    <a:pt x="2859" y="1954"/>
                    <a:pt x="2859" y="1213"/>
                  </a:cubicBezTo>
                  <a:cubicBezTo>
                    <a:pt x="2859" y="549"/>
                    <a:pt x="2310" y="1"/>
                    <a:pt x="1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8"/>
            <p:cNvSpPr/>
            <p:nvPr/>
          </p:nvSpPr>
          <p:spPr>
            <a:xfrm>
              <a:off x="2421658" y="2740733"/>
              <a:ext cx="34079" cy="29230"/>
            </a:xfrm>
            <a:custGeom>
              <a:avLst/>
              <a:gdLst/>
              <a:ahLst/>
              <a:cxnLst/>
              <a:rect l="l" t="t" r="r" b="b"/>
              <a:pathLst>
                <a:path w="1300" h="1115" extrusionOk="0">
                  <a:moveTo>
                    <a:pt x="737" y="1"/>
                  </a:moveTo>
                  <a:cubicBezTo>
                    <a:pt x="246" y="1"/>
                    <a:pt x="1" y="592"/>
                    <a:pt x="347" y="953"/>
                  </a:cubicBezTo>
                  <a:cubicBezTo>
                    <a:pt x="458" y="1065"/>
                    <a:pt x="597" y="1115"/>
                    <a:pt x="733" y="1115"/>
                  </a:cubicBezTo>
                  <a:cubicBezTo>
                    <a:pt x="1021" y="1115"/>
                    <a:pt x="1300" y="892"/>
                    <a:pt x="1300" y="549"/>
                  </a:cubicBezTo>
                  <a:cubicBezTo>
                    <a:pt x="1300" y="246"/>
                    <a:pt x="1040" y="1"/>
                    <a:pt x="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8"/>
            <p:cNvSpPr/>
            <p:nvPr/>
          </p:nvSpPr>
          <p:spPr>
            <a:xfrm>
              <a:off x="2525338" y="2723327"/>
              <a:ext cx="74975" cy="63938"/>
            </a:xfrm>
            <a:custGeom>
              <a:avLst/>
              <a:gdLst/>
              <a:ahLst/>
              <a:cxnLst/>
              <a:rect l="l" t="t" r="r" b="b"/>
              <a:pathLst>
                <a:path w="2860" h="2439" extrusionOk="0">
                  <a:moveTo>
                    <a:pt x="1632" y="1"/>
                  </a:moveTo>
                  <a:cubicBezTo>
                    <a:pt x="549" y="1"/>
                    <a:pt x="1" y="1314"/>
                    <a:pt x="766" y="2079"/>
                  </a:cubicBezTo>
                  <a:cubicBezTo>
                    <a:pt x="1014" y="2327"/>
                    <a:pt x="1321" y="2439"/>
                    <a:pt x="1623" y="2439"/>
                  </a:cubicBezTo>
                  <a:cubicBezTo>
                    <a:pt x="2253" y="2439"/>
                    <a:pt x="2859" y="1954"/>
                    <a:pt x="2859" y="1213"/>
                  </a:cubicBezTo>
                  <a:cubicBezTo>
                    <a:pt x="2859" y="549"/>
                    <a:pt x="2311" y="1"/>
                    <a:pt x="1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8"/>
            <p:cNvSpPr/>
            <p:nvPr/>
          </p:nvSpPr>
          <p:spPr>
            <a:xfrm>
              <a:off x="2548800" y="2740733"/>
              <a:ext cx="33712" cy="29230"/>
            </a:xfrm>
            <a:custGeom>
              <a:avLst/>
              <a:gdLst/>
              <a:ahLst/>
              <a:cxnLst/>
              <a:rect l="l" t="t" r="r" b="b"/>
              <a:pathLst>
                <a:path w="1286" h="1115" extrusionOk="0">
                  <a:moveTo>
                    <a:pt x="737" y="1"/>
                  </a:moveTo>
                  <a:cubicBezTo>
                    <a:pt x="246" y="1"/>
                    <a:pt x="1" y="592"/>
                    <a:pt x="347" y="953"/>
                  </a:cubicBezTo>
                  <a:cubicBezTo>
                    <a:pt x="459" y="1065"/>
                    <a:pt x="596" y="1115"/>
                    <a:pt x="730" y="1115"/>
                  </a:cubicBezTo>
                  <a:cubicBezTo>
                    <a:pt x="1013" y="1115"/>
                    <a:pt x="1286" y="892"/>
                    <a:pt x="1286" y="549"/>
                  </a:cubicBezTo>
                  <a:cubicBezTo>
                    <a:pt x="1286" y="246"/>
                    <a:pt x="1040" y="1"/>
                    <a:pt x="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8"/>
            <p:cNvSpPr/>
            <p:nvPr/>
          </p:nvSpPr>
          <p:spPr>
            <a:xfrm>
              <a:off x="2375860" y="2498166"/>
              <a:ext cx="279662" cy="145729"/>
            </a:xfrm>
            <a:custGeom>
              <a:avLst/>
              <a:gdLst/>
              <a:ahLst/>
              <a:cxnLst/>
              <a:rect l="l" t="t" r="r" b="b"/>
              <a:pathLst>
                <a:path w="10668" h="5559" extrusionOk="0">
                  <a:moveTo>
                    <a:pt x="9537" y="0"/>
                  </a:moveTo>
                  <a:cubicBezTo>
                    <a:pt x="9529" y="0"/>
                    <a:pt x="9521" y="0"/>
                    <a:pt x="9514" y="0"/>
                  </a:cubicBezTo>
                  <a:lnTo>
                    <a:pt x="1" y="0"/>
                  </a:lnTo>
                  <a:lnTo>
                    <a:pt x="376" y="1054"/>
                  </a:lnTo>
                  <a:lnTo>
                    <a:pt x="9471" y="1054"/>
                  </a:lnTo>
                  <a:lnTo>
                    <a:pt x="8431" y="5558"/>
                  </a:lnTo>
                  <a:lnTo>
                    <a:pt x="9514" y="5558"/>
                  </a:lnTo>
                  <a:lnTo>
                    <a:pt x="10524" y="1256"/>
                  </a:lnTo>
                  <a:cubicBezTo>
                    <a:pt x="10667" y="614"/>
                    <a:pt x="10189" y="0"/>
                    <a:pt x="9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8"/>
            <p:cNvSpPr/>
            <p:nvPr/>
          </p:nvSpPr>
          <p:spPr>
            <a:xfrm>
              <a:off x="2608230" y="2498166"/>
              <a:ext cx="47292" cy="146096"/>
            </a:xfrm>
            <a:custGeom>
              <a:avLst/>
              <a:gdLst/>
              <a:ahLst/>
              <a:cxnLst/>
              <a:rect l="l" t="t" r="r" b="b"/>
              <a:pathLst>
                <a:path w="1804" h="5573" extrusionOk="0">
                  <a:moveTo>
                    <a:pt x="23" y="0"/>
                  </a:moveTo>
                  <a:cubicBezTo>
                    <a:pt x="15" y="0"/>
                    <a:pt x="8" y="0"/>
                    <a:pt x="0" y="0"/>
                  </a:cubicBezTo>
                  <a:lnTo>
                    <a:pt x="46" y="0"/>
                  </a:lnTo>
                  <a:cubicBezTo>
                    <a:pt x="38" y="0"/>
                    <a:pt x="31" y="0"/>
                    <a:pt x="23" y="0"/>
                  </a:cubicBezTo>
                  <a:close/>
                  <a:moveTo>
                    <a:pt x="673" y="0"/>
                  </a:moveTo>
                  <a:cubicBezTo>
                    <a:pt x="665" y="0"/>
                    <a:pt x="657" y="0"/>
                    <a:pt x="650" y="0"/>
                  </a:cubicBezTo>
                  <a:lnTo>
                    <a:pt x="46" y="0"/>
                  </a:lnTo>
                  <a:cubicBezTo>
                    <a:pt x="686" y="14"/>
                    <a:pt x="1151" y="622"/>
                    <a:pt x="996" y="1256"/>
                  </a:cubicBezTo>
                  <a:lnTo>
                    <a:pt x="0" y="5573"/>
                  </a:lnTo>
                  <a:lnTo>
                    <a:pt x="664" y="5573"/>
                  </a:lnTo>
                  <a:lnTo>
                    <a:pt x="1660" y="1256"/>
                  </a:lnTo>
                  <a:cubicBezTo>
                    <a:pt x="1803" y="614"/>
                    <a:pt x="1325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8"/>
            <p:cNvSpPr/>
            <p:nvPr/>
          </p:nvSpPr>
          <p:spPr>
            <a:xfrm>
              <a:off x="2302458" y="2474704"/>
              <a:ext cx="353850" cy="196796"/>
            </a:xfrm>
            <a:custGeom>
              <a:avLst/>
              <a:gdLst/>
              <a:ahLst/>
              <a:cxnLst/>
              <a:rect l="l" t="t" r="r" b="b"/>
              <a:pathLst>
                <a:path w="13498" h="7507" extrusionOk="0">
                  <a:moveTo>
                    <a:pt x="708" y="1"/>
                  </a:moveTo>
                  <a:cubicBezTo>
                    <a:pt x="0" y="1"/>
                    <a:pt x="0" y="1054"/>
                    <a:pt x="708" y="1054"/>
                  </a:cubicBezTo>
                  <a:lnTo>
                    <a:pt x="1660" y="1054"/>
                  </a:lnTo>
                  <a:cubicBezTo>
                    <a:pt x="1704" y="1054"/>
                    <a:pt x="1747" y="1083"/>
                    <a:pt x="1762" y="1126"/>
                  </a:cubicBezTo>
                  <a:lnTo>
                    <a:pt x="3566" y="6193"/>
                  </a:lnTo>
                  <a:cubicBezTo>
                    <a:pt x="3898" y="6987"/>
                    <a:pt x="4678" y="7507"/>
                    <a:pt x="5544" y="7507"/>
                  </a:cubicBezTo>
                  <a:lnTo>
                    <a:pt x="12790" y="7507"/>
                  </a:lnTo>
                  <a:cubicBezTo>
                    <a:pt x="13498" y="7507"/>
                    <a:pt x="13498" y="6453"/>
                    <a:pt x="12790" y="6453"/>
                  </a:cubicBezTo>
                  <a:lnTo>
                    <a:pt x="12790" y="6468"/>
                  </a:lnTo>
                  <a:lnTo>
                    <a:pt x="5544" y="6468"/>
                  </a:lnTo>
                  <a:cubicBezTo>
                    <a:pt x="5111" y="6468"/>
                    <a:pt x="4706" y="6193"/>
                    <a:pt x="4533" y="5789"/>
                  </a:cubicBezTo>
                  <a:lnTo>
                    <a:pt x="2743" y="722"/>
                  </a:lnTo>
                  <a:cubicBezTo>
                    <a:pt x="2555" y="289"/>
                    <a:pt x="2137" y="1"/>
                    <a:pt x="1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8"/>
            <p:cNvSpPr/>
            <p:nvPr/>
          </p:nvSpPr>
          <p:spPr>
            <a:xfrm>
              <a:off x="2402363" y="2644236"/>
              <a:ext cx="254574" cy="27657"/>
            </a:xfrm>
            <a:custGeom>
              <a:avLst/>
              <a:gdLst/>
              <a:ahLst/>
              <a:cxnLst/>
              <a:rect l="l" t="t" r="r" b="b"/>
              <a:pathLst>
                <a:path w="9711" h="1055" extrusionOk="0">
                  <a:moveTo>
                    <a:pt x="9037" y="1"/>
                  </a:moveTo>
                  <a:cubicBezTo>
                    <a:pt x="9037" y="15"/>
                    <a:pt x="9037" y="29"/>
                    <a:pt x="9037" y="44"/>
                  </a:cubicBezTo>
                  <a:cubicBezTo>
                    <a:pt x="9037" y="333"/>
                    <a:pt x="8792" y="578"/>
                    <a:pt x="8503" y="578"/>
                  </a:cubicBezTo>
                  <a:lnTo>
                    <a:pt x="1256" y="578"/>
                  </a:lnTo>
                  <a:cubicBezTo>
                    <a:pt x="809" y="578"/>
                    <a:pt x="361" y="434"/>
                    <a:pt x="0" y="159"/>
                  </a:cubicBezTo>
                  <a:lnTo>
                    <a:pt x="0" y="159"/>
                  </a:lnTo>
                  <a:cubicBezTo>
                    <a:pt x="405" y="722"/>
                    <a:pt x="1054" y="1054"/>
                    <a:pt x="1747" y="1054"/>
                  </a:cubicBezTo>
                  <a:lnTo>
                    <a:pt x="8979" y="1054"/>
                  </a:lnTo>
                  <a:cubicBezTo>
                    <a:pt x="8984" y="1054"/>
                    <a:pt x="8989" y="1054"/>
                    <a:pt x="8994" y="1054"/>
                  </a:cubicBezTo>
                  <a:cubicBezTo>
                    <a:pt x="9673" y="1054"/>
                    <a:pt x="9711" y="44"/>
                    <a:pt x="9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8"/>
            <p:cNvSpPr/>
            <p:nvPr/>
          </p:nvSpPr>
          <p:spPr>
            <a:xfrm>
              <a:off x="2375126" y="2653306"/>
              <a:ext cx="243721" cy="76862"/>
            </a:xfrm>
            <a:custGeom>
              <a:avLst/>
              <a:gdLst/>
              <a:ahLst/>
              <a:cxnLst/>
              <a:rect l="l" t="t" r="r" b="b"/>
              <a:pathLst>
                <a:path w="9297" h="2932" extrusionOk="0">
                  <a:moveTo>
                    <a:pt x="1169" y="1"/>
                  </a:moveTo>
                  <a:lnTo>
                    <a:pt x="621" y="766"/>
                  </a:lnTo>
                  <a:cubicBezTo>
                    <a:pt x="0" y="1676"/>
                    <a:pt x="650" y="2931"/>
                    <a:pt x="1761" y="2931"/>
                  </a:cubicBezTo>
                  <a:lnTo>
                    <a:pt x="8604" y="2931"/>
                  </a:lnTo>
                  <a:cubicBezTo>
                    <a:pt x="9296" y="2931"/>
                    <a:pt x="9296" y="1878"/>
                    <a:pt x="8604" y="1878"/>
                  </a:cubicBezTo>
                  <a:lnTo>
                    <a:pt x="1776" y="1878"/>
                  </a:lnTo>
                  <a:cubicBezTo>
                    <a:pt x="1516" y="1878"/>
                    <a:pt x="1357" y="1589"/>
                    <a:pt x="1501" y="1372"/>
                  </a:cubicBezTo>
                  <a:lnTo>
                    <a:pt x="2050" y="578"/>
                  </a:lnTo>
                  <a:cubicBezTo>
                    <a:pt x="1703" y="463"/>
                    <a:pt x="1400" y="261"/>
                    <a:pt x="1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8"/>
            <p:cNvSpPr/>
            <p:nvPr/>
          </p:nvSpPr>
          <p:spPr>
            <a:xfrm>
              <a:off x="2382676" y="2688880"/>
              <a:ext cx="232003" cy="41289"/>
            </a:xfrm>
            <a:custGeom>
              <a:avLst/>
              <a:gdLst/>
              <a:ahLst/>
              <a:cxnLst/>
              <a:rect l="l" t="t" r="r" b="b"/>
              <a:pathLst>
                <a:path w="8850" h="1575" extrusionOk="0">
                  <a:moveTo>
                    <a:pt x="116" y="1"/>
                  </a:moveTo>
                  <a:lnTo>
                    <a:pt x="116" y="1"/>
                  </a:lnTo>
                  <a:cubicBezTo>
                    <a:pt x="1" y="795"/>
                    <a:pt x="593" y="1517"/>
                    <a:pt x="1401" y="1574"/>
                  </a:cubicBezTo>
                  <a:lnTo>
                    <a:pt x="7911" y="1574"/>
                  </a:lnTo>
                  <a:cubicBezTo>
                    <a:pt x="8099" y="1574"/>
                    <a:pt x="8301" y="1560"/>
                    <a:pt x="8489" y="1546"/>
                  </a:cubicBezTo>
                  <a:cubicBezTo>
                    <a:pt x="8518" y="1531"/>
                    <a:pt x="8547" y="1517"/>
                    <a:pt x="8561" y="1502"/>
                  </a:cubicBezTo>
                  <a:lnTo>
                    <a:pt x="8575" y="1502"/>
                  </a:lnTo>
                  <a:lnTo>
                    <a:pt x="8633" y="1473"/>
                  </a:lnTo>
                  <a:lnTo>
                    <a:pt x="8662" y="1444"/>
                  </a:lnTo>
                  <a:lnTo>
                    <a:pt x="8691" y="1416"/>
                  </a:lnTo>
                  <a:lnTo>
                    <a:pt x="8705" y="1401"/>
                  </a:lnTo>
                  <a:lnTo>
                    <a:pt x="8720" y="1387"/>
                  </a:lnTo>
                  <a:lnTo>
                    <a:pt x="8734" y="1372"/>
                  </a:lnTo>
                  <a:lnTo>
                    <a:pt x="8749" y="1343"/>
                  </a:lnTo>
                  <a:lnTo>
                    <a:pt x="8763" y="1315"/>
                  </a:lnTo>
                  <a:lnTo>
                    <a:pt x="8777" y="1300"/>
                  </a:lnTo>
                  <a:lnTo>
                    <a:pt x="8792" y="1271"/>
                  </a:lnTo>
                  <a:lnTo>
                    <a:pt x="8792" y="1257"/>
                  </a:lnTo>
                  <a:lnTo>
                    <a:pt x="8806" y="1228"/>
                  </a:lnTo>
                  <a:lnTo>
                    <a:pt x="8806" y="1213"/>
                  </a:lnTo>
                  <a:lnTo>
                    <a:pt x="8806" y="1170"/>
                  </a:lnTo>
                  <a:lnTo>
                    <a:pt x="8806" y="1112"/>
                  </a:lnTo>
                  <a:lnTo>
                    <a:pt x="8806" y="1055"/>
                  </a:lnTo>
                  <a:cubicBezTo>
                    <a:pt x="8821" y="1040"/>
                    <a:pt x="8835" y="1011"/>
                    <a:pt x="8850" y="997"/>
                  </a:cubicBezTo>
                  <a:lnTo>
                    <a:pt x="8850" y="954"/>
                  </a:lnTo>
                  <a:cubicBezTo>
                    <a:pt x="8835" y="910"/>
                    <a:pt x="8821" y="867"/>
                    <a:pt x="8821" y="838"/>
                  </a:cubicBezTo>
                  <a:cubicBezTo>
                    <a:pt x="8705" y="997"/>
                    <a:pt x="8518" y="1098"/>
                    <a:pt x="8330" y="1112"/>
                  </a:cubicBezTo>
                  <a:lnTo>
                    <a:pt x="1488" y="1112"/>
                  </a:lnTo>
                  <a:cubicBezTo>
                    <a:pt x="824" y="1098"/>
                    <a:pt x="261" y="636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8"/>
            <p:cNvSpPr/>
            <p:nvPr/>
          </p:nvSpPr>
          <p:spPr>
            <a:xfrm>
              <a:off x="2396675" y="2652939"/>
              <a:ext cx="32192" cy="27657"/>
            </a:xfrm>
            <a:custGeom>
              <a:avLst/>
              <a:gdLst/>
              <a:ahLst/>
              <a:cxnLst/>
              <a:rect l="l" t="t" r="r" b="b"/>
              <a:pathLst>
                <a:path w="1228" h="1055" extrusionOk="0">
                  <a:moveTo>
                    <a:pt x="347" y="1"/>
                  </a:moveTo>
                  <a:lnTo>
                    <a:pt x="1" y="506"/>
                  </a:lnTo>
                  <a:cubicBezTo>
                    <a:pt x="261" y="766"/>
                    <a:pt x="564" y="953"/>
                    <a:pt x="910" y="1054"/>
                  </a:cubicBezTo>
                  <a:lnTo>
                    <a:pt x="1228" y="592"/>
                  </a:lnTo>
                  <a:cubicBezTo>
                    <a:pt x="896" y="477"/>
                    <a:pt x="593" y="275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58"/>
          <p:cNvGrpSpPr/>
          <p:nvPr/>
        </p:nvGrpSpPr>
        <p:grpSpPr>
          <a:xfrm>
            <a:off x="7562125" y="3251019"/>
            <a:ext cx="520718" cy="576005"/>
            <a:chOff x="7045643" y="2907723"/>
            <a:chExt cx="345304" cy="365857"/>
          </a:xfrm>
        </p:grpSpPr>
        <p:sp>
          <p:nvSpPr>
            <p:cNvPr id="1590" name="Google Shape;1590;p58"/>
            <p:cNvSpPr/>
            <p:nvPr/>
          </p:nvSpPr>
          <p:spPr>
            <a:xfrm>
              <a:off x="7101638" y="2970429"/>
              <a:ext cx="231636" cy="284223"/>
            </a:xfrm>
            <a:custGeom>
              <a:avLst/>
              <a:gdLst/>
              <a:ahLst/>
              <a:cxnLst/>
              <a:rect l="l" t="t" r="r" b="b"/>
              <a:pathLst>
                <a:path w="8836" h="10842" extrusionOk="0">
                  <a:moveTo>
                    <a:pt x="4418" y="1"/>
                  </a:moveTo>
                  <a:cubicBezTo>
                    <a:pt x="2498" y="1"/>
                    <a:pt x="838" y="1329"/>
                    <a:pt x="420" y="3205"/>
                  </a:cubicBezTo>
                  <a:cubicBezTo>
                    <a:pt x="1" y="5082"/>
                    <a:pt x="939" y="6988"/>
                    <a:pt x="2672" y="7810"/>
                  </a:cubicBezTo>
                  <a:cubicBezTo>
                    <a:pt x="3004" y="7969"/>
                    <a:pt x="3220" y="8301"/>
                    <a:pt x="3220" y="8676"/>
                  </a:cubicBezTo>
                  <a:lnTo>
                    <a:pt x="3220" y="10365"/>
                  </a:lnTo>
                  <a:cubicBezTo>
                    <a:pt x="3220" y="10625"/>
                    <a:pt x="3437" y="10842"/>
                    <a:pt x="3696" y="10842"/>
                  </a:cubicBezTo>
                  <a:lnTo>
                    <a:pt x="5140" y="10842"/>
                  </a:lnTo>
                  <a:cubicBezTo>
                    <a:pt x="5414" y="10842"/>
                    <a:pt x="5631" y="10625"/>
                    <a:pt x="5631" y="10365"/>
                  </a:cubicBezTo>
                  <a:lnTo>
                    <a:pt x="5631" y="8676"/>
                  </a:lnTo>
                  <a:cubicBezTo>
                    <a:pt x="5631" y="8301"/>
                    <a:pt x="5833" y="7969"/>
                    <a:pt x="6165" y="7810"/>
                  </a:cubicBezTo>
                  <a:cubicBezTo>
                    <a:pt x="7897" y="6988"/>
                    <a:pt x="8835" y="5082"/>
                    <a:pt x="8417" y="3205"/>
                  </a:cubicBezTo>
                  <a:cubicBezTo>
                    <a:pt x="7998" y="1329"/>
                    <a:pt x="6338" y="1"/>
                    <a:pt x="4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8"/>
            <p:cNvSpPr/>
            <p:nvPr/>
          </p:nvSpPr>
          <p:spPr>
            <a:xfrm>
              <a:off x="7129269" y="2989357"/>
              <a:ext cx="176768" cy="177135"/>
            </a:xfrm>
            <a:custGeom>
              <a:avLst/>
              <a:gdLst/>
              <a:ahLst/>
              <a:cxnLst/>
              <a:rect l="l" t="t" r="r" b="b"/>
              <a:pathLst>
                <a:path w="6743" h="6757" extrusionOk="0">
                  <a:moveTo>
                    <a:pt x="3364" y="1"/>
                  </a:moveTo>
                  <a:cubicBezTo>
                    <a:pt x="1502" y="1"/>
                    <a:pt x="1" y="1516"/>
                    <a:pt x="1" y="3378"/>
                  </a:cubicBezTo>
                  <a:cubicBezTo>
                    <a:pt x="1" y="5241"/>
                    <a:pt x="1502" y="6756"/>
                    <a:pt x="3364" y="6756"/>
                  </a:cubicBezTo>
                  <a:cubicBezTo>
                    <a:pt x="5226" y="6756"/>
                    <a:pt x="6742" y="5241"/>
                    <a:pt x="6742" y="3378"/>
                  </a:cubicBezTo>
                  <a:cubicBezTo>
                    <a:pt x="6742" y="1516"/>
                    <a:pt x="5226" y="1"/>
                    <a:pt x="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8"/>
            <p:cNvSpPr/>
            <p:nvPr/>
          </p:nvSpPr>
          <p:spPr>
            <a:xfrm>
              <a:off x="7148196" y="3008284"/>
              <a:ext cx="138913" cy="139280"/>
            </a:xfrm>
            <a:custGeom>
              <a:avLst/>
              <a:gdLst/>
              <a:ahLst/>
              <a:cxnLst/>
              <a:rect l="l" t="t" r="r" b="b"/>
              <a:pathLst>
                <a:path w="5299" h="5313" extrusionOk="0">
                  <a:moveTo>
                    <a:pt x="2642" y="0"/>
                  </a:moveTo>
                  <a:cubicBezTo>
                    <a:pt x="1184" y="0"/>
                    <a:pt x="1" y="1199"/>
                    <a:pt x="1" y="2656"/>
                  </a:cubicBezTo>
                  <a:cubicBezTo>
                    <a:pt x="1" y="4114"/>
                    <a:pt x="1184" y="5313"/>
                    <a:pt x="2642" y="5313"/>
                  </a:cubicBezTo>
                  <a:cubicBezTo>
                    <a:pt x="4115" y="5313"/>
                    <a:pt x="5298" y="4114"/>
                    <a:pt x="5298" y="2656"/>
                  </a:cubicBezTo>
                  <a:cubicBezTo>
                    <a:pt x="5298" y="1199"/>
                    <a:pt x="4115" y="0"/>
                    <a:pt x="2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8"/>
            <p:cNvSpPr/>
            <p:nvPr/>
          </p:nvSpPr>
          <p:spPr>
            <a:xfrm>
              <a:off x="7198529" y="3248570"/>
              <a:ext cx="37854" cy="25009"/>
            </a:xfrm>
            <a:custGeom>
              <a:avLst/>
              <a:gdLst/>
              <a:ahLst/>
              <a:cxnLst/>
              <a:rect l="l" t="t" r="r" b="b"/>
              <a:pathLst>
                <a:path w="1444" h="954" extrusionOk="0">
                  <a:moveTo>
                    <a:pt x="0" y="1"/>
                  </a:moveTo>
                  <a:lnTo>
                    <a:pt x="0" y="477"/>
                  </a:lnTo>
                  <a:cubicBezTo>
                    <a:pt x="0" y="737"/>
                    <a:pt x="217" y="954"/>
                    <a:pt x="491" y="954"/>
                  </a:cubicBezTo>
                  <a:lnTo>
                    <a:pt x="968" y="954"/>
                  </a:lnTo>
                  <a:cubicBezTo>
                    <a:pt x="1227" y="954"/>
                    <a:pt x="1444" y="737"/>
                    <a:pt x="1444" y="477"/>
                  </a:cubicBezTo>
                  <a:lnTo>
                    <a:pt x="14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8"/>
            <p:cNvSpPr/>
            <p:nvPr/>
          </p:nvSpPr>
          <p:spPr>
            <a:xfrm>
              <a:off x="7342711" y="3071436"/>
              <a:ext cx="48236" cy="12950"/>
            </a:xfrm>
            <a:custGeom>
              <a:avLst/>
              <a:gdLst/>
              <a:ahLst/>
              <a:cxnLst/>
              <a:rect l="l" t="t" r="r" b="b"/>
              <a:pathLst>
                <a:path w="1840" h="494" extrusionOk="0">
                  <a:moveTo>
                    <a:pt x="1528" y="1"/>
                  </a:moveTo>
                  <a:cubicBezTo>
                    <a:pt x="1519" y="1"/>
                    <a:pt x="1511" y="1"/>
                    <a:pt x="1502" y="2"/>
                  </a:cubicBezTo>
                  <a:lnTo>
                    <a:pt x="289" y="2"/>
                  </a:lnTo>
                  <a:cubicBezTo>
                    <a:pt x="0" y="31"/>
                    <a:pt x="0" y="464"/>
                    <a:pt x="289" y="493"/>
                  </a:cubicBezTo>
                  <a:lnTo>
                    <a:pt x="1502" y="493"/>
                  </a:lnTo>
                  <a:cubicBezTo>
                    <a:pt x="1511" y="494"/>
                    <a:pt x="1519" y="494"/>
                    <a:pt x="1528" y="494"/>
                  </a:cubicBezTo>
                  <a:cubicBezTo>
                    <a:pt x="1839" y="494"/>
                    <a:pt x="1839" y="1"/>
                    <a:pt x="1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8"/>
            <p:cNvSpPr/>
            <p:nvPr/>
          </p:nvSpPr>
          <p:spPr>
            <a:xfrm>
              <a:off x="7045643" y="3071436"/>
              <a:ext cx="54658" cy="12950"/>
            </a:xfrm>
            <a:custGeom>
              <a:avLst/>
              <a:gdLst/>
              <a:ahLst/>
              <a:cxnLst/>
              <a:rect l="l" t="t" r="r" b="b"/>
              <a:pathLst>
                <a:path w="2085" h="494" extrusionOk="0">
                  <a:moveTo>
                    <a:pt x="1773" y="1"/>
                  </a:moveTo>
                  <a:cubicBezTo>
                    <a:pt x="1765" y="1"/>
                    <a:pt x="1756" y="1"/>
                    <a:pt x="1747" y="2"/>
                  </a:cubicBezTo>
                  <a:lnTo>
                    <a:pt x="304" y="2"/>
                  </a:lnTo>
                  <a:cubicBezTo>
                    <a:pt x="1" y="31"/>
                    <a:pt x="1" y="464"/>
                    <a:pt x="304" y="493"/>
                  </a:cubicBezTo>
                  <a:lnTo>
                    <a:pt x="1747" y="493"/>
                  </a:lnTo>
                  <a:cubicBezTo>
                    <a:pt x="1756" y="494"/>
                    <a:pt x="1765" y="494"/>
                    <a:pt x="1773" y="494"/>
                  </a:cubicBezTo>
                  <a:cubicBezTo>
                    <a:pt x="2085" y="494"/>
                    <a:pt x="2085" y="1"/>
                    <a:pt x="1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8"/>
            <p:cNvSpPr/>
            <p:nvPr/>
          </p:nvSpPr>
          <p:spPr>
            <a:xfrm>
              <a:off x="7211400" y="2907723"/>
              <a:ext cx="12505" cy="43831"/>
            </a:xfrm>
            <a:custGeom>
              <a:avLst/>
              <a:gdLst/>
              <a:ahLst/>
              <a:cxnLst/>
              <a:rect l="l" t="t" r="r" b="b"/>
              <a:pathLst>
                <a:path w="477" h="1672" extrusionOk="0">
                  <a:moveTo>
                    <a:pt x="233" y="0"/>
                  </a:moveTo>
                  <a:cubicBezTo>
                    <a:pt x="119" y="0"/>
                    <a:pt x="7" y="76"/>
                    <a:pt x="0" y="228"/>
                  </a:cubicBezTo>
                  <a:lnTo>
                    <a:pt x="0" y="1426"/>
                  </a:lnTo>
                  <a:cubicBezTo>
                    <a:pt x="0" y="1570"/>
                    <a:pt x="101" y="1671"/>
                    <a:pt x="231" y="1671"/>
                  </a:cubicBezTo>
                  <a:cubicBezTo>
                    <a:pt x="361" y="1671"/>
                    <a:pt x="477" y="1570"/>
                    <a:pt x="477" y="1426"/>
                  </a:cubicBezTo>
                  <a:lnTo>
                    <a:pt x="477" y="228"/>
                  </a:lnTo>
                  <a:cubicBezTo>
                    <a:pt x="462" y="76"/>
                    <a:pt x="347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8"/>
            <p:cNvSpPr/>
            <p:nvPr/>
          </p:nvSpPr>
          <p:spPr>
            <a:xfrm>
              <a:off x="7204951" y="3014706"/>
              <a:ext cx="25009" cy="107508"/>
            </a:xfrm>
            <a:custGeom>
              <a:avLst/>
              <a:gdLst/>
              <a:ahLst/>
              <a:cxnLst/>
              <a:rect l="l" t="t" r="r" b="b"/>
              <a:pathLst>
                <a:path w="954" h="4101" extrusionOk="0">
                  <a:moveTo>
                    <a:pt x="477" y="1"/>
                  </a:moveTo>
                  <a:cubicBezTo>
                    <a:pt x="217" y="1"/>
                    <a:pt x="1" y="217"/>
                    <a:pt x="15" y="477"/>
                  </a:cubicBezTo>
                  <a:lnTo>
                    <a:pt x="145" y="3783"/>
                  </a:lnTo>
                  <a:cubicBezTo>
                    <a:pt x="160" y="3956"/>
                    <a:pt x="304" y="4100"/>
                    <a:pt x="477" y="4100"/>
                  </a:cubicBezTo>
                  <a:cubicBezTo>
                    <a:pt x="665" y="4100"/>
                    <a:pt x="809" y="3956"/>
                    <a:pt x="809" y="3783"/>
                  </a:cubicBezTo>
                  <a:lnTo>
                    <a:pt x="939" y="477"/>
                  </a:lnTo>
                  <a:cubicBezTo>
                    <a:pt x="954" y="217"/>
                    <a:pt x="737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8"/>
            <p:cNvSpPr/>
            <p:nvPr/>
          </p:nvSpPr>
          <p:spPr>
            <a:xfrm>
              <a:off x="7207992" y="3134666"/>
              <a:ext cx="18953" cy="18953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cubicBezTo>
                    <a:pt x="0" y="564"/>
                    <a:pt x="159" y="723"/>
                    <a:pt x="361" y="723"/>
                  </a:cubicBezTo>
                  <a:cubicBezTo>
                    <a:pt x="563" y="723"/>
                    <a:pt x="722" y="564"/>
                    <a:pt x="722" y="362"/>
                  </a:cubicBezTo>
                  <a:cubicBezTo>
                    <a:pt x="722" y="160"/>
                    <a:pt x="56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8"/>
            <p:cNvSpPr/>
            <p:nvPr/>
          </p:nvSpPr>
          <p:spPr>
            <a:xfrm>
              <a:off x="7276099" y="2940754"/>
              <a:ext cx="25088" cy="28574"/>
            </a:xfrm>
            <a:custGeom>
              <a:avLst/>
              <a:gdLst/>
              <a:ahLst/>
              <a:cxnLst/>
              <a:rect l="l" t="t" r="r" b="b"/>
              <a:pathLst>
                <a:path w="957" h="1090" extrusionOk="0">
                  <a:moveTo>
                    <a:pt x="646" y="0"/>
                  </a:moveTo>
                  <a:cubicBezTo>
                    <a:pt x="574" y="0"/>
                    <a:pt x="502" y="32"/>
                    <a:pt x="448" y="108"/>
                  </a:cubicBezTo>
                  <a:lnTo>
                    <a:pt x="87" y="729"/>
                  </a:lnTo>
                  <a:cubicBezTo>
                    <a:pt x="1" y="887"/>
                    <a:pt x="116" y="1090"/>
                    <a:pt x="304" y="1090"/>
                  </a:cubicBezTo>
                  <a:cubicBezTo>
                    <a:pt x="376" y="1090"/>
                    <a:pt x="463" y="1046"/>
                    <a:pt x="506" y="974"/>
                  </a:cubicBezTo>
                  <a:lnTo>
                    <a:pt x="867" y="339"/>
                  </a:lnTo>
                  <a:cubicBezTo>
                    <a:pt x="957" y="159"/>
                    <a:pt x="80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8"/>
            <p:cNvSpPr/>
            <p:nvPr/>
          </p:nvSpPr>
          <p:spPr>
            <a:xfrm>
              <a:off x="7133804" y="3185812"/>
              <a:ext cx="26372" cy="29859"/>
            </a:xfrm>
            <a:custGeom>
              <a:avLst/>
              <a:gdLst/>
              <a:ahLst/>
              <a:cxnLst/>
              <a:rect l="l" t="t" r="r" b="b"/>
              <a:pathLst>
                <a:path w="1006" h="1139" extrusionOk="0">
                  <a:moveTo>
                    <a:pt x="665" y="1"/>
                  </a:moveTo>
                  <a:cubicBezTo>
                    <a:pt x="587" y="1"/>
                    <a:pt x="509" y="42"/>
                    <a:pt x="463" y="143"/>
                  </a:cubicBezTo>
                  <a:lnTo>
                    <a:pt x="102" y="778"/>
                  </a:lnTo>
                  <a:cubicBezTo>
                    <a:pt x="1" y="937"/>
                    <a:pt x="116" y="1139"/>
                    <a:pt x="304" y="1139"/>
                  </a:cubicBezTo>
                  <a:cubicBezTo>
                    <a:pt x="391" y="1139"/>
                    <a:pt x="463" y="1081"/>
                    <a:pt x="506" y="1009"/>
                  </a:cubicBezTo>
                  <a:lnTo>
                    <a:pt x="867" y="388"/>
                  </a:lnTo>
                  <a:cubicBezTo>
                    <a:pt x="1005" y="191"/>
                    <a:pt x="834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8"/>
            <p:cNvSpPr/>
            <p:nvPr/>
          </p:nvSpPr>
          <p:spPr>
            <a:xfrm>
              <a:off x="7132886" y="2939758"/>
              <a:ext cx="26320" cy="29571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333" y="0"/>
                  </a:moveTo>
                  <a:cubicBezTo>
                    <a:pt x="167" y="0"/>
                    <a:pt x="1" y="182"/>
                    <a:pt x="137" y="377"/>
                  </a:cubicBezTo>
                  <a:lnTo>
                    <a:pt x="498" y="1012"/>
                  </a:lnTo>
                  <a:cubicBezTo>
                    <a:pt x="527" y="1084"/>
                    <a:pt x="613" y="1128"/>
                    <a:pt x="700" y="1128"/>
                  </a:cubicBezTo>
                  <a:cubicBezTo>
                    <a:pt x="888" y="1128"/>
                    <a:pt x="1003" y="925"/>
                    <a:pt x="902" y="767"/>
                  </a:cubicBezTo>
                  <a:lnTo>
                    <a:pt x="541" y="146"/>
                  </a:lnTo>
                  <a:cubicBezTo>
                    <a:pt x="494" y="43"/>
                    <a:pt x="414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8"/>
            <p:cNvSpPr/>
            <p:nvPr/>
          </p:nvSpPr>
          <p:spPr>
            <a:xfrm>
              <a:off x="7276020" y="3186729"/>
              <a:ext cx="25062" cy="28941"/>
            </a:xfrm>
            <a:custGeom>
              <a:avLst/>
              <a:gdLst/>
              <a:ahLst/>
              <a:cxnLst/>
              <a:rect l="l" t="t" r="r" b="b"/>
              <a:pathLst>
                <a:path w="956" h="1104" extrusionOk="0">
                  <a:moveTo>
                    <a:pt x="313" y="1"/>
                  </a:moveTo>
                  <a:cubicBezTo>
                    <a:pt x="153" y="1"/>
                    <a:pt x="0" y="163"/>
                    <a:pt x="90" y="353"/>
                  </a:cubicBezTo>
                  <a:lnTo>
                    <a:pt x="451" y="974"/>
                  </a:lnTo>
                  <a:cubicBezTo>
                    <a:pt x="493" y="1043"/>
                    <a:pt x="574" y="1099"/>
                    <a:pt x="657" y="1104"/>
                  </a:cubicBezTo>
                  <a:lnTo>
                    <a:pt x="657" y="1104"/>
                  </a:lnTo>
                  <a:cubicBezTo>
                    <a:pt x="842" y="1087"/>
                    <a:pt x="956" y="901"/>
                    <a:pt x="870" y="743"/>
                  </a:cubicBezTo>
                  <a:lnTo>
                    <a:pt x="509" y="108"/>
                  </a:lnTo>
                  <a:cubicBezTo>
                    <a:pt x="456" y="33"/>
                    <a:pt x="384" y="1"/>
                    <a:pt x="313" y="1"/>
                  </a:cubicBezTo>
                  <a:close/>
                  <a:moveTo>
                    <a:pt x="657" y="1104"/>
                  </a:moveTo>
                  <a:cubicBezTo>
                    <a:pt x="656" y="1104"/>
                    <a:pt x="655" y="1104"/>
                    <a:pt x="653" y="1104"/>
                  </a:cubicBezTo>
                  <a:lnTo>
                    <a:pt x="668" y="1104"/>
                  </a:lnTo>
                  <a:cubicBezTo>
                    <a:pt x="664" y="1104"/>
                    <a:pt x="661" y="1104"/>
                    <a:pt x="657" y="1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8"/>
            <p:cNvSpPr/>
            <p:nvPr/>
          </p:nvSpPr>
          <p:spPr>
            <a:xfrm>
              <a:off x="7322185" y="3137550"/>
              <a:ext cx="35312" cy="22886"/>
            </a:xfrm>
            <a:custGeom>
              <a:avLst/>
              <a:gdLst/>
              <a:ahLst/>
              <a:cxnLst/>
              <a:rect l="l" t="t" r="r" b="b"/>
              <a:pathLst>
                <a:path w="1347" h="873" extrusionOk="0">
                  <a:moveTo>
                    <a:pt x="365" y="0"/>
                  </a:moveTo>
                  <a:cubicBezTo>
                    <a:pt x="144" y="0"/>
                    <a:pt x="0" y="348"/>
                    <a:pt x="264" y="468"/>
                  </a:cubicBezTo>
                  <a:lnTo>
                    <a:pt x="899" y="829"/>
                  </a:lnTo>
                  <a:cubicBezTo>
                    <a:pt x="928" y="858"/>
                    <a:pt x="971" y="872"/>
                    <a:pt x="1014" y="872"/>
                  </a:cubicBezTo>
                  <a:cubicBezTo>
                    <a:pt x="1260" y="858"/>
                    <a:pt x="1346" y="540"/>
                    <a:pt x="1130" y="410"/>
                  </a:cubicBezTo>
                  <a:lnTo>
                    <a:pt x="509" y="50"/>
                  </a:lnTo>
                  <a:cubicBezTo>
                    <a:pt x="460" y="15"/>
                    <a:pt x="411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8"/>
            <p:cNvSpPr/>
            <p:nvPr/>
          </p:nvSpPr>
          <p:spPr>
            <a:xfrm>
              <a:off x="7077599" y="2995858"/>
              <a:ext cx="33922" cy="21916"/>
            </a:xfrm>
            <a:custGeom>
              <a:avLst/>
              <a:gdLst/>
              <a:ahLst/>
              <a:cxnLst/>
              <a:rect l="l" t="t" r="r" b="b"/>
              <a:pathLst>
                <a:path w="1294" h="836" extrusionOk="0">
                  <a:moveTo>
                    <a:pt x="343" y="0"/>
                  </a:moveTo>
                  <a:cubicBezTo>
                    <a:pt x="129" y="0"/>
                    <a:pt x="0" y="297"/>
                    <a:pt x="211" y="446"/>
                  </a:cubicBezTo>
                  <a:lnTo>
                    <a:pt x="846" y="806"/>
                  </a:lnTo>
                  <a:cubicBezTo>
                    <a:pt x="875" y="835"/>
                    <a:pt x="918" y="835"/>
                    <a:pt x="961" y="835"/>
                  </a:cubicBezTo>
                  <a:cubicBezTo>
                    <a:pt x="1207" y="835"/>
                    <a:pt x="1293" y="518"/>
                    <a:pt x="1077" y="388"/>
                  </a:cubicBezTo>
                  <a:lnTo>
                    <a:pt x="456" y="27"/>
                  </a:lnTo>
                  <a:cubicBezTo>
                    <a:pt x="417" y="8"/>
                    <a:pt x="37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8"/>
            <p:cNvSpPr/>
            <p:nvPr/>
          </p:nvSpPr>
          <p:spPr>
            <a:xfrm>
              <a:off x="7323784" y="2995255"/>
              <a:ext cx="35312" cy="22519"/>
            </a:xfrm>
            <a:custGeom>
              <a:avLst/>
              <a:gdLst/>
              <a:ahLst/>
              <a:cxnLst/>
              <a:rect l="l" t="t" r="r" b="b"/>
              <a:pathLst>
                <a:path w="1347" h="859" extrusionOk="0">
                  <a:moveTo>
                    <a:pt x="981" y="1"/>
                  </a:moveTo>
                  <a:cubicBezTo>
                    <a:pt x="936" y="1"/>
                    <a:pt x="887" y="15"/>
                    <a:pt x="838" y="50"/>
                  </a:cubicBezTo>
                  <a:lnTo>
                    <a:pt x="217" y="411"/>
                  </a:lnTo>
                  <a:cubicBezTo>
                    <a:pt x="1" y="541"/>
                    <a:pt x="87" y="858"/>
                    <a:pt x="333" y="858"/>
                  </a:cubicBezTo>
                  <a:cubicBezTo>
                    <a:pt x="376" y="858"/>
                    <a:pt x="419" y="858"/>
                    <a:pt x="448" y="829"/>
                  </a:cubicBezTo>
                  <a:lnTo>
                    <a:pt x="1083" y="469"/>
                  </a:lnTo>
                  <a:cubicBezTo>
                    <a:pt x="1347" y="349"/>
                    <a:pt x="1203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8"/>
            <p:cNvSpPr/>
            <p:nvPr/>
          </p:nvSpPr>
          <p:spPr>
            <a:xfrm>
              <a:off x="7077809" y="3137550"/>
              <a:ext cx="34945" cy="22886"/>
            </a:xfrm>
            <a:custGeom>
              <a:avLst/>
              <a:gdLst/>
              <a:ahLst/>
              <a:cxnLst/>
              <a:rect l="l" t="t" r="r" b="b"/>
              <a:pathLst>
                <a:path w="1333" h="873" extrusionOk="0">
                  <a:moveTo>
                    <a:pt x="967" y="0"/>
                  </a:moveTo>
                  <a:cubicBezTo>
                    <a:pt x="921" y="0"/>
                    <a:pt x="873" y="15"/>
                    <a:pt x="823" y="50"/>
                  </a:cubicBezTo>
                  <a:lnTo>
                    <a:pt x="203" y="410"/>
                  </a:lnTo>
                  <a:cubicBezTo>
                    <a:pt x="1" y="540"/>
                    <a:pt x="73" y="858"/>
                    <a:pt x="318" y="872"/>
                  </a:cubicBezTo>
                  <a:cubicBezTo>
                    <a:pt x="361" y="872"/>
                    <a:pt x="405" y="858"/>
                    <a:pt x="448" y="829"/>
                  </a:cubicBezTo>
                  <a:lnTo>
                    <a:pt x="1069" y="468"/>
                  </a:lnTo>
                  <a:cubicBezTo>
                    <a:pt x="1332" y="348"/>
                    <a:pt x="1188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8"/>
            <p:cNvSpPr/>
            <p:nvPr/>
          </p:nvSpPr>
          <p:spPr>
            <a:xfrm>
              <a:off x="7186050" y="3210742"/>
              <a:ext cx="63204" cy="44303"/>
            </a:xfrm>
            <a:custGeom>
              <a:avLst/>
              <a:gdLst/>
              <a:ahLst/>
              <a:cxnLst/>
              <a:rect l="l" t="t" r="r" b="b"/>
              <a:pathLst>
                <a:path w="2411" h="1690" extrusionOk="0">
                  <a:moveTo>
                    <a:pt x="0" y="0"/>
                  </a:moveTo>
                  <a:lnTo>
                    <a:pt x="0" y="1198"/>
                  </a:lnTo>
                  <a:cubicBezTo>
                    <a:pt x="0" y="1473"/>
                    <a:pt x="217" y="1689"/>
                    <a:pt x="476" y="1689"/>
                  </a:cubicBezTo>
                  <a:lnTo>
                    <a:pt x="1920" y="1689"/>
                  </a:lnTo>
                  <a:cubicBezTo>
                    <a:pt x="2194" y="1689"/>
                    <a:pt x="2411" y="1473"/>
                    <a:pt x="2411" y="1198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8"/>
            <p:cNvSpPr/>
            <p:nvPr/>
          </p:nvSpPr>
          <p:spPr>
            <a:xfrm>
              <a:off x="7179602" y="3210349"/>
              <a:ext cx="76102" cy="12898"/>
            </a:xfrm>
            <a:custGeom>
              <a:avLst/>
              <a:gdLst/>
              <a:ahLst/>
              <a:cxnLst/>
              <a:rect l="l" t="t" r="r" b="b"/>
              <a:pathLst>
                <a:path w="2903" h="492" extrusionOk="0">
                  <a:moveTo>
                    <a:pt x="246" y="1"/>
                  </a:moveTo>
                  <a:cubicBezTo>
                    <a:pt x="116" y="1"/>
                    <a:pt x="1" y="116"/>
                    <a:pt x="1" y="246"/>
                  </a:cubicBezTo>
                  <a:cubicBezTo>
                    <a:pt x="1" y="376"/>
                    <a:pt x="116" y="492"/>
                    <a:pt x="246" y="492"/>
                  </a:cubicBezTo>
                  <a:lnTo>
                    <a:pt x="2657" y="492"/>
                  </a:lnTo>
                  <a:cubicBezTo>
                    <a:pt x="2787" y="492"/>
                    <a:pt x="2902" y="376"/>
                    <a:pt x="2902" y="246"/>
                  </a:cubicBezTo>
                  <a:cubicBezTo>
                    <a:pt x="2902" y="116"/>
                    <a:pt x="2787" y="1"/>
                    <a:pt x="26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9" name="Google Shape;1609;p58"/>
          <p:cNvSpPr txBox="1">
            <a:spLocks noGrp="1"/>
          </p:cNvSpPr>
          <p:nvPr>
            <p:ph type="subTitle" idx="6"/>
          </p:nvPr>
        </p:nvSpPr>
        <p:spPr>
          <a:xfrm>
            <a:off x="5336581" y="3001725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MARS</a:t>
            </a:r>
            <a:endParaRPr/>
          </a:p>
        </p:txBody>
      </p:sp>
      <p:sp>
        <p:nvSpPr>
          <p:cNvPr id="1610" name="Google Shape;1610;p58"/>
          <p:cNvSpPr txBox="1">
            <a:spLocks noGrp="1"/>
          </p:cNvSpPr>
          <p:nvPr>
            <p:ph type="subTitle" idx="4"/>
          </p:nvPr>
        </p:nvSpPr>
        <p:spPr>
          <a:xfrm>
            <a:off x="1061156" y="3001725"/>
            <a:ext cx="18000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</a:t>
            </a:r>
            <a:endParaRPr/>
          </a:p>
        </p:txBody>
      </p:sp>
      <p:sp>
        <p:nvSpPr>
          <p:cNvPr id="1611" name="Google Shape;1611;p58"/>
          <p:cNvSpPr txBox="1">
            <a:spLocks noGrp="1"/>
          </p:cNvSpPr>
          <p:nvPr>
            <p:ph type="title"/>
          </p:nvPr>
        </p:nvSpPr>
        <p:spPr>
          <a:xfrm>
            <a:off x="621206" y="33952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OUR AREAS OF EXPERTISE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6" name="Google Shape;1656;p59"/>
          <p:cNvCxnSpPr/>
          <p:nvPr/>
        </p:nvCxnSpPr>
        <p:spPr>
          <a:xfrm rot="10800000">
            <a:off x="2548088" y="4732785"/>
            <a:ext cx="1069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7" name="Google Shape;1657;p59"/>
          <p:cNvCxnSpPr/>
          <p:nvPr/>
        </p:nvCxnSpPr>
        <p:spPr>
          <a:xfrm rot="10800000">
            <a:off x="5544138" y="4732785"/>
            <a:ext cx="1069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8" name="Google Shape;1658;p59"/>
          <p:cNvSpPr txBox="1">
            <a:spLocks noGrp="1"/>
          </p:cNvSpPr>
          <p:nvPr>
            <p:ph type="subTitle" idx="1"/>
          </p:nvPr>
        </p:nvSpPr>
        <p:spPr>
          <a:xfrm>
            <a:off x="531026" y="4075385"/>
            <a:ext cx="2455200" cy="28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</a:t>
            </a:r>
            <a:endParaRPr/>
          </a:p>
        </p:txBody>
      </p:sp>
      <p:sp>
        <p:nvSpPr>
          <p:cNvPr id="1659" name="Google Shape;1659;p59"/>
          <p:cNvSpPr txBox="1">
            <a:spLocks noGrp="1"/>
          </p:cNvSpPr>
          <p:nvPr>
            <p:ph type="subTitle" idx="2"/>
          </p:nvPr>
        </p:nvSpPr>
        <p:spPr>
          <a:xfrm>
            <a:off x="3335413" y="4075385"/>
            <a:ext cx="2455200" cy="3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MARS</a:t>
            </a:r>
            <a:endParaRPr/>
          </a:p>
        </p:txBody>
      </p:sp>
      <p:sp>
        <p:nvSpPr>
          <p:cNvPr id="1660" name="Google Shape;1660;p59"/>
          <p:cNvSpPr txBox="1">
            <a:spLocks noGrp="1"/>
          </p:cNvSpPr>
          <p:nvPr>
            <p:ph type="subTitle" idx="3"/>
          </p:nvPr>
        </p:nvSpPr>
        <p:spPr>
          <a:xfrm>
            <a:off x="6157800" y="4075385"/>
            <a:ext cx="2455200" cy="3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NEPTUNE</a:t>
            </a:r>
            <a:endParaRPr/>
          </a:p>
        </p:txBody>
      </p:sp>
      <p:sp>
        <p:nvSpPr>
          <p:cNvPr id="1661" name="Google Shape;1661;p59"/>
          <p:cNvSpPr txBox="1">
            <a:spLocks noGrp="1"/>
          </p:cNvSpPr>
          <p:nvPr>
            <p:ph type="subTitle" idx="4"/>
          </p:nvPr>
        </p:nvSpPr>
        <p:spPr>
          <a:xfrm>
            <a:off x="531026" y="3353185"/>
            <a:ext cx="2455200" cy="6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 is the second planet from the Sun</a:t>
            </a:r>
            <a:endParaRPr/>
          </a:p>
        </p:txBody>
      </p:sp>
      <p:sp>
        <p:nvSpPr>
          <p:cNvPr id="1662" name="Google Shape;1662;p59"/>
          <p:cNvSpPr txBox="1">
            <a:spLocks noGrp="1"/>
          </p:cNvSpPr>
          <p:nvPr>
            <p:ph type="subTitle" idx="5"/>
          </p:nvPr>
        </p:nvSpPr>
        <p:spPr>
          <a:xfrm>
            <a:off x="3335413" y="3353185"/>
            <a:ext cx="2455200" cy="6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Despite being red, Mars is a very cold place</a:t>
            </a:r>
            <a:endParaRPr/>
          </a:p>
        </p:txBody>
      </p:sp>
      <p:sp>
        <p:nvSpPr>
          <p:cNvPr id="1663" name="Google Shape;1663;p59"/>
          <p:cNvSpPr txBox="1">
            <a:spLocks noGrp="1"/>
          </p:cNvSpPr>
          <p:nvPr>
            <p:ph type="subTitle" idx="6"/>
          </p:nvPr>
        </p:nvSpPr>
        <p:spPr>
          <a:xfrm>
            <a:off x="6157800" y="3353185"/>
            <a:ext cx="2455200" cy="6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Neptune is the farthest planet from the Sun</a:t>
            </a:r>
            <a:endParaRPr/>
          </a:p>
        </p:txBody>
      </p:sp>
      <p:sp>
        <p:nvSpPr>
          <p:cNvPr id="1664" name="Google Shape;1664;p59"/>
          <p:cNvSpPr txBox="1">
            <a:spLocks noGrp="1"/>
          </p:cNvSpPr>
          <p:nvPr>
            <p:ph type="title"/>
          </p:nvPr>
        </p:nvSpPr>
        <p:spPr>
          <a:xfrm>
            <a:off x="542114" y="34018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WHAT CONTENT ARE WE 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GOING TO CREATE?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51" y="2547210"/>
            <a:ext cx="1113750" cy="5512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38" y="2547210"/>
            <a:ext cx="1113750" cy="551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525" y="2547210"/>
            <a:ext cx="1113750" cy="5512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60"/>
          <p:cNvSpPr txBox="1">
            <a:spLocks noGrp="1"/>
          </p:cNvSpPr>
          <p:nvPr>
            <p:ph type="subTitle" idx="1"/>
          </p:nvPr>
        </p:nvSpPr>
        <p:spPr>
          <a:xfrm flipH="1">
            <a:off x="3788263" y="3459975"/>
            <a:ext cx="1643700" cy="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/>
              <a:t>Mercury is the closest planet to the Sun </a:t>
            </a:r>
            <a:endParaRPr/>
          </a:p>
        </p:txBody>
      </p:sp>
      <p:sp>
        <p:nvSpPr>
          <p:cNvPr id="1707" name="Google Shape;1707;p60"/>
          <p:cNvSpPr txBox="1">
            <a:spLocks noGrp="1"/>
          </p:cNvSpPr>
          <p:nvPr>
            <p:ph type="subTitle" idx="2"/>
          </p:nvPr>
        </p:nvSpPr>
        <p:spPr>
          <a:xfrm>
            <a:off x="1679921" y="3028125"/>
            <a:ext cx="1246800" cy="381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MARS</a:t>
            </a:r>
            <a:endParaRPr/>
          </a:p>
        </p:txBody>
      </p:sp>
      <p:sp>
        <p:nvSpPr>
          <p:cNvPr id="1708" name="Google Shape;1708;p60"/>
          <p:cNvSpPr txBox="1">
            <a:spLocks noGrp="1"/>
          </p:cNvSpPr>
          <p:nvPr>
            <p:ph type="subTitle" idx="3"/>
          </p:nvPr>
        </p:nvSpPr>
        <p:spPr>
          <a:xfrm>
            <a:off x="3968725" y="3028125"/>
            <a:ext cx="1282800" cy="381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MERCURY</a:t>
            </a:r>
            <a:endParaRPr/>
          </a:p>
        </p:txBody>
      </p:sp>
      <p:sp>
        <p:nvSpPr>
          <p:cNvPr id="1709" name="Google Shape;1709;p60"/>
          <p:cNvSpPr txBox="1">
            <a:spLocks noGrp="1"/>
          </p:cNvSpPr>
          <p:nvPr>
            <p:ph type="subTitle" idx="4"/>
          </p:nvPr>
        </p:nvSpPr>
        <p:spPr>
          <a:xfrm>
            <a:off x="6293571" y="3028125"/>
            <a:ext cx="1246800" cy="381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</a:t>
            </a:r>
            <a:endParaRPr/>
          </a:p>
        </p:txBody>
      </p:sp>
      <p:cxnSp>
        <p:nvCxnSpPr>
          <p:cNvPr id="1710" name="Google Shape;1710;p60"/>
          <p:cNvCxnSpPr/>
          <p:nvPr/>
        </p:nvCxnSpPr>
        <p:spPr>
          <a:xfrm>
            <a:off x="7540325" y="3065475"/>
            <a:ext cx="0" cy="3072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1" name="Google Shape;1711;p60"/>
          <p:cNvCxnSpPr/>
          <p:nvPr/>
        </p:nvCxnSpPr>
        <p:spPr>
          <a:xfrm>
            <a:off x="6293575" y="3065475"/>
            <a:ext cx="0" cy="3072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2" name="Google Shape;1712;p60"/>
          <p:cNvCxnSpPr/>
          <p:nvPr/>
        </p:nvCxnSpPr>
        <p:spPr>
          <a:xfrm>
            <a:off x="5233475" y="3065475"/>
            <a:ext cx="0" cy="3072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3" name="Google Shape;1713;p60"/>
          <p:cNvCxnSpPr/>
          <p:nvPr/>
        </p:nvCxnSpPr>
        <p:spPr>
          <a:xfrm>
            <a:off x="3986725" y="3065475"/>
            <a:ext cx="0" cy="3072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4" name="Google Shape;1714;p60"/>
          <p:cNvCxnSpPr/>
          <p:nvPr/>
        </p:nvCxnSpPr>
        <p:spPr>
          <a:xfrm>
            <a:off x="2926625" y="3065475"/>
            <a:ext cx="0" cy="3072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5" name="Google Shape;1715;p60"/>
          <p:cNvCxnSpPr/>
          <p:nvPr/>
        </p:nvCxnSpPr>
        <p:spPr>
          <a:xfrm>
            <a:off x="1679875" y="3065475"/>
            <a:ext cx="0" cy="3072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0" name="Google Shape;1720;p60"/>
          <p:cNvSpPr txBox="1">
            <a:spLocks noGrp="1"/>
          </p:cNvSpPr>
          <p:nvPr>
            <p:ph type="title"/>
          </p:nvPr>
        </p:nvSpPr>
        <p:spPr>
          <a:xfrm>
            <a:off x="1" y="450438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WHAT TONE ARE WE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GOING </a:t>
            </a: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TO USE?</a:t>
            </a:r>
            <a:endParaRPr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21" name="Google Shape;1721;p60"/>
          <p:cNvSpPr txBox="1">
            <a:spLocks noGrp="1"/>
          </p:cNvSpPr>
          <p:nvPr>
            <p:ph type="subTitle" idx="5"/>
          </p:nvPr>
        </p:nvSpPr>
        <p:spPr>
          <a:xfrm flipH="1">
            <a:off x="6095113" y="3459975"/>
            <a:ext cx="1643700" cy="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 is the second planet from the Sun </a:t>
            </a:r>
            <a:endParaRPr/>
          </a:p>
        </p:txBody>
      </p:sp>
      <p:sp>
        <p:nvSpPr>
          <p:cNvPr id="1722" name="Google Shape;1722;p60"/>
          <p:cNvSpPr txBox="1">
            <a:spLocks noGrp="1"/>
          </p:cNvSpPr>
          <p:nvPr>
            <p:ph type="subTitle" idx="6"/>
          </p:nvPr>
        </p:nvSpPr>
        <p:spPr>
          <a:xfrm flipH="1">
            <a:off x="1481413" y="3459975"/>
            <a:ext cx="1643700" cy="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Despite being red, Mars is a very cold place</a:t>
            </a:r>
            <a:endParaRPr/>
          </a:p>
        </p:txBody>
      </p:sp>
      <p:grpSp>
        <p:nvGrpSpPr>
          <p:cNvPr id="9" name="Grupo 8"/>
          <p:cNvGrpSpPr/>
          <p:nvPr/>
        </p:nvGrpSpPr>
        <p:grpSpPr>
          <a:xfrm>
            <a:off x="1600200" y="1531938"/>
            <a:ext cx="1350963" cy="1527175"/>
            <a:chOff x="1562100" y="1417638"/>
            <a:chExt cx="1350963" cy="1527175"/>
          </a:xfrm>
          <a:solidFill>
            <a:schemeClr val="accent6">
              <a:lumMod val="75000"/>
            </a:schemeClr>
          </a:solidFill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562100" y="1735138"/>
              <a:ext cx="1350963" cy="1209675"/>
            </a:xfrm>
            <a:custGeom>
              <a:avLst/>
              <a:gdLst>
                <a:gd name="T0" fmla="*/ 144 w 357"/>
                <a:gd name="T1" fmla="*/ 33 h 320"/>
                <a:gd name="T2" fmla="*/ 64 w 357"/>
                <a:gd name="T3" fmla="*/ 169 h 320"/>
                <a:gd name="T4" fmla="*/ 177 w 357"/>
                <a:gd name="T5" fmla="*/ 257 h 320"/>
                <a:gd name="T6" fmla="*/ 287 w 357"/>
                <a:gd name="T7" fmla="*/ 167 h 320"/>
                <a:gd name="T8" fmla="*/ 207 w 357"/>
                <a:gd name="T9" fmla="*/ 33 h 320"/>
                <a:gd name="T10" fmla="*/ 230 w 357"/>
                <a:gd name="T11" fmla="*/ 5 h 320"/>
                <a:gd name="T12" fmla="*/ 243 w 357"/>
                <a:gd name="T13" fmla="*/ 4 h 320"/>
                <a:gd name="T14" fmla="*/ 302 w 357"/>
                <a:gd name="T15" fmla="*/ 54 h 320"/>
                <a:gd name="T16" fmla="*/ 244 w 357"/>
                <a:gd name="T17" fmla="*/ 282 h 320"/>
                <a:gd name="T18" fmla="*/ 36 w 357"/>
                <a:gd name="T19" fmla="*/ 211 h 320"/>
                <a:gd name="T20" fmla="*/ 106 w 357"/>
                <a:gd name="T21" fmla="*/ 5 h 320"/>
                <a:gd name="T22" fmla="*/ 126 w 357"/>
                <a:gd name="T23" fmla="*/ 9 h 320"/>
                <a:gd name="T24" fmla="*/ 144 w 357"/>
                <a:gd name="T25" fmla="*/ 3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20">
                  <a:moveTo>
                    <a:pt x="144" y="33"/>
                  </a:moveTo>
                  <a:cubicBezTo>
                    <a:pt x="79" y="52"/>
                    <a:pt x="52" y="119"/>
                    <a:pt x="64" y="169"/>
                  </a:cubicBezTo>
                  <a:cubicBezTo>
                    <a:pt x="78" y="222"/>
                    <a:pt x="124" y="259"/>
                    <a:pt x="177" y="257"/>
                  </a:cubicBezTo>
                  <a:cubicBezTo>
                    <a:pt x="231" y="256"/>
                    <a:pt x="277" y="218"/>
                    <a:pt x="287" y="167"/>
                  </a:cubicBezTo>
                  <a:cubicBezTo>
                    <a:pt x="299" y="111"/>
                    <a:pt x="266" y="51"/>
                    <a:pt x="207" y="33"/>
                  </a:cubicBezTo>
                  <a:cubicBezTo>
                    <a:pt x="215" y="23"/>
                    <a:pt x="222" y="14"/>
                    <a:pt x="230" y="5"/>
                  </a:cubicBezTo>
                  <a:cubicBezTo>
                    <a:pt x="233" y="1"/>
                    <a:pt x="238" y="2"/>
                    <a:pt x="243" y="4"/>
                  </a:cubicBezTo>
                  <a:cubicBezTo>
                    <a:pt x="267" y="15"/>
                    <a:pt x="286" y="32"/>
                    <a:pt x="302" y="54"/>
                  </a:cubicBezTo>
                  <a:cubicBezTo>
                    <a:pt x="357" y="131"/>
                    <a:pt x="330" y="239"/>
                    <a:pt x="244" y="282"/>
                  </a:cubicBezTo>
                  <a:cubicBezTo>
                    <a:pt x="168" y="320"/>
                    <a:pt x="74" y="288"/>
                    <a:pt x="36" y="211"/>
                  </a:cubicBezTo>
                  <a:cubicBezTo>
                    <a:pt x="0" y="135"/>
                    <a:pt x="31" y="43"/>
                    <a:pt x="106" y="5"/>
                  </a:cubicBezTo>
                  <a:cubicBezTo>
                    <a:pt x="115" y="0"/>
                    <a:pt x="119" y="1"/>
                    <a:pt x="126" y="9"/>
                  </a:cubicBezTo>
                  <a:cubicBezTo>
                    <a:pt x="132" y="17"/>
                    <a:pt x="138" y="25"/>
                    <a:pt x="14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024063" y="1620838"/>
              <a:ext cx="412750" cy="287337"/>
            </a:xfrm>
            <a:custGeom>
              <a:avLst/>
              <a:gdLst>
                <a:gd name="T0" fmla="*/ 54 w 109"/>
                <a:gd name="T1" fmla="*/ 76 h 76"/>
                <a:gd name="T2" fmla="*/ 2 w 109"/>
                <a:gd name="T3" fmla="*/ 10 h 76"/>
                <a:gd name="T4" fmla="*/ 1 w 109"/>
                <a:gd name="T5" fmla="*/ 3 h 76"/>
                <a:gd name="T6" fmla="*/ 7 w 109"/>
                <a:gd name="T7" fmla="*/ 0 h 76"/>
                <a:gd name="T8" fmla="*/ 100 w 109"/>
                <a:gd name="T9" fmla="*/ 0 h 76"/>
                <a:gd name="T10" fmla="*/ 106 w 109"/>
                <a:gd name="T11" fmla="*/ 9 h 76"/>
                <a:gd name="T12" fmla="*/ 54 w 10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76">
                  <a:moveTo>
                    <a:pt x="54" y="76"/>
                  </a:moveTo>
                  <a:cubicBezTo>
                    <a:pt x="36" y="53"/>
                    <a:pt x="19" y="32"/>
                    <a:pt x="2" y="10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38" y="0"/>
                    <a:pt x="69" y="0"/>
                    <a:pt x="100" y="0"/>
                  </a:cubicBezTo>
                  <a:cubicBezTo>
                    <a:pt x="106" y="0"/>
                    <a:pt x="109" y="5"/>
                    <a:pt x="106" y="9"/>
                  </a:cubicBezTo>
                  <a:cubicBezTo>
                    <a:pt x="89" y="31"/>
                    <a:pt x="71" y="53"/>
                    <a:pt x="5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001838" y="1417638"/>
              <a:ext cx="450850" cy="139700"/>
            </a:xfrm>
            <a:custGeom>
              <a:avLst/>
              <a:gdLst>
                <a:gd name="T0" fmla="*/ 60 w 119"/>
                <a:gd name="T1" fmla="*/ 37 h 37"/>
                <a:gd name="T2" fmla="*/ 10 w 119"/>
                <a:gd name="T3" fmla="*/ 37 h 37"/>
                <a:gd name="T4" fmla="*/ 4 w 119"/>
                <a:gd name="T5" fmla="*/ 26 h 37"/>
                <a:gd name="T6" fmla="*/ 15 w 119"/>
                <a:gd name="T7" fmla="*/ 7 h 37"/>
                <a:gd name="T8" fmla="*/ 26 w 119"/>
                <a:gd name="T9" fmla="*/ 0 h 37"/>
                <a:gd name="T10" fmla="*/ 94 w 119"/>
                <a:gd name="T11" fmla="*/ 0 h 37"/>
                <a:gd name="T12" fmla="*/ 104 w 119"/>
                <a:gd name="T13" fmla="*/ 6 h 37"/>
                <a:gd name="T14" fmla="*/ 116 w 119"/>
                <a:gd name="T15" fmla="*/ 27 h 37"/>
                <a:gd name="T16" fmla="*/ 110 w 119"/>
                <a:gd name="T17" fmla="*/ 37 h 37"/>
                <a:gd name="T18" fmla="*/ 60 w 119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37">
                  <a:moveTo>
                    <a:pt x="60" y="37"/>
                  </a:moveTo>
                  <a:cubicBezTo>
                    <a:pt x="43" y="37"/>
                    <a:pt x="26" y="37"/>
                    <a:pt x="10" y="37"/>
                  </a:cubicBezTo>
                  <a:cubicBezTo>
                    <a:pt x="2" y="37"/>
                    <a:pt x="0" y="33"/>
                    <a:pt x="4" y="26"/>
                  </a:cubicBezTo>
                  <a:cubicBezTo>
                    <a:pt x="7" y="20"/>
                    <a:pt x="11" y="13"/>
                    <a:pt x="15" y="7"/>
                  </a:cubicBezTo>
                  <a:cubicBezTo>
                    <a:pt x="17" y="3"/>
                    <a:pt x="21" y="0"/>
                    <a:pt x="26" y="0"/>
                  </a:cubicBezTo>
                  <a:cubicBezTo>
                    <a:pt x="48" y="0"/>
                    <a:pt x="71" y="0"/>
                    <a:pt x="94" y="0"/>
                  </a:cubicBezTo>
                  <a:cubicBezTo>
                    <a:pt x="99" y="0"/>
                    <a:pt x="102" y="2"/>
                    <a:pt x="104" y="6"/>
                  </a:cubicBezTo>
                  <a:cubicBezTo>
                    <a:pt x="108" y="13"/>
                    <a:pt x="112" y="20"/>
                    <a:pt x="116" y="27"/>
                  </a:cubicBezTo>
                  <a:cubicBezTo>
                    <a:pt x="119" y="33"/>
                    <a:pt x="117" y="37"/>
                    <a:pt x="110" y="37"/>
                  </a:cubicBezTo>
                  <a:cubicBezTo>
                    <a:pt x="93" y="37"/>
                    <a:pt x="76" y="37"/>
                    <a:pt x="6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3892905" y="1534439"/>
            <a:ext cx="1350963" cy="1527175"/>
            <a:chOff x="1562100" y="1417638"/>
            <a:chExt cx="1350963" cy="1527175"/>
          </a:xfrm>
          <a:solidFill>
            <a:schemeClr val="accent6">
              <a:lumMod val="75000"/>
            </a:schemeClr>
          </a:solidFill>
        </p:grpSpPr>
        <p:sp>
          <p:nvSpPr>
            <p:cNvPr id="78" name="Freeform 4"/>
            <p:cNvSpPr>
              <a:spLocks/>
            </p:cNvSpPr>
            <p:nvPr/>
          </p:nvSpPr>
          <p:spPr bwMode="auto">
            <a:xfrm>
              <a:off x="1562100" y="1735138"/>
              <a:ext cx="1350963" cy="1209675"/>
            </a:xfrm>
            <a:custGeom>
              <a:avLst/>
              <a:gdLst>
                <a:gd name="T0" fmla="*/ 144 w 357"/>
                <a:gd name="T1" fmla="*/ 33 h 320"/>
                <a:gd name="T2" fmla="*/ 64 w 357"/>
                <a:gd name="T3" fmla="*/ 169 h 320"/>
                <a:gd name="T4" fmla="*/ 177 w 357"/>
                <a:gd name="T5" fmla="*/ 257 h 320"/>
                <a:gd name="T6" fmla="*/ 287 w 357"/>
                <a:gd name="T7" fmla="*/ 167 h 320"/>
                <a:gd name="T8" fmla="*/ 207 w 357"/>
                <a:gd name="T9" fmla="*/ 33 h 320"/>
                <a:gd name="T10" fmla="*/ 230 w 357"/>
                <a:gd name="T11" fmla="*/ 5 h 320"/>
                <a:gd name="T12" fmla="*/ 243 w 357"/>
                <a:gd name="T13" fmla="*/ 4 h 320"/>
                <a:gd name="T14" fmla="*/ 302 w 357"/>
                <a:gd name="T15" fmla="*/ 54 h 320"/>
                <a:gd name="T16" fmla="*/ 244 w 357"/>
                <a:gd name="T17" fmla="*/ 282 h 320"/>
                <a:gd name="T18" fmla="*/ 36 w 357"/>
                <a:gd name="T19" fmla="*/ 211 h 320"/>
                <a:gd name="T20" fmla="*/ 106 w 357"/>
                <a:gd name="T21" fmla="*/ 5 h 320"/>
                <a:gd name="T22" fmla="*/ 126 w 357"/>
                <a:gd name="T23" fmla="*/ 9 h 320"/>
                <a:gd name="T24" fmla="*/ 144 w 357"/>
                <a:gd name="T25" fmla="*/ 3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20">
                  <a:moveTo>
                    <a:pt x="144" y="33"/>
                  </a:moveTo>
                  <a:cubicBezTo>
                    <a:pt x="79" y="52"/>
                    <a:pt x="52" y="119"/>
                    <a:pt x="64" y="169"/>
                  </a:cubicBezTo>
                  <a:cubicBezTo>
                    <a:pt x="78" y="222"/>
                    <a:pt x="124" y="259"/>
                    <a:pt x="177" y="257"/>
                  </a:cubicBezTo>
                  <a:cubicBezTo>
                    <a:pt x="231" y="256"/>
                    <a:pt x="277" y="218"/>
                    <a:pt x="287" y="167"/>
                  </a:cubicBezTo>
                  <a:cubicBezTo>
                    <a:pt x="299" y="111"/>
                    <a:pt x="266" y="51"/>
                    <a:pt x="207" y="33"/>
                  </a:cubicBezTo>
                  <a:cubicBezTo>
                    <a:pt x="215" y="23"/>
                    <a:pt x="222" y="14"/>
                    <a:pt x="230" y="5"/>
                  </a:cubicBezTo>
                  <a:cubicBezTo>
                    <a:pt x="233" y="1"/>
                    <a:pt x="238" y="2"/>
                    <a:pt x="243" y="4"/>
                  </a:cubicBezTo>
                  <a:cubicBezTo>
                    <a:pt x="267" y="15"/>
                    <a:pt x="286" y="32"/>
                    <a:pt x="302" y="54"/>
                  </a:cubicBezTo>
                  <a:cubicBezTo>
                    <a:pt x="357" y="131"/>
                    <a:pt x="330" y="239"/>
                    <a:pt x="244" y="282"/>
                  </a:cubicBezTo>
                  <a:cubicBezTo>
                    <a:pt x="168" y="320"/>
                    <a:pt x="74" y="288"/>
                    <a:pt x="36" y="211"/>
                  </a:cubicBezTo>
                  <a:cubicBezTo>
                    <a:pt x="0" y="135"/>
                    <a:pt x="31" y="43"/>
                    <a:pt x="106" y="5"/>
                  </a:cubicBezTo>
                  <a:cubicBezTo>
                    <a:pt x="115" y="0"/>
                    <a:pt x="119" y="1"/>
                    <a:pt x="126" y="9"/>
                  </a:cubicBezTo>
                  <a:cubicBezTo>
                    <a:pt x="132" y="17"/>
                    <a:pt x="138" y="25"/>
                    <a:pt x="14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>
              <a:off x="2024063" y="1620838"/>
              <a:ext cx="412750" cy="287337"/>
            </a:xfrm>
            <a:custGeom>
              <a:avLst/>
              <a:gdLst>
                <a:gd name="T0" fmla="*/ 54 w 109"/>
                <a:gd name="T1" fmla="*/ 76 h 76"/>
                <a:gd name="T2" fmla="*/ 2 w 109"/>
                <a:gd name="T3" fmla="*/ 10 h 76"/>
                <a:gd name="T4" fmla="*/ 1 w 109"/>
                <a:gd name="T5" fmla="*/ 3 h 76"/>
                <a:gd name="T6" fmla="*/ 7 w 109"/>
                <a:gd name="T7" fmla="*/ 0 h 76"/>
                <a:gd name="T8" fmla="*/ 100 w 109"/>
                <a:gd name="T9" fmla="*/ 0 h 76"/>
                <a:gd name="T10" fmla="*/ 106 w 109"/>
                <a:gd name="T11" fmla="*/ 9 h 76"/>
                <a:gd name="T12" fmla="*/ 54 w 10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76">
                  <a:moveTo>
                    <a:pt x="54" y="76"/>
                  </a:moveTo>
                  <a:cubicBezTo>
                    <a:pt x="36" y="53"/>
                    <a:pt x="19" y="32"/>
                    <a:pt x="2" y="10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38" y="0"/>
                    <a:pt x="69" y="0"/>
                    <a:pt x="100" y="0"/>
                  </a:cubicBezTo>
                  <a:cubicBezTo>
                    <a:pt x="106" y="0"/>
                    <a:pt x="109" y="5"/>
                    <a:pt x="106" y="9"/>
                  </a:cubicBezTo>
                  <a:cubicBezTo>
                    <a:pt x="89" y="31"/>
                    <a:pt x="71" y="53"/>
                    <a:pt x="5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6"/>
            <p:cNvSpPr>
              <a:spLocks/>
            </p:cNvSpPr>
            <p:nvPr/>
          </p:nvSpPr>
          <p:spPr bwMode="auto">
            <a:xfrm>
              <a:off x="2001838" y="1417638"/>
              <a:ext cx="450850" cy="139700"/>
            </a:xfrm>
            <a:custGeom>
              <a:avLst/>
              <a:gdLst>
                <a:gd name="T0" fmla="*/ 60 w 119"/>
                <a:gd name="T1" fmla="*/ 37 h 37"/>
                <a:gd name="T2" fmla="*/ 10 w 119"/>
                <a:gd name="T3" fmla="*/ 37 h 37"/>
                <a:gd name="T4" fmla="*/ 4 w 119"/>
                <a:gd name="T5" fmla="*/ 26 h 37"/>
                <a:gd name="T6" fmla="*/ 15 w 119"/>
                <a:gd name="T7" fmla="*/ 7 h 37"/>
                <a:gd name="T8" fmla="*/ 26 w 119"/>
                <a:gd name="T9" fmla="*/ 0 h 37"/>
                <a:gd name="T10" fmla="*/ 94 w 119"/>
                <a:gd name="T11" fmla="*/ 0 h 37"/>
                <a:gd name="T12" fmla="*/ 104 w 119"/>
                <a:gd name="T13" fmla="*/ 6 h 37"/>
                <a:gd name="T14" fmla="*/ 116 w 119"/>
                <a:gd name="T15" fmla="*/ 27 h 37"/>
                <a:gd name="T16" fmla="*/ 110 w 119"/>
                <a:gd name="T17" fmla="*/ 37 h 37"/>
                <a:gd name="T18" fmla="*/ 60 w 119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37">
                  <a:moveTo>
                    <a:pt x="60" y="37"/>
                  </a:moveTo>
                  <a:cubicBezTo>
                    <a:pt x="43" y="37"/>
                    <a:pt x="26" y="37"/>
                    <a:pt x="10" y="37"/>
                  </a:cubicBezTo>
                  <a:cubicBezTo>
                    <a:pt x="2" y="37"/>
                    <a:pt x="0" y="33"/>
                    <a:pt x="4" y="26"/>
                  </a:cubicBezTo>
                  <a:cubicBezTo>
                    <a:pt x="7" y="20"/>
                    <a:pt x="11" y="13"/>
                    <a:pt x="15" y="7"/>
                  </a:cubicBezTo>
                  <a:cubicBezTo>
                    <a:pt x="17" y="3"/>
                    <a:pt x="21" y="0"/>
                    <a:pt x="26" y="0"/>
                  </a:cubicBezTo>
                  <a:cubicBezTo>
                    <a:pt x="48" y="0"/>
                    <a:pt x="71" y="0"/>
                    <a:pt x="94" y="0"/>
                  </a:cubicBezTo>
                  <a:cubicBezTo>
                    <a:pt x="99" y="0"/>
                    <a:pt x="102" y="2"/>
                    <a:pt x="104" y="6"/>
                  </a:cubicBezTo>
                  <a:cubicBezTo>
                    <a:pt x="108" y="13"/>
                    <a:pt x="112" y="20"/>
                    <a:pt x="116" y="27"/>
                  </a:cubicBezTo>
                  <a:cubicBezTo>
                    <a:pt x="119" y="33"/>
                    <a:pt x="117" y="37"/>
                    <a:pt x="110" y="37"/>
                  </a:cubicBezTo>
                  <a:cubicBezTo>
                    <a:pt x="93" y="37"/>
                    <a:pt x="76" y="37"/>
                    <a:pt x="6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81" name="Grupo 80"/>
          <p:cNvGrpSpPr/>
          <p:nvPr/>
        </p:nvGrpSpPr>
        <p:grpSpPr>
          <a:xfrm>
            <a:off x="6220841" y="1538300"/>
            <a:ext cx="1350963" cy="1527175"/>
            <a:chOff x="1562100" y="1417638"/>
            <a:chExt cx="1350963" cy="1527175"/>
          </a:xfrm>
          <a:solidFill>
            <a:schemeClr val="accent6">
              <a:lumMod val="75000"/>
            </a:schemeClr>
          </a:solidFill>
        </p:grpSpPr>
        <p:sp>
          <p:nvSpPr>
            <p:cNvPr id="82" name="Freeform 4"/>
            <p:cNvSpPr>
              <a:spLocks/>
            </p:cNvSpPr>
            <p:nvPr/>
          </p:nvSpPr>
          <p:spPr bwMode="auto">
            <a:xfrm>
              <a:off x="1562100" y="1735138"/>
              <a:ext cx="1350963" cy="1209675"/>
            </a:xfrm>
            <a:custGeom>
              <a:avLst/>
              <a:gdLst>
                <a:gd name="T0" fmla="*/ 144 w 357"/>
                <a:gd name="T1" fmla="*/ 33 h 320"/>
                <a:gd name="T2" fmla="*/ 64 w 357"/>
                <a:gd name="T3" fmla="*/ 169 h 320"/>
                <a:gd name="T4" fmla="*/ 177 w 357"/>
                <a:gd name="T5" fmla="*/ 257 h 320"/>
                <a:gd name="T6" fmla="*/ 287 w 357"/>
                <a:gd name="T7" fmla="*/ 167 h 320"/>
                <a:gd name="T8" fmla="*/ 207 w 357"/>
                <a:gd name="T9" fmla="*/ 33 h 320"/>
                <a:gd name="T10" fmla="*/ 230 w 357"/>
                <a:gd name="T11" fmla="*/ 5 h 320"/>
                <a:gd name="T12" fmla="*/ 243 w 357"/>
                <a:gd name="T13" fmla="*/ 4 h 320"/>
                <a:gd name="T14" fmla="*/ 302 w 357"/>
                <a:gd name="T15" fmla="*/ 54 h 320"/>
                <a:gd name="T16" fmla="*/ 244 w 357"/>
                <a:gd name="T17" fmla="*/ 282 h 320"/>
                <a:gd name="T18" fmla="*/ 36 w 357"/>
                <a:gd name="T19" fmla="*/ 211 h 320"/>
                <a:gd name="T20" fmla="*/ 106 w 357"/>
                <a:gd name="T21" fmla="*/ 5 h 320"/>
                <a:gd name="T22" fmla="*/ 126 w 357"/>
                <a:gd name="T23" fmla="*/ 9 h 320"/>
                <a:gd name="T24" fmla="*/ 144 w 357"/>
                <a:gd name="T25" fmla="*/ 3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20">
                  <a:moveTo>
                    <a:pt x="144" y="33"/>
                  </a:moveTo>
                  <a:cubicBezTo>
                    <a:pt x="79" y="52"/>
                    <a:pt x="52" y="119"/>
                    <a:pt x="64" y="169"/>
                  </a:cubicBezTo>
                  <a:cubicBezTo>
                    <a:pt x="78" y="222"/>
                    <a:pt x="124" y="259"/>
                    <a:pt x="177" y="257"/>
                  </a:cubicBezTo>
                  <a:cubicBezTo>
                    <a:pt x="231" y="256"/>
                    <a:pt x="277" y="218"/>
                    <a:pt x="287" y="167"/>
                  </a:cubicBezTo>
                  <a:cubicBezTo>
                    <a:pt x="299" y="111"/>
                    <a:pt x="266" y="51"/>
                    <a:pt x="207" y="33"/>
                  </a:cubicBezTo>
                  <a:cubicBezTo>
                    <a:pt x="215" y="23"/>
                    <a:pt x="222" y="14"/>
                    <a:pt x="230" y="5"/>
                  </a:cubicBezTo>
                  <a:cubicBezTo>
                    <a:pt x="233" y="1"/>
                    <a:pt x="238" y="2"/>
                    <a:pt x="243" y="4"/>
                  </a:cubicBezTo>
                  <a:cubicBezTo>
                    <a:pt x="267" y="15"/>
                    <a:pt x="286" y="32"/>
                    <a:pt x="302" y="54"/>
                  </a:cubicBezTo>
                  <a:cubicBezTo>
                    <a:pt x="357" y="131"/>
                    <a:pt x="330" y="239"/>
                    <a:pt x="244" y="282"/>
                  </a:cubicBezTo>
                  <a:cubicBezTo>
                    <a:pt x="168" y="320"/>
                    <a:pt x="74" y="288"/>
                    <a:pt x="36" y="211"/>
                  </a:cubicBezTo>
                  <a:cubicBezTo>
                    <a:pt x="0" y="135"/>
                    <a:pt x="31" y="43"/>
                    <a:pt x="106" y="5"/>
                  </a:cubicBezTo>
                  <a:cubicBezTo>
                    <a:pt x="115" y="0"/>
                    <a:pt x="119" y="1"/>
                    <a:pt x="126" y="9"/>
                  </a:cubicBezTo>
                  <a:cubicBezTo>
                    <a:pt x="132" y="17"/>
                    <a:pt x="138" y="25"/>
                    <a:pt x="14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>
              <a:off x="2024063" y="1620838"/>
              <a:ext cx="412750" cy="287337"/>
            </a:xfrm>
            <a:custGeom>
              <a:avLst/>
              <a:gdLst>
                <a:gd name="T0" fmla="*/ 54 w 109"/>
                <a:gd name="T1" fmla="*/ 76 h 76"/>
                <a:gd name="T2" fmla="*/ 2 w 109"/>
                <a:gd name="T3" fmla="*/ 10 h 76"/>
                <a:gd name="T4" fmla="*/ 1 w 109"/>
                <a:gd name="T5" fmla="*/ 3 h 76"/>
                <a:gd name="T6" fmla="*/ 7 w 109"/>
                <a:gd name="T7" fmla="*/ 0 h 76"/>
                <a:gd name="T8" fmla="*/ 100 w 109"/>
                <a:gd name="T9" fmla="*/ 0 h 76"/>
                <a:gd name="T10" fmla="*/ 106 w 109"/>
                <a:gd name="T11" fmla="*/ 9 h 76"/>
                <a:gd name="T12" fmla="*/ 54 w 10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76">
                  <a:moveTo>
                    <a:pt x="54" y="76"/>
                  </a:moveTo>
                  <a:cubicBezTo>
                    <a:pt x="36" y="53"/>
                    <a:pt x="19" y="32"/>
                    <a:pt x="2" y="10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38" y="0"/>
                    <a:pt x="69" y="0"/>
                    <a:pt x="100" y="0"/>
                  </a:cubicBezTo>
                  <a:cubicBezTo>
                    <a:pt x="106" y="0"/>
                    <a:pt x="109" y="5"/>
                    <a:pt x="106" y="9"/>
                  </a:cubicBezTo>
                  <a:cubicBezTo>
                    <a:pt x="89" y="31"/>
                    <a:pt x="71" y="53"/>
                    <a:pt x="5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6"/>
            <p:cNvSpPr>
              <a:spLocks/>
            </p:cNvSpPr>
            <p:nvPr/>
          </p:nvSpPr>
          <p:spPr bwMode="auto">
            <a:xfrm>
              <a:off x="2001838" y="1417638"/>
              <a:ext cx="450850" cy="139700"/>
            </a:xfrm>
            <a:custGeom>
              <a:avLst/>
              <a:gdLst>
                <a:gd name="T0" fmla="*/ 60 w 119"/>
                <a:gd name="T1" fmla="*/ 37 h 37"/>
                <a:gd name="T2" fmla="*/ 10 w 119"/>
                <a:gd name="T3" fmla="*/ 37 h 37"/>
                <a:gd name="T4" fmla="*/ 4 w 119"/>
                <a:gd name="T5" fmla="*/ 26 h 37"/>
                <a:gd name="T6" fmla="*/ 15 w 119"/>
                <a:gd name="T7" fmla="*/ 7 h 37"/>
                <a:gd name="T8" fmla="*/ 26 w 119"/>
                <a:gd name="T9" fmla="*/ 0 h 37"/>
                <a:gd name="T10" fmla="*/ 94 w 119"/>
                <a:gd name="T11" fmla="*/ 0 h 37"/>
                <a:gd name="T12" fmla="*/ 104 w 119"/>
                <a:gd name="T13" fmla="*/ 6 h 37"/>
                <a:gd name="T14" fmla="*/ 116 w 119"/>
                <a:gd name="T15" fmla="*/ 27 h 37"/>
                <a:gd name="T16" fmla="*/ 110 w 119"/>
                <a:gd name="T17" fmla="*/ 37 h 37"/>
                <a:gd name="T18" fmla="*/ 60 w 119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37">
                  <a:moveTo>
                    <a:pt x="60" y="37"/>
                  </a:moveTo>
                  <a:cubicBezTo>
                    <a:pt x="43" y="37"/>
                    <a:pt x="26" y="37"/>
                    <a:pt x="10" y="37"/>
                  </a:cubicBezTo>
                  <a:cubicBezTo>
                    <a:pt x="2" y="37"/>
                    <a:pt x="0" y="33"/>
                    <a:pt x="4" y="26"/>
                  </a:cubicBezTo>
                  <a:cubicBezTo>
                    <a:pt x="7" y="20"/>
                    <a:pt x="11" y="13"/>
                    <a:pt x="15" y="7"/>
                  </a:cubicBezTo>
                  <a:cubicBezTo>
                    <a:pt x="17" y="3"/>
                    <a:pt x="21" y="0"/>
                    <a:pt x="26" y="0"/>
                  </a:cubicBezTo>
                  <a:cubicBezTo>
                    <a:pt x="48" y="0"/>
                    <a:pt x="71" y="0"/>
                    <a:pt x="94" y="0"/>
                  </a:cubicBezTo>
                  <a:cubicBezTo>
                    <a:pt x="99" y="0"/>
                    <a:pt x="102" y="2"/>
                    <a:pt x="104" y="6"/>
                  </a:cubicBezTo>
                  <a:cubicBezTo>
                    <a:pt x="108" y="13"/>
                    <a:pt x="112" y="20"/>
                    <a:pt x="116" y="27"/>
                  </a:cubicBezTo>
                  <a:cubicBezTo>
                    <a:pt x="119" y="33"/>
                    <a:pt x="117" y="37"/>
                    <a:pt x="110" y="37"/>
                  </a:cubicBezTo>
                  <a:cubicBezTo>
                    <a:pt x="93" y="37"/>
                    <a:pt x="76" y="37"/>
                    <a:pt x="6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7" name="Google Shape;1727;p61"/>
          <p:cNvCxnSpPr/>
          <p:nvPr/>
        </p:nvCxnSpPr>
        <p:spPr>
          <a:xfrm>
            <a:off x="6454380" y="2984688"/>
            <a:ext cx="0" cy="9222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8" name="Google Shape;1728;p61"/>
          <p:cNvCxnSpPr/>
          <p:nvPr/>
        </p:nvCxnSpPr>
        <p:spPr>
          <a:xfrm>
            <a:off x="4351955" y="2984688"/>
            <a:ext cx="0" cy="9222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9" name="Google Shape;1729;p61"/>
          <p:cNvSpPr txBox="1">
            <a:spLocks noGrp="1"/>
          </p:cNvSpPr>
          <p:nvPr>
            <p:ph type="body" idx="4294967295"/>
          </p:nvPr>
        </p:nvSpPr>
        <p:spPr>
          <a:xfrm>
            <a:off x="1337130" y="4035613"/>
            <a:ext cx="18000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 Mars is red and a cold place</a:t>
            </a:r>
            <a:endParaRPr sz="1600"/>
          </a:p>
        </p:txBody>
      </p:sp>
      <p:sp>
        <p:nvSpPr>
          <p:cNvPr id="1730" name="Google Shape;1730;p61"/>
          <p:cNvSpPr txBox="1">
            <a:spLocks noGrp="1"/>
          </p:cNvSpPr>
          <p:nvPr>
            <p:ph type="subTitle" idx="4294967295"/>
          </p:nvPr>
        </p:nvSpPr>
        <p:spPr>
          <a:xfrm>
            <a:off x="2405805" y="2984688"/>
            <a:ext cx="1296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dirty="0">
                <a:latin typeface="Barlow SemiBold"/>
                <a:ea typeface="Barlow SemiBold"/>
                <a:cs typeface="Barlow SemiBold"/>
                <a:sym typeface="Barlow SemiBold"/>
              </a:rPr>
              <a:t>TWITTER</a:t>
            </a:r>
            <a:endParaRPr sz="1600" dirty="0"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cxnSp>
        <p:nvCxnSpPr>
          <p:cNvPr id="1731" name="Google Shape;1731;p61"/>
          <p:cNvCxnSpPr/>
          <p:nvPr/>
        </p:nvCxnSpPr>
        <p:spPr>
          <a:xfrm>
            <a:off x="2249530" y="2984688"/>
            <a:ext cx="0" cy="9222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2" name="Google Shape;1732;p61"/>
          <p:cNvCxnSpPr/>
          <p:nvPr/>
        </p:nvCxnSpPr>
        <p:spPr>
          <a:xfrm rot="10800000">
            <a:off x="1323005" y="3906888"/>
            <a:ext cx="60579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3" name="Google Shape;1733;p61"/>
          <p:cNvSpPr txBox="1">
            <a:spLocks noGrp="1"/>
          </p:cNvSpPr>
          <p:nvPr>
            <p:ph type="body" idx="4294967295"/>
          </p:nvPr>
        </p:nvSpPr>
        <p:spPr>
          <a:xfrm>
            <a:off x="3451955" y="4035613"/>
            <a:ext cx="18000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600"/>
              <a:t>Venus has a beautiful name</a:t>
            </a:r>
            <a:endParaRPr sz="1600"/>
          </a:p>
        </p:txBody>
      </p:sp>
      <p:sp>
        <p:nvSpPr>
          <p:cNvPr id="1734" name="Google Shape;1734;p61"/>
          <p:cNvSpPr txBox="1">
            <a:spLocks noGrp="1"/>
          </p:cNvSpPr>
          <p:nvPr>
            <p:ph type="body" idx="4294967295"/>
          </p:nvPr>
        </p:nvSpPr>
        <p:spPr>
          <a:xfrm>
            <a:off x="5554380" y="4035613"/>
            <a:ext cx="18000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Neptune is far away from us</a:t>
            </a:r>
            <a:endParaRPr sz="1600"/>
          </a:p>
        </p:txBody>
      </p:sp>
      <p:sp>
        <p:nvSpPr>
          <p:cNvPr id="1735" name="Google Shape;1735;p61"/>
          <p:cNvSpPr txBox="1">
            <a:spLocks noGrp="1"/>
          </p:cNvSpPr>
          <p:nvPr>
            <p:ph type="subTitle" idx="4294967295"/>
          </p:nvPr>
        </p:nvSpPr>
        <p:spPr>
          <a:xfrm>
            <a:off x="2405805" y="3366588"/>
            <a:ext cx="1296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2010-2020</a:t>
            </a:r>
            <a:endParaRPr sz="1600"/>
          </a:p>
        </p:txBody>
      </p:sp>
      <p:sp>
        <p:nvSpPr>
          <p:cNvPr id="1736" name="Google Shape;1736;p61"/>
          <p:cNvSpPr txBox="1">
            <a:spLocks noGrp="1"/>
          </p:cNvSpPr>
          <p:nvPr>
            <p:ph type="subTitle" idx="4294967295"/>
          </p:nvPr>
        </p:nvSpPr>
        <p:spPr>
          <a:xfrm>
            <a:off x="4511180" y="2984688"/>
            <a:ext cx="1296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Barlow SemiBold"/>
                <a:ea typeface="Barlow SemiBold"/>
                <a:cs typeface="Barlow SemiBold"/>
                <a:sym typeface="Barlow SemiBold"/>
              </a:rPr>
              <a:t>FACEBOOK</a:t>
            </a:r>
            <a:endParaRPr sz="1600"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737" name="Google Shape;1737;p61"/>
          <p:cNvSpPr txBox="1">
            <a:spLocks noGrp="1"/>
          </p:cNvSpPr>
          <p:nvPr>
            <p:ph type="subTitle" idx="4294967295"/>
          </p:nvPr>
        </p:nvSpPr>
        <p:spPr>
          <a:xfrm>
            <a:off x="4511180" y="3366588"/>
            <a:ext cx="1296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2010-2020</a:t>
            </a:r>
            <a:endParaRPr sz="1600"/>
          </a:p>
        </p:txBody>
      </p:sp>
      <p:sp>
        <p:nvSpPr>
          <p:cNvPr id="1738" name="Google Shape;1738;p61"/>
          <p:cNvSpPr txBox="1">
            <a:spLocks noGrp="1"/>
          </p:cNvSpPr>
          <p:nvPr>
            <p:ph type="subTitle" idx="4294967295"/>
          </p:nvPr>
        </p:nvSpPr>
        <p:spPr>
          <a:xfrm>
            <a:off x="6616555" y="2984688"/>
            <a:ext cx="1296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Barlow SemiBold"/>
                <a:ea typeface="Barlow SemiBold"/>
                <a:cs typeface="Barlow SemiBold"/>
                <a:sym typeface="Barlow SemiBold"/>
              </a:rPr>
              <a:t>YOUTUBE</a:t>
            </a:r>
            <a:endParaRPr sz="1600"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739" name="Google Shape;1739;p61"/>
          <p:cNvSpPr txBox="1">
            <a:spLocks noGrp="1"/>
          </p:cNvSpPr>
          <p:nvPr>
            <p:ph type="subTitle" idx="4294967295"/>
          </p:nvPr>
        </p:nvSpPr>
        <p:spPr>
          <a:xfrm>
            <a:off x="6616555" y="3366588"/>
            <a:ext cx="1296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2010-2020</a:t>
            </a:r>
            <a:endParaRPr sz="1600"/>
          </a:p>
        </p:txBody>
      </p:sp>
      <p:grpSp>
        <p:nvGrpSpPr>
          <p:cNvPr id="1740" name="Google Shape;1740;p61"/>
          <p:cNvGrpSpPr/>
          <p:nvPr/>
        </p:nvGrpSpPr>
        <p:grpSpPr>
          <a:xfrm>
            <a:off x="1963180" y="2446232"/>
            <a:ext cx="572700" cy="572700"/>
            <a:chOff x="2874050" y="3872275"/>
            <a:chExt cx="572700" cy="572700"/>
          </a:xfrm>
        </p:grpSpPr>
        <p:grpSp>
          <p:nvGrpSpPr>
            <p:cNvPr id="1741" name="Google Shape;1741;p61"/>
            <p:cNvGrpSpPr/>
            <p:nvPr/>
          </p:nvGrpSpPr>
          <p:grpSpPr>
            <a:xfrm>
              <a:off x="2874050" y="3872275"/>
              <a:ext cx="572700" cy="572700"/>
              <a:chOff x="5266650" y="4383038"/>
              <a:chExt cx="572700" cy="572700"/>
            </a:xfrm>
          </p:grpSpPr>
          <p:sp>
            <p:nvSpPr>
              <p:cNvPr id="1742" name="Google Shape;1742;p61"/>
              <p:cNvSpPr/>
              <p:nvPr/>
            </p:nvSpPr>
            <p:spPr>
              <a:xfrm rot="10800000">
                <a:off x="5266650" y="4383038"/>
                <a:ext cx="572700" cy="572700"/>
              </a:xfrm>
              <a:prstGeom prst="ellipse">
                <a:avLst/>
              </a:prstGeom>
              <a:solidFill>
                <a:srgbClr val="EDD2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1"/>
              <p:cNvSpPr/>
              <p:nvPr/>
            </p:nvSpPr>
            <p:spPr>
              <a:xfrm rot="10800000">
                <a:off x="5321550" y="4465597"/>
                <a:ext cx="517800" cy="466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4" name="Google Shape;1744;p61"/>
            <p:cNvSpPr/>
            <p:nvPr/>
          </p:nvSpPr>
          <p:spPr>
            <a:xfrm>
              <a:off x="3033068" y="4028583"/>
              <a:ext cx="320696" cy="260118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61"/>
          <p:cNvGrpSpPr/>
          <p:nvPr/>
        </p:nvGrpSpPr>
        <p:grpSpPr>
          <a:xfrm>
            <a:off x="4065605" y="2446232"/>
            <a:ext cx="572700" cy="572700"/>
            <a:chOff x="5266650" y="4383038"/>
            <a:chExt cx="572700" cy="572700"/>
          </a:xfrm>
        </p:grpSpPr>
        <p:sp>
          <p:nvSpPr>
            <p:cNvPr id="1746" name="Google Shape;1746;p61"/>
            <p:cNvSpPr/>
            <p:nvPr/>
          </p:nvSpPr>
          <p:spPr>
            <a:xfrm rot="10800000">
              <a:off x="5266650" y="4383038"/>
              <a:ext cx="572700" cy="572700"/>
            </a:xfrm>
            <a:prstGeom prst="ellipse">
              <a:avLst/>
            </a:prstGeom>
            <a:solidFill>
              <a:srgbClr val="EDD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1"/>
            <p:cNvSpPr/>
            <p:nvPr/>
          </p:nvSpPr>
          <p:spPr>
            <a:xfrm rot="10800000">
              <a:off x="5321550" y="4465597"/>
              <a:ext cx="517800" cy="466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1"/>
            <p:cNvSpPr/>
            <p:nvPr/>
          </p:nvSpPr>
          <p:spPr>
            <a:xfrm>
              <a:off x="5439175" y="4527423"/>
              <a:ext cx="238042" cy="342843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61"/>
          <p:cNvGrpSpPr/>
          <p:nvPr/>
        </p:nvGrpSpPr>
        <p:grpSpPr>
          <a:xfrm>
            <a:off x="6168030" y="2446232"/>
            <a:ext cx="572700" cy="572700"/>
            <a:chOff x="5697225" y="4031100"/>
            <a:chExt cx="572700" cy="572700"/>
          </a:xfrm>
        </p:grpSpPr>
        <p:grpSp>
          <p:nvGrpSpPr>
            <p:cNvPr id="1750" name="Google Shape;1750;p61"/>
            <p:cNvGrpSpPr/>
            <p:nvPr/>
          </p:nvGrpSpPr>
          <p:grpSpPr>
            <a:xfrm>
              <a:off x="5697225" y="4031100"/>
              <a:ext cx="572700" cy="572700"/>
              <a:chOff x="5266650" y="4383038"/>
              <a:chExt cx="572700" cy="572700"/>
            </a:xfrm>
          </p:grpSpPr>
          <p:sp>
            <p:nvSpPr>
              <p:cNvPr id="1751" name="Google Shape;1751;p61"/>
              <p:cNvSpPr/>
              <p:nvPr/>
            </p:nvSpPr>
            <p:spPr>
              <a:xfrm rot="10800000">
                <a:off x="5266650" y="4383038"/>
                <a:ext cx="572700" cy="572700"/>
              </a:xfrm>
              <a:prstGeom prst="ellipse">
                <a:avLst/>
              </a:prstGeom>
              <a:solidFill>
                <a:srgbClr val="EDD2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1"/>
              <p:cNvSpPr/>
              <p:nvPr/>
            </p:nvSpPr>
            <p:spPr>
              <a:xfrm rot="10800000">
                <a:off x="5321550" y="4465597"/>
                <a:ext cx="517800" cy="466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61"/>
            <p:cNvGrpSpPr/>
            <p:nvPr/>
          </p:nvGrpSpPr>
          <p:grpSpPr>
            <a:xfrm>
              <a:off x="5813518" y="4195227"/>
              <a:ext cx="340117" cy="244444"/>
              <a:chOff x="6706793" y="4517702"/>
              <a:chExt cx="340117" cy="244444"/>
            </a:xfrm>
          </p:grpSpPr>
          <p:sp>
            <p:nvSpPr>
              <p:cNvPr id="1754" name="Google Shape;1754;p61"/>
              <p:cNvSpPr/>
              <p:nvPr/>
            </p:nvSpPr>
            <p:spPr>
              <a:xfrm>
                <a:off x="6706793" y="4517702"/>
                <a:ext cx="340117" cy="244444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7727" extrusionOk="0">
                    <a:moveTo>
                      <a:pt x="5118" y="0"/>
                    </a:moveTo>
                    <a:cubicBezTo>
                      <a:pt x="3685" y="0"/>
                      <a:pt x="2253" y="83"/>
                      <a:pt x="824" y="249"/>
                    </a:cubicBezTo>
                    <a:cubicBezTo>
                      <a:pt x="564" y="278"/>
                      <a:pt x="347" y="480"/>
                      <a:pt x="304" y="755"/>
                    </a:cubicBezTo>
                    <a:cubicBezTo>
                      <a:pt x="1" y="2819"/>
                      <a:pt x="1" y="4912"/>
                      <a:pt x="304" y="6976"/>
                    </a:cubicBezTo>
                    <a:cubicBezTo>
                      <a:pt x="347" y="7236"/>
                      <a:pt x="564" y="7453"/>
                      <a:pt x="824" y="7482"/>
                    </a:cubicBezTo>
                    <a:cubicBezTo>
                      <a:pt x="2253" y="7640"/>
                      <a:pt x="3682" y="7712"/>
                      <a:pt x="5125" y="7727"/>
                    </a:cubicBezTo>
                    <a:cubicBezTo>
                      <a:pt x="6554" y="7712"/>
                      <a:pt x="7984" y="7640"/>
                      <a:pt x="9413" y="7482"/>
                    </a:cubicBezTo>
                    <a:cubicBezTo>
                      <a:pt x="9673" y="7453"/>
                      <a:pt x="9889" y="7236"/>
                      <a:pt x="9932" y="6976"/>
                    </a:cubicBezTo>
                    <a:cubicBezTo>
                      <a:pt x="10236" y="4912"/>
                      <a:pt x="10236" y="2819"/>
                      <a:pt x="9932" y="755"/>
                    </a:cubicBezTo>
                    <a:cubicBezTo>
                      <a:pt x="9889" y="480"/>
                      <a:pt x="9673" y="278"/>
                      <a:pt x="9413" y="249"/>
                    </a:cubicBezTo>
                    <a:cubicBezTo>
                      <a:pt x="7984" y="83"/>
                      <a:pt x="6551" y="0"/>
                      <a:pt x="5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1"/>
              <p:cNvSpPr/>
              <p:nvPr/>
            </p:nvSpPr>
            <p:spPr>
              <a:xfrm>
                <a:off x="6827172" y="4578068"/>
                <a:ext cx="124736" cy="123724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3911" extrusionOk="0">
                    <a:moveTo>
                      <a:pt x="129" y="0"/>
                    </a:moveTo>
                    <a:cubicBezTo>
                      <a:pt x="58" y="0"/>
                      <a:pt x="0" y="60"/>
                      <a:pt x="0" y="136"/>
                    </a:cubicBezTo>
                    <a:lnTo>
                      <a:pt x="0" y="3774"/>
                    </a:lnTo>
                    <a:cubicBezTo>
                      <a:pt x="0" y="3850"/>
                      <a:pt x="58" y="3910"/>
                      <a:pt x="123" y="3910"/>
                    </a:cubicBezTo>
                    <a:cubicBezTo>
                      <a:pt x="144" y="3910"/>
                      <a:pt x="166" y="3904"/>
                      <a:pt x="188" y="3890"/>
                    </a:cubicBezTo>
                    <a:lnTo>
                      <a:pt x="3667" y="2071"/>
                    </a:lnTo>
                    <a:cubicBezTo>
                      <a:pt x="3753" y="2027"/>
                      <a:pt x="3753" y="1883"/>
                      <a:pt x="3667" y="1840"/>
                    </a:cubicBezTo>
                    <a:lnTo>
                      <a:pt x="202" y="21"/>
                    </a:lnTo>
                    <a:cubicBezTo>
                      <a:pt x="177" y="7"/>
                      <a:pt x="153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5" name="Google Shape;1795;p61"/>
          <p:cNvSpPr txBox="1">
            <a:spLocks noGrp="1"/>
          </p:cNvSpPr>
          <p:nvPr>
            <p:ph type="title"/>
          </p:nvPr>
        </p:nvSpPr>
        <p:spPr>
          <a:xfrm>
            <a:off x="588305" y="616149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WHAT PLATFORMS ARE WE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GOING </a:t>
            </a: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TO USE?</a:t>
            </a:r>
            <a:endParaRPr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64"/>
          <p:cNvSpPr txBox="1">
            <a:spLocks noGrp="1"/>
          </p:cNvSpPr>
          <p:nvPr>
            <p:ph type="title"/>
          </p:nvPr>
        </p:nvSpPr>
        <p:spPr>
          <a:xfrm flipH="1">
            <a:off x="734276" y="720000"/>
            <a:ext cx="36006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BUDGET</a:t>
            </a:r>
            <a:endParaRPr/>
          </a:p>
        </p:txBody>
      </p:sp>
      <p:sp>
        <p:nvSpPr>
          <p:cNvPr id="1953" name="Google Shape;1953;p64"/>
          <p:cNvSpPr txBox="1">
            <a:spLocks noGrp="1"/>
          </p:cNvSpPr>
          <p:nvPr>
            <p:ph type="title" idx="2"/>
          </p:nvPr>
        </p:nvSpPr>
        <p:spPr>
          <a:xfrm flipH="1">
            <a:off x="1981224" y="2338500"/>
            <a:ext cx="11067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05</a:t>
            </a:r>
            <a:endParaRPr/>
          </a:p>
        </p:txBody>
      </p:sp>
      <p:sp>
        <p:nvSpPr>
          <p:cNvPr id="1954" name="Google Shape;1954;p64"/>
          <p:cNvSpPr txBox="1">
            <a:spLocks noGrp="1"/>
          </p:cNvSpPr>
          <p:nvPr>
            <p:ph type="subTitle" idx="1"/>
          </p:nvPr>
        </p:nvSpPr>
        <p:spPr>
          <a:xfrm flipH="1">
            <a:off x="1162274" y="3434200"/>
            <a:ext cx="27447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enter a subtitle here if you need it</a:t>
            </a:r>
            <a:endParaRPr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848225" y="709613"/>
            <a:ext cx="3362325" cy="4291013"/>
          </a:xfrm>
          <a:custGeom>
            <a:avLst/>
            <a:gdLst>
              <a:gd name="T0" fmla="*/ 561 w 566"/>
              <a:gd name="T1" fmla="*/ 537 h 723"/>
              <a:gd name="T2" fmla="*/ 542 w 566"/>
              <a:gd name="T3" fmla="*/ 551 h 723"/>
              <a:gd name="T4" fmla="*/ 476 w 566"/>
              <a:gd name="T5" fmla="*/ 658 h 723"/>
              <a:gd name="T6" fmla="*/ 475 w 566"/>
              <a:gd name="T7" fmla="*/ 717 h 723"/>
              <a:gd name="T8" fmla="*/ 469 w 566"/>
              <a:gd name="T9" fmla="*/ 714 h 723"/>
              <a:gd name="T10" fmla="*/ 441 w 566"/>
              <a:gd name="T11" fmla="*/ 704 h 723"/>
              <a:gd name="T12" fmla="*/ 423 w 566"/>
              <a:gd name="T13" fmla="*/ 570 h 723"/>
              <a:gd name="T14" fmla="*/ 385 w 566"/>
              <a:gd name="T15" fmla="*/ 557 h 723"/>
              <a:gd name="T16" fmla="*/ 349 w 566"/>
              <a:gd name="T17" fmla="*/ 531 h 723"/>
              <a:gd name="T18" fmla="*/ 409 w 566"/>
              <a:gd name="T19" fmla="*/ 274 h 723"/>
              <a:gd name="T20" fmla="*/ 396 w 566"/>
              <a:gd name="T21" fmla="*/ 211 h 723"/>
              <a:gd name="T22" fmla="*/ 313 w 566"/>
              <a:gd name="T23" fmla="*/ 337 h 723"/>
              <a:gd name="T24" fmla="*/ 288 w 566"/>
              <a:gd name="T25" fmla="*/ 361 h 723"/>
              <a:gd name="T26" fmla="*/ 270 w 566"/>
              <a:gd name="T27" fmla="*/ 325 h 723"/>
              <a:gd name="T28" fmla="*/ 201 w 566"/>
              <a:gd name="T29" fmla="*/ 220 h 723"/>
              <a:gd name="T30" fmla="*/ 196 w 566"/>
              <a:gd name="T31" fmla="*/ 360 h 723"/>
              <a:gd name="T32" fmla="*/ 168 w 566"/>
              <a:gd name="T33" fmla="*/ 511 h 723"/>
              <a:gd name="T34" fmla="*/ 163 w 566"/>
              <a:gd name="T35" fmla="*/ 671 h 723"/>
              <a:gd name="T36" fmla="*/ 190 w 566"/>
              <a:gd name="T37" fmla="*/ 709 h 723"/>
              <a:gd name="T38" fmla="*/ 143 w 566"/>
              <a:gd name="T39" fmla="*/ 697 h 723"/>
              <a:gd name="T40" fmla="*/ 130 w 566"/>
              <a:gd name="T41" fmla="*/ 679 h 723"/>
              <a:gd name="T42" fmla="*/ 124 w 566"/>
              <a:gd name="T43" fmla="*/ 397 h 723"/>
              <a:gd name="T44" fmla="*/ 95 w 566"/>
              <a:gd name="T45" fmla="*/ 531 h 723"/>
              <a:gd name="T46" fmla="*/ 79 w 566"/>
              <a:gd name="T47" fmla="*/ 688 h 723"/>
              <a:gd name="T48" fmla="*/ 63 w 566"/>
              <a:gd name="T49" fmla="*/ 711 h 723"/>
              <a:gd name="T50" fmla="*/ 15 w 566"/>
              <a:gd name="T51" fmla="*/ 722 h 723"/>
              <a:gd name="T52" fmla="*/ 10 w 566"/>
              <a:gd name="T53" fmla="*/ 704 h 723"/>
              <a:gd name="T54" fmla="*/ 37 w 566"/>
              <a:gd name="T55" fmla="*/ 668 h 723"/>
              <a:gd name="T56" fmla="*/ 49 w 566"/>
              <a:gd name="T57" fmla="*/ 439 h 723"/>
              <a:gd name="T58" fmla="*/ 29 w 566"/>
              <a:gd name="T59" fmla="*/ 312 h 723"/>
              <a:gd name="T60" fmla="*/ 26 w 566"/>
              <a:gd name="T61" fmla="*/ 244 h 723"/>
              <a:gd name="T62" fmla="*/ 53 w 566"/>
              <a:gd name="T63" fmla="*/ 133 h 723"/>
              <a:gd name="T64" fmla="*/ 103 w 566"/>
              <a:gd name="T65" fmla="*/ 83 h 723"/>
              <a:gd name="T66" fmla="*/ 92 w 566"/>
              <a:gd name="T67" fmla="*/ 43 h 723"/>
              <a:gd name="T68" fmla="*/ 135 w 566"/>
              <a:gd name="T69" fmla="*/ 4 h 723"/>
              <a:gd name="T70" fmla="*/ 154 w 566"/>
              <a:gd name="T71" fmla="*/ 50 h 723"/>
              <a:gd name="T72" fmla="*/ 184 w 566"/>
              <a:gd name="T73" fmla="*/ 120 h 723"/>
              <a:gd name="T74" fmla="*/ 227 w 566"/>
              <a:gd name="T75" fmla="*/ 185 h 723"/>
              <a:gd name="T76" fmla="*/ 298 w 566"/>
              <a:gd name="T77" fmla="*/ 320 h 723"/>
              <a:gd name="T78" fmla="*/ 376 w 566"/>
              <a:gd name="T79" fmla="*/ 192 h 723"/>
              <a:gd name="T80" fmla="*/ 446 w 566"/>
              <a:gd name="T81" fmla="*/ 125 h 723"/>
              <a:gd name="T82" fmla="*/ 427 w 566"/>
              <a:gd name="T83" fmla="*/ 113 h 723"/>
              <a:gd name="T84" fmla="*/ 417 w 566"/>
              <a:gd name="T85" fmla="*/ 93 h 723"/>
              <a:gd name="T86" fmla="*/ 424 w 566"/>
              <a:gd name="T87" fmla="*/ 57 h 723"/>
              <a:gd name="T88" fmla="*/ 498 w 566"/>
              <a:gd name="T89" fmla="*/ 48 h 723"/>
              <a:gd name="T90" fmla="*/ 493 w 566"/>
              <a:gd name="T91" fmla="*/ 137 h 723"/>
              <a:gd name="T92" fmla="*/ 536 w 566"/>
              <a:gd name="T93" fmla="*/ 159 h 723"/>
              <a:gd name="T94" fmla="*/ 540 w 566"/>
              <a:gd name="T95" fmla="*/ 235 h 723"/>
              <a:gd name="T96" fmla="*/ 555 w 566"/>
              <a:gd name="T97" fmla="*/ 38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6" h="723">
                <a:moveTo>
                  <a:pt x="549" y="424"/>
                </a:moveTo>
                <a:cubicBezTo>
                  <a:pt x="552" y="444"/>
                  <a:pt x="555" y="464"/>
                  <a:pt x="558" y="485"/>
                </a:cubicBezTo>
                <a:cubicBezTo>
                  <a:pt x="560" y="500"/>
                  <a:pt x="563" y="516"/>
                  <a:pt x="565" y="531"/>
                </a:cubicBezTo>
                <a:cubicBezTo>
                  <a:pt x="566" y="535"/>
                  <a:pt x="564" y="536"/>
                  <a:pt x="561" y="537"/>
                </a:cubicBezTo>
                <a:cubicBezTo>
                  <a:pt x="557" y="539"/>
                  <a:pt x="553" y="538"/>
                  <a:pt x="549" y="538"/>
                </a:cubicBezTo>
                <a:cubicBezTo>
                  <a:pt x="546" y="538"/>
                  <a:pt x="544" y="537"/>
                  <a:pt x="542" y="537"/>
                </a:cubicBezTo>
                <a:cubicBezTo>
                  <a:pt x="543" y="540"/>
                  <a:pt x="544" y="542"/>
                  <a:pt x="545" y="545"/>
                </a:cubicBezTo>
                <a:cubicBezTo>
                  <a:pt x="546" y="548"/>
                  <a:pt x="545" y="550"/>
                  <a:pt x="542" y="551"/>
                </a:cubicBezTo>
                <a:cubicBezTo>
                  <a:pt x="529" y="556"/>
                  <a:pt x="515" y="558"/>
                  <a:pt x="501" y="551"/>
                </a:cubicBezTo>
                <a:cubicBezTo>
                  <a:pt x="500" y="572"/>
                  <a:pt x="492" y="590"/>
                  <a:pt x="486" y="609"/>
                </a:cubicBezTo>
                <a:cubicBezTo>
                  <a:pt x="482" y="620"/>
                  <a:pt x="480" y="633"/>
                  <a:pt x="479" y="645"/>
                </a:cubicBezTo>
                <a:cubicBezTo>
                  <a:pt x="478" y="649"/>
                  <a:pt x="477" y="653"/>
                  <a:pt x="476" y="658"/>
                </a:cubicBezTo>
                <a:cubicBezTo>
                  <a:pt x="475" y="666"/>
                  <a:pt x="475" y="674"/>
                  <a:pt x="478" y="682"/>
                </a:cubicBezTo>
                <a:cubicBezTo>
                  <a:pt x="480" y="689"/>
                  <a:pt x="478" y="697"/>
                  <a:pt x="478" y="704"/>
                </a:cubicBezTo>
                <a:cubicBezTo>
                  <a:pt x="478" y="707"/>
                  <a:pt x="478" y="711"/>
                  <a:pt x="478" y="714"/>
                </a:cubicBezTo>
                <a:cubicBezTo>
                  <a:pt x="478" y="716"/>
                  <a:pt x="476" y="716"/>
                  <a:pt x="475" y="717"/>
                </a:cubicBezTo>
                <a:cubicBezTo>
                  <a:pt x="472" y="717"/>
                  <a:pt x="473" y="715"/>
                  <a:pt x="473" y="714"/>
                </a:cubicBezTo>
                <a:cubicBezTo>
                  <a:pt x="473" y="708"/>
                  <a:pt x="473" y="702"/>
                  <a:pt x="473" y="696"/>
                </a:cubicBezTo>
                <a:cubicBezTo>
                  <a:pt x="471" y="697"/>
                  <a:pt x="470" y="699"/>
                  <a:pt x="470" y="702"/>
                </a:cubicBezTo>
                <a:cubicBezTo>
                  <a:pt x="469" y="706"/>
                  <a:pt x="469" y="710"/>
                  <a:pt x="469" y="714"/>
                </a:cubicBezTo>
                <a:cubicBezTo>
                  <a:pt x="468" y="720"/>
                  <a:pt x="465" y="722"/>
                  <a:pt x="459" y="722"/>
                </a:cubicBezTo>
                <a:cubicBezTo>
                  <a:pt x="455" y="722"/>
                  <a:pt x="451" y="723"/>
                  <a:pt x="446" y="722"/>
                </a:cubicBezTo>
                <a:cubicBezTo>
                  <a:pt x="442" y="721"/>
                  <a:pt x="440" y="719"/>
                  <a:pt x="440" y="715"/>
                </a:cubicBezTo>
                <a:cubicBezTo>
                  <a:pt x="439" y="711"/>
                  <a:pt x="439" y="707"/>
                  <a:pt x="441" y="704"/>
                </a:cubicBezTo>
                <a:cubicBezTo>
                  <a:pt x="441" y="702"/>
                  <a:pt x="441" y="701"/>
                  <a:pt x="439" y="700"/>
                </a:cubicBezTo>
                <a:cubicBezTo>
                  <a:pt x="435" y="698"/>
                  <a:pt x="433" y="693"/>
                  <a:pt x="436" y="689"/>
                </a:cubicBezTo>
                <a:cubicBezTo>
                  <a:pt x="445" y="672"/>
                  <a:pt x="446" y="654"/>
                  <a:pt x="442" y="635"/>
                </a:cubicBezTo>
                <a:cubicBezTo>
                  <a:pt x="438" y="613"/>
                  <a:pt x="430" y="591"/>
                  <a:pt x="423" y="570"/>
                </a:cubicBezTo>
                <a:cubicBezTo>
                  <a:pt x="422" y="566"/>
                  <a:pt x="421" y="563"/>
                  <a:pt x="420" y="559"/>
                </a:cubicBezTo>
                <a:cubicBezTo>
                  <a:pt x="420" y="557"/>
                  <a:pt x="419" y="557"/>
                  <a:pt x="418" y="557"/>
                </a:cubicBezTo>
                <a:cubicBezTo>
                  <a:pt x="412" y="558"/>
                  <a:pt x="407" y="558"/>
                  <a:pt x="401" y="558"/>
                </a:cubicBezTo>
                <a:cubicBezTo>
                  <a:pt x="396" y="559"/>
                  <a:pt x="390" y="559"/>
                  <a:pt x="385" y="557"/>
                </a:cubicBezTo>
                <a:cubicBezTo>
                  <a:pt x="378" y="555"/>
                  <a:pt x="376" y="552"/>
                  <a:pt x="377" y="545"/>
                </a:cubicBezTo>
                <a:cubicBezTo>
                  <a:pt x="378" y="539"/>
                  <a:pt x="378" y="538"/>
                  <a:pt x="372" y="538"/>
                </a:cubicBezTo>
                <a:cubicBezTo>
                  <a:pt x="367" y="538"/>
                  <a:pt x="361" y="538"/>
                  <a:pt x="356" y="538"/>
                </a:cubicBezTo>
                <a:cubicBezTo>
                  <a:pt x="350" y="537"/>
                  <a:pt x="349" y="536"/>
                  <a:pt x="349" y="531"/>
                </a:cubicBezTo>
                <a:cubicBezTo>
                  <a:pt x="349" y="517"/>
                  <a:pt x="350" y="503"/>
                  <a:pt x="351" y="490"/>
                </a:cubicBezTo>
                <a:cubicBezTo>
                  <a:pt x="354" y="468"/>
                  <a:pt x="356" y="446"/>
                  <a:pt x="359" y="425"/>
                </a:cubicBezTo>
                <a:cubicBezTo>
                  <a:pt x="365" y="378"/>
                  <a:pt x="376" y="333"/>
                  <a:pt x="398" y="291"/>
                </a:cubicBezTo>
                <a:cubicBezTo>
                  <a:pt x="401" y="285"/>
                  <a:pt x="404" y="279"/>
                  <a:pt x="409" y="274"/>
                </a:cubicBezTo>
                <a:cubicBezTo>
                  <a:pt x="413" y="269"/>
                  <a:pt x="415" y="263"/>
                  <a:pt x="414" y="257"/>
                </a:cubicBezTo>
                <a:cubicBezTo>
                  <a:pt x="413" y="250"/>
                  <a:pt x="413" y="243"/>
                  <a:pt x="412" y="236"/>
                </a:cubicBezTo>
                <a:cubicBezTo>
                  <a:pt x="412" y="233"/>
                  <a:pt x="411" y="230"/>
                  <a:pt x="408" y="228"/>
                </a:cubicBezTo>
                <a:cubicBezTo>
                  <a:pt x="401" y="225"/>
                  <a:pt x="396" y="220"/>
                  <a:pt x="396" y="211"/>
                </a:cubicBezTo>
                <a:cubicBezTo>
                  <a:pt x="388" y="236"/>
                  <a:pt x="377" y="257"/>
                  <a:pt x="360" y="276"/>
                </a:cubicBezTo>
                <a:cubicBezTo>
                  <a:pt x="350" y="288"/>
                  <a:pt x="339" y="298"/>
                  <a:pt x="329" y="310"/>
                </a:cubicBezTo>
                <a:cubicBezTo>
                  <a:pt x="325" y="316"/>
                  <a:pt x="320" y="321"/>
                  <a:pt x="315" y="327"/>
                </a:cubicBezTo>
                <a:cubicBezTo>
                  <a:pt x="313" y="330"/>
                  <a:pt x="312" y="333"/>
                  <a:pt x="313" y="337"/>
                </a:cubicBezTo>
                <a:cubicBezTo>
                  <a:pt x="315" y="348"/>
                  <a:pt x="310" y="356"/>
                  <a:pt x="303" y="363"/>
                </a:cubicBezTo>
                <a:cubicBezTo>
                  <a:pt x="302" y="364"/>
                  <a:pt x="300" y="365"/>
                  <a:pt x="299" y="364"/>
                </a:cubicBezTo>
                <a:cubicBezTo>
                  <a:pt x="297" y="362"/>
                  <a:pt x="294" y="363"/>
                  <a:pt x="291" y="363"/>
                </a:cubicBezTo>
                <a:cubicBezTo>
                  <a:pt x="289" y="363"/>
                  <a:pt x="288" y="362"/>
                  <a:pt x="288" y="361"/>
                </a:cubicBezTo>
                <a:cubicBezTo>
                  <a:pt x="286" y="356"/>
                  <a:pt x="285" y="352"/>
                  <a:pt x="285" y="347"/>
                </a:cubicBezTo>
                <a:cubicBezTo>
                  <a:pt x="285" y="345"/>
                  <a:pt x="284" y="343"/>
                  <a:pt x="283" y="342"/>
                </a:cubicBezTo>
                <a:cubicBezTo>
                  <a:pt x="278" y="337"/>
                  <a:pt x="273" y="333"/>
                  <a:pt x="271" y="326"/>
                </a:cubicBezTo>
                <a:cubicBezTo>
                  <a:pt x="271" y="326"/>
                  <a:pt x="270" y="325"/>
                  <a:pt x="270" y="325"/>
                </a:cubicBezTo>
                <a:cubicBezTo>
                  <a:pt x="263" y="321"/>
                  <a:pt x="260" y="314"/>
                  <a:pt x="256" y="308"/>
                </a:cubicBezTo>
                <a:cubicBezTo>
                  <a:pt x="245" y="292"/>
                  <a:pt x="235" y="275"/>
                  <a:pt x="222" y="260"/>
                </a:cubicBezTo>
                <a:cubicBezTo>
                  <a:pt x="218" y="254"/>
                  <a:pt x="215" y="248"/>
                  <a:pt x="212" y="242"/>
                </a:cubicBezTo>
                <a:cubicBezTo>
                  <a:pt x="209" y="235"/>
                  <a:pt x="204" y="228"/>
                  <a:pt x="201" y="220"/>
                </a:cubicBezTo>
                <a:cubicBezTo>
                  <a:pt x="200" y="228"/>
                  <a:pt x="200" y="237"/>
                  <a:pt x="200" y="245"/>
                </a:cubicBezTo>
                <a:cubicBezTo>
                  <a:pt x="202" y="277"/>
                  <a:pt x="201" y="309"/>
                  <a:pt x="201" y="342"/>
                </a:cubicBezTo>
                <a:cubicBezTo>
                  <a:pt x="201" y="346"/>
                  <a:pt x="201" y="351"/>
                  <a:pt x="200" y="356"/>
                </a:cubicBezTo>
                <a:cubicBezTo>
                  <a:pt x="200" y="359"/>
                  <a:pt x="199" y="361"/>
                  <a:pt x="196" y="360"/>
                </a:cubicBezTo>
                <a:cubicBezTo>
                  <a:pt x="194" y="359"/>
                  <a:pt x="193" y="361"/>
                  <a:pt x="192" y="363"/>
                </a:cubicBezTo>
                <a:cubicBezTo>
                  <a:pt x="191" y="366"/>
                  <a:pt x="190" y="369"/>
                  <a:pt x="190" y="372"/>
                </a:cubicBezTo>
                <a:cubicBezTo>
                  <a:pt x="186" y="395"/>
                  <a:pt x="182" y="418"/>
                  <a:pt x="179" y="440"/>
                </a:cubicBezTo>
                <a:cubicBezTo>
                  <a:pt x="175" y="464"/>
                  <a:pt x="172" y="488"/>
                  <a:pt x="168" y="511"/>
                </a:cubicBezTo>
                <a:cubicBezTo>
                  <a:pt x="167" y="519"/>
                  <a:pt x="168" y="526"/>
                  <a:pt x="169" y="534"/>
                </a:cubicBezTo>
                <a:cubicBezTo>
                  <a:pt x="170" y="540"/>
                  <a:pt x="169" y="546"/>
                  <a:pt x="169" y="552"/>
                </a:cubicBezTo>
                <a:cubicBezTo>
                  <a:pt x="168" y="588"/>
                  <a:pt x="166" y="625"/>
                  <a:pt x="164" y="661"/>
                </a:cubicBezTo>
                <a:cubicBezTo>
                  <a:pt x="164" y="664"/>
                  <a:pt x="165" y="668"/>
                  <a:pt x="163" y="671"/>
                </a:cubicBezTo>
                <a:cubicBezTo>
                  <a:pt x="161" y="675"/>
                  <a:pt x="165" y="676"/>
                  <a:pt x="166" y="678"/>
                </a:cubicBezTo>
                <a:cubicBezTo>
                  <a:pt x="166" y="679"/>
                  <a:pt x="166" y="679"/>
                  <a:pt x="167" y="679"/>
                </a:cubicBezTo>
                <a:cubicBezTo>
                  <a:pt x="172" y="687"/>
                  <a:pt x="178" y="695"/>
                  <a:pt x="185" y="702"/>
                </a:cubicBezTo>
                <a:cubicBezTo>
                  <a:pt x="187" y="704"/>
                  <a:pt x="189" y="706"/>
                  <a:pt x="190" y="709"/>
                </a:cubicBezTo>
                <a:cubicBezTo>
                  <a:pt x="192" y="713"/>
                  <a:pt x="192" y="715"/>
                  <a:pt x="187" y="716"/>
                </a:cubicBezTo>
                <a:cubicBezTo>
                  <a:pt x="175" y="720"/>
                  <a:pt x="164" y="716"/>
                  <a:pt x="154" y="710"/>
                </a:cubicBezTo>
                <a:cubicBezTo>
                  <a:pt x="153" y="710"/>
                  <a:pt x="152" y="709"/>
                  <a:pt x="152" y="708"/>
                </a:cubicBezTo>
                <a:cubicBezTo>
                  <a:pt x="152" y="702"/>
                  <a:pt x="147" y="701"/>
                  <a:pt x="143" y="697"/>
                </a:cubicBezTo>
                <a:cubicBezTo>
                  <a:pt x="144" y="703"/>
                  <a:pt x="141" y="702"/>
                  <a:pt x="137" y="701"/>
                </a:cubicBezTo>
                <a:cubicBezTo>
                  <a:pt x="130" y="700"/>
                  <a:pt x="130" y="700"/>
                  <a:pt x="131" y="693"/>
                </a:cubicBezTo>
                <a:cubicBezTo>
                  <a:pt x="131" y="692"/>
                  <a:pt x="131" y="691"/>
                  <a:pt x="131" y="690"/>
                </a:cubicBezTo>
                <a:cubicBezTo>
                  <a:pt x="128" y="687"/>
                  <a:pt x="129" y="683"/>
                  <a:pt x="130" y="679"/>
                </a:cubicBezTo>
                <a:cubicBezTo>
                  <a:pt x="131" y="677"/>
                  <a:pt x="131" y="676"/>
                  <a:pt x="130" y="675"/>
                </a:cubicBezTo>
                <a:cubicBezTo>
                  <a:pt x="127" y="675"/>
                  <a:pt x="127" y="673"/>
                  <a:pt x="127" y="671"/>
                </a:cubicBezTo>
                <a:cubicBezTo>
                  <a:pt x="125" y="630"/>
                  <a:pt x="126" y="589"/>
                  <a:pt x="125" y="547"/>
                </a:cubicBezTo>
                <a:cubicBezTo>
                  <a:pt x="124" y="497"/>
                  <a:pt x="126" y="447"/>
                  <a:pt x="124" y="397"/>
                </a:cubicBezTo>
                <a:cubicBezTo>
                  <a:pt x="124" y="393"/>
                  <a:pt x="124" y="388"/>
                  <a:pt x="123" y="384"/>
                </a:cubicBezTo>
                <a:cubicBezTo>
                  <a:pt x="122" y="391"/>
                  <a:pt x="121" y="397"/>
                  <a:pt x="120" y="404"/>
                </a:cubicBezTo>
                <a:cubicBezTo>
                  <a:pt x="117" y="428"/>
                  <a:pt x="112" y="451"/>
                  <a:pt x="108" y="475"/>
                </a:cubicBezTo>
                <a:cubicBezTo>
                  <a:pt x="104" y="494"/>
                  <a:pt x="99" y="512"/>
                  <a:pt x="95" y="531"/>
                </a:cubicBezTo>
                <a:cubicBezTo>
                  <a:pt x="93" y="542"/>
                  <a:pt x="91" y="554"/>
                  <a:pt x="91" y="566"/>
                </a:cubicBezTo>
                <a:cubicBezTo>
                  <a:pt x="90" y="592"/>
                  <a:pt x="89" y="619"/>
                  <a:pt x="87" y="645"/>
                </a:cubicBezTo>
                <a:cubicBezTo>
                  <a:pt x="87" y="659"/>
                  <a:pt x="86" y="672"/>
                  <a:pt x="79" y="685"/>
                </a:cubicBezTo>
                <a:cubicBezTo>
                  <a:pt x="79" y="686"/>
                  <a:pt x="79" y="687"/>
                  <a:pt x="79" y="688"/>
                </a:cubicBezTo>
                <a:cubicBezTo>
                  <a:pt x="80" y="690"/>
                  <a:pt x="80" y="693"/>
                  <a:pt x="79" y="695"/>
                </a:cubicBezTo>
                <a:cubicBezTo>
                  <a:pt x="78" y="699"/>
                  <a:pt x="77" y="703"/>
                  <a:pt x="78" y="707"/>
                </a:cubicBezTo>
                <a:cubicBezTo>
                  <a:pt x="78" y="708"/>
                  <a:pt x="77" y="709"/>
                  <a:pt x="76" y="710"/>
                </a:cubicBezTo>
                <a:cubicBezTo>
                  <a:pt x="72" y="712"/>
                  <a:pt x="67" y="711"/>
                  <a:pt x="63" y="711"/>
                </a:cubicBezTo>
                <a:cubicBezTo>
                  <a:pt x="63" y="711"/>
                  <a:pt x="62" y="711"/>
                  <a:pt x="62" y="711"/>
                </a:cubicBezTo>
                <a:cubicBezTo>
                  <a:pt x="61" y="705"/>
                  <a:pt x="58" y="709"/>
                  <a:pt x="56" y="709"/>
                </a:cubicBezTo>
                <a:cubicBezTo>
                  <a:pt x="52" y="710"/>
                  <a:pt x="49" y="712"/>
                  <a:pt x="45" y="715"/>
                </a:cubicBezTo>
                <a:cubicBezTo>
                  <a:pt x="36" y="722"/>
                  <a:pt x="26" y="723"/>
                  <a:pt x="15" y="722"/>
                </a:cubicBezTo>
                <a:cubicBezTo>
                  <a:pt x="12" y="722"/>
                  <a:pt x="8" y="721"/>
                  <a:pt x="5" y="720"/>
                </a:cubicBezTo>
                <a:cubicBezTo>
                  <a:pt x="4" y="720"/>
                  <a:pt x="1" y="720"/>
                  <a:pt x="1" y="718"/>
                </a:cubicBezTo>
                <a:cubicBezTo>
                  <a:pt x="1" y="715"/>
                  <a:pt x="0" y="712"/>
                  <a:pt x="3" y="710"/>
                </a:cubicBezTo>
                <a:cubicBezTo>
                  <a:pt x="5" y="708"/>
                  <a:pt x="8" y="706"/>
                  <a:pt x="10" y="704"/>
                </a:cubicBezTo>
                <a:cubicBezTo>
                  <a:pt x="16" y="701"/>
                  <a:pt x="21" y="698"/>
                  <a:pt x="26" y="694"/>
                </a:cubicBezTo>
                <a:cubicBezTo>
                  <a:pt x="30" y="692"/>
                  <a:pt x="33" y="690"/>
                  <a:pt x="35" y="686"/>
                </a:cubicBezTo>
                <a:cubicBezTo>
                  <a:pt x="36" y="684"/>
                  <a:pt x="39" y="682"/>
                  <a:pt x="36" y="679"/>
                </a:cubicBezTo>
                <a:cubicBezTo>
                  <a:pt x="35" y="676"/>
                  <a:pt x="36" y="671"/>
                  <a:pt x="37" y="668"/>
                </a:cubicBezTo>
                <a:cubicBezTo>
                  <a:pt x="44" y="638"/>
                  <a:pt x="43" y="608"/>
                  <a:pt x="43" y="577"/>
                </a:cubicBezTo>
                <a:cubicBezTo>
                  <a:pt x="43" y="561"/>
                  <a:pt x="45" y="544"/>
                  <a:pt x="46" y="528"/>
                </a:cubicBezTo>
                <a:cubicBezTo>
                  <a:pt x="47" y="514"/>
                  <a:pt x="49" y="499"/>
                  <a:pt x="47" y="485"/>
                </a:cubicBezTo>
                <a:cubicBezTo>
                  <a:pt x="46" y="470"/>
                  <a:pt x="48" y="455"/>
                  <a:pt x="49" y="439"/>
                </a:cubicBezTo>
                <a:cubicBezTo>
                  <a:pt x="50" y="415"/>
                  <a:pt x="51" y="390"/>
                  <a:pt x="52" y="365"/>
                </a:cubicBezTo>
                <a:cubicBezTo>
                  <a:pt x="52" y="360"/>
                  <a:pt x="50" y="358"/>
                  <a:pt x="46" y="357"/>
                </a:cubicBezTo>
                <a:cubicBezTo>
                  <a:pt x="39" y="355"/>
                  <a:pt x="37" y="351"/>
                  <a:pt x="37" y="345"/>
                </a:cubicBezTo>
                <a:cubicBezTo>
                  <a:pt x="36" y="333"/>
                  <a:pt x="35" y="322"/>
                  <a:pt x="29" y="312"/>
                </a:cubicBezTo>
                <a:cubicBezTo>
                  <a:pt x="29" y="311"/>
                  <a:pt x="29" y="310"/>
                  <a:pt x="29" y="309"/>
                </a:cubicBezTo>
                <a:cubicBezTo>
                  <a:pt x="29" y="301"/>
                  <a:pt x="27" y="293"/>
                  <a:pt x="25" y="286"/>
                </a:cubicBezTo>
                <a:cubicBezTo>
                  <a:pt x="23" y="281"/>
                  <a:pt x="23" y="277"/>
                  <a:pt x="24" y="272"/>
                </a:cubicBezTo>
                <a:cubicBezTo>
                  <a:pt x="26" y="263"/>
                  <a:pt x="24" y="253"/>
                  <a:pt x="26" y="244"/>
                </a:cubicBezTo>
                <a:cubicBezTo>
                  <a:pt x="29" y="230"/>
                  <a:pt x="32" y="216"/>
                  <a:pt x="33" y="201"/>
                </a:cubicBezTo>
                <a:cubicBezTo>
                  <a:pt x="35" y="189"/>
                  <a:pt x="36" y="176"/>
                  <a:pt x="40" y="163"/>
                </a:cubicBezTo>
                <a:cubicBezTo>
                  <a:pt x="42" y="157"/>
                  <a:pt x="44" y="151"/>
                  <a:pt x="44" y="144"/>
                </a:cubicBezTo>
                <a:cubicBezTo>
                  <a:pt x="45" y="139"/>
                  <a:pt x="48" y="135"/>
                  <a:pt x="53" y="133"/>
                </a:cubicBezTo>
                <a:cubicBezTo>
                  <a:pt x="64" y="127"/>
                  <a:pt x="76" y="123"/>
                  <a:pt x="87" y="116"/>
                </a:cubicBezTo>
                <a:cubicBezTo>
                  <a:pt x="91" y="114"/>
                  <a:pt x="94" y="111"/>
                  <a:pt x="98" y="109"/>
                </a:cubicBezTo>
                <a:cubicBezTo>
                  <a:pt x="101" y="107"/>
                  <a:pt x="102" y="104"/>
                  <a:pt x="104" y="101"/>
                </a:cubicBezTo>
                <a:cubicBezTo>
                  <a:pt x="107" y="94"/>
                  <a:pt x="105" y="89"/>
                  <a:pt x="103" y="83"/>
                </a:cubicBezTo>
                <a:cubicBezTo>
                  <a:pt x="101" y="79"/>
                  <a:pt x="99" y="75"/>
                  <a:pt x="96" y="71"/>
                </a:cubicBezTo>
                <a:cubicBezTo>
                  <a:pt x="93" y="67"/>
                  <a:pt x="92" y="62"/>
                  <a:pt x="92" y="57"/>
                </a:cubicBezTo>
                <a:cubicBezTo>
                  <a:pt x="92" y="56"/>
                  <a:pt x="91" y="55"/>
                  <a:pt x="92" y="54"/>
                </a:cubicBezTo>
                <a:cubicBezTo>
                  <a:pt x="95" y="50"/>
                  <a:pt x="92" y="47"/>
                  <a:pt x="92" y="43"/>
                </a:cubicBezTo>
                <a:cubicBezTo>
                  <a:pt x="92" y="37"/>
                  <a:pt x="91" y="32"/>
                  <a:pt x="92" y="27"/>
                </a:cubicBezTo>
                <a:cubicBezTo>
                  <a:pt x="95" y="18"/>
                  <a:pt x="97" y="9"/>
                  <a:pt x="108" y="4"/>
                </a:cubicBezTo>
                <a:cubicBezTo>
                  <a:pt x="117" y="0"/>
                  <a:pt x="125" y="3"/>
                  <a:pt x="133" y="3"/>
                </a:cubicBezTo>
                <a:cubicBezTo>
                  <a:pt x="134" y="3"/>
                  <a:pt x="134" y="4"/>
                  <a:pt x="135" y="4"/>
                </a:cubicBezTo>
                <a:cubicBezTo>
                  <a:pt x="143" y="12"/>
                  <a:pt x="152" y="19"/>
                  <a:pt x="152" y="33"/>
                </a:cubicBezTo>
                <a:cubicBezTo>
                  <a:pt x="152" y="36"/>
                  <a:pt x="151" y="39"/>
                  <a:pt x="151" y="43"/>
                </a:cubicBezTo>
                <a:cubicBezTo>
                  <a:pt x="151" y="45"/>
                  <a:pt x="150" y="47"/>
                  <a:pt x="153" y="48"/>
                </a:cubicBezTo>
                <a:cubicBezTo>
                  <a:pt x="153" y="48"/>
                  <a:pt x="154" y="49"/>
                  <a:pt x="154" y="50"/>
                </a:cubicBezTo>
                <a:cubicBezTo>
                  <a:pt x="154" y="57"/>
                  <a:pt x="153" y="63"/>
                  <a:pt x="150" y="70"/>
                </a:cubicBezTo>
                <a:cubicBezTo>
                  <a:pt x="146" y="77"/>
                  <a:pt x="143" y="85"/>
                  <a:pt x="146" y="94"/>
                </a:cubicBezTo>
                <a:cubicBezTo>
                  <a:pt x="148" y="99"/>
                  <a:pt x="150" y="105"/>
                  <a:pt x="156" y="108"/>
                </a:cubicBezTo>
                <a:cubicBezTo>
                  <a:pt x="165" y="112"/>
                  <a:pt x="174" y="117"/>
                  <a:pt x="184" y="120"/>
                </a:cubicBezTo>
                <a:cubicBezTo>
                  <a:pt x="191" y="123"/>
                  <a:pt x="198" y="126"/>
                  <a:pt x="205" y="129"/>
                </a:cubicBezTo>
                <a:cubicBezTo>
                  <a:pt x="210" y="131"/>
                  <a:pt x="212" y="134"/>
                  <a:pt x="212" y="139"/>
                </a:cubicBezTo>
                <a:cubicBezTo>
                  <a:pt x="212" y="148"/>
                  <a:pt x="215" y="155"/>
                  <a:pt x="219" y="162"/>
                </a:cubicBezTo>
                <a:cubicBezTo>
                  <a:pt x="223" y="169"/>
                  <a:pt x="226" y="177"/>
                  <a:pt x="227" y="185"/>
                </a:cubicBezTo>
                <a:cubicBezTo>
                  <a:pt x="228" y="190"/>
                  <a:pt x="230" y="194"/>
                  <a:pt x="233" y="198"/>
                </a:cubicBezTo>
                <a:cubicBezTo>
                  <a:pt x="245" y="214"/>
                  <a:pt x="253" y="231"/>
                  <a:pt x="261" y="248"/>
                </a:cubicBezTo>
                <a:cubicBezTo>
                  <a:pt x="271" y="270"/>
                  <a:pt x="282" y="291"/>
                  <a:pt x="290" y="313"/>
                </a:cubicBezTo>
                <a:cubicBezTo>
                  <a:pt x="292" y="316"/>
                  <a:pt x="296" y="318"/>
                  <a:pt x="298" y="320"/>
                </a:cubicBezTo>
                <a:cubicBezTo>
                  <a:pt x="300" y="321"/>
                  <a:pt x="301" y="318"/>
                  <a:pt x="301" y="318"/>
                </a:cubicBezTo>
                <a:cubicBezTo>
                  <a:pt x="313" y="302"/>
                  <a:pt x="324" y="285"/>
                  <a:pt x="336" y="270"/>
                </a:cubicBezTo>
                <a:cubicBezTo>
                  <a:pt x="353" y="247"/>
                  <a:pt x="364" y="222"/>
                  <a:pt x="377" y="196"/>
                </a:cubicBezTo>
                <a:cubicBezTo>
                  <a:pt x="378" y="195"/>
                  <a:pt x="379" y="193"/>
                  <a:pt x="376" y="192"/>
                </a:cubicBezTo>
                <a:cubicBezTo>
                  <a:pt x="374" y="190"/>
                  <a:pt x="375" y="188"/>
                  <a:pt x="376" y="186"/>
                </a:cubicBezTo>
                <a:cubicBezTo>
                  <a:pt x="382" y="167"/>
                  <a:pt x="394" y="155"/>
                  <a:pt x="414" y="151"/>
                </a:cubicBezTo>
                <a:cubicBezTo>
                  <a:pt x="420" y="150"/>
                  <a:pt x="426" y="148"/>
                  <a:pt x="432" y="146"/>
                </a:cubicBezTo>
                <a:cubicBezTo>
                  <a:pt x="443" y="144"/>
                  <a:pt x="448" y="137"/>
                  <a:pt x="446" y="125"/>
                </a:cubicBezTo>
                <a:cubicBezTo>
                  <a:pt x="445" y="124"/>
                  <a:pt x="445" y="123"/>
                  <a:pt x="445" y="122"/>
                </a:cubicBezTo>
                <a:cubicBezTo>
                  <a:pt x="444" y="119"/>
                  <a:pt x="443" y="116"/>
                  <a:pt x="441" y="114"/>
                </a:cubicBezTo>
                <a:cubicBezTo>
                  <a:pt x="439" y="112"/>
                  <a:pt x="436" y="114"/>
                  <a:pt x="434" y="114"/>
                </a:cubicBezTo>
                <a:cubicBezTo>
                  <a:pt x="432" y="114"/>
                  <a:pt x="429" y="114"/>
                  <a:pt x="427" y="113"/>
                </a:cubicBezTo>
                <a:cubicBezTo>
                  <a:pt x="425" y="113"/>
                  <a:pt x="423" y="112"/>
                  <a:pt x="423" y="109"/>
                </a:cubicBezTo>
                <a:cubicBezTo>
                  <a:pt x="423" y="108"/>
                  <a:pt x="422" y="107"/>
                  <a:pt x="421" y="106"/>
                </a:cubicBezTo>
                <a:cubicBezTo>
                  <a:pt x="420" y="104"/>
                  <a:pt x="419" y="102"/>
                  <a:pt x="420" y="100"/>
                </a:cubicBezTo>
                <a:cubicBezTo>
                  <a:pt x="421" y="97"/>
                  <a:pt x="420" y="94"/>
                  <a:pt x="417" y="93"/>
                </a:cubicBezTo>
                <a:cubicBezTo>
                  <a:pt x="414" y="92"/>
                  <a:pt x="414" y="90"/>
                  <a:pt x="416" y="87"/>
                </a:cubicBezTo>
                <a:cubicBezTo>
                  <a:pt x="417" y="86"/>
                  <a:pt x="418" y="84"/>
                  <a:pt x="419" y="83"/>
                </a:cubicBezTo>
                <a:cubicBezTo>
                  <a:pt x="424" y="79"/>
                  <a:pt x="424" y="74"/>
                  <a:pt x="422" y="70"/>
                </a:cubicBezTo>
                <a:cubicBezTo>
                  <a:pt x="420" y="65"/>
                  <a:pt x="420" y="61"/>
                  <a:pt x="424" y="57"/>
                </a:cubicBezTo>
                <a:cubicBezTo>
                  <a:pt x="425" y="56"/>
                  <a:pt x="425" y="55"/>
                  <a:pt x="424" y="54"/>
                </a:cubicBezTo>
                <a:cubicBezTo>
                  <a:pt x="420" y="49"/>
                  <a:pt x="420" y="47"/>
                  <a:pt x="424" y="41"/>
                </a:cubicBezTo>
                <a:cubicBezTo>
                  <a:pt x="430" y="33"/>
                  <a:pt x="439" y="29"/>
                  <a:pt x="449" y="28"/>
                </a:cubicBezTo>
                <a:cubicBezTo>
                  <a:pt x="468" y="26"/>
                  <a:pt x="486" y="31"/>
                  <a:pt x="498" y="48"/>
                </a:cubicBezTo>
                <a:cubicBezTo>
                  <a:pt x="507" y="59"/>
                  <a:pt x="509" y="72"/>
                  <a:pt x="503" y="85"/>
                </a:cubicBezTo>
                <a:cubicBezTo>
                  <a:pt x="500" y="92"/>
                  <a:pt x="503" y="97"/>
                  <a:pt x="508" y="101"/>
                </a:cubicBezTo>
                <a:cubicBezTo>
                  <a:pt x="517" y="109"/>
                  <a:pt x="517" y="122"/>
                  <a:pt x="507" y="132"/>
                </a:cubicBezTo>
                <a:cubicBezTo>
                  <a:pt x="498" y="137"/>
                  <a:pt x="498" y="137"/>
                  <a:pt x="493" y="137"/>
                </a:cubicBezTo>
                <a:cubicBezTo>
                  <a:pt x="495" y="137"/>
                  <a:pt x="497" y="137"/>
                  <a:pt x="500" y="138"/>
                </a:cubicBezTo>
                <a:cubicBezTo>
                  <a:pt x="502" y="138"/>
                  <a:pt x="505" y="139"/>
                  <a:pt x="508" y="139"/>
                </a:cubicBezTo>
                <a:cubicBezTo>
                  <a:pt x="514" y="141"/>
                  <a:pt x="520" y="142"/>
                  <a:pt x="526" y="145"/>
                </a:cubicBezTo>
                <a:cubicBezTo>
                  <a:pt x="531" y="148"/>
                  <a:pt x="535" y="153"/>
                  <a:pt x="536" y="159"/>
                </a:cubicBezTo>
                <a:cubicBezTo>
                  <a:pt x="537" y="166"/>
                  <a:pt x="539" y="172"/>
                  <a:pt x="541" y="178"/>
                </a:cubicBezTo>
                <a:cubicBezTo>
                  <a:pt x="542" y="183"/>
                  <a:pt x="543" y="187"/>
                  <a:pt x="539" y="190"/>
                </a:cubicBezTo>
                <a:cubicBezTo>
                  <a:pt x="537" y="191"/>
                  <a:pt x="538" y="193"/>
                  <a:pt x="538" y="195"/>
                </a:cubicBezTo>
                <a:cubicBezTo>
                  <a:pt x="539" y="208"/>
                  <a:pt x="539" y="221"/>
                  <a:pt x="540" y="235"/>
                </a:cubicBezTo>
                <a:cubicBezTo>
                  <a:pt x="541" y="245"/>
                  <a:pt x="543" y="254"/>
                  <a:pt x="545" y="264"/>
                </a:cubicBezTo>
                <a:cubicBezTo>
                  <a:pt x="549" y="283"/>
                  <a:pt x="551" y="302"/>
                  <a:pt x="553" y="321"/>
                </a:cubicBezTo>
                <a:cubicBezTo>
                  <a:pt x="554" y="333"/>
                  <a:pt x="553" y="344"/>
                  <a:pt x="552" y="355"/>
                </a:cubicBezTo>
                <a:cubicBezTo>
                  <a:pt x="551" y="364"/>
                  <a:pt x="552" y="372"/>
                  <a:pt x="555" y="380"/>
                </a:cubicBezTo>
                <a:cubicBezTo>
                  <a:pt x="560" y="391"/>
                  <a:pt x="557" y="401"/>
                  <a:pt x="552" y="410"/>
                </a:cubicBezTo>
                <a:cubicBezTo>
                  <a:pt x="549" y="415"/>
                  <a:pt x="548" y="419"/>
                  <a:pt x="549" y="4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7842250" y="1308100"/>
            <a:ext cx="747713" cy="1952625"/>
          </a:xfrm>
          <a:custGeom>
            <a:avLst/>
            <a:gdLst>
              <a:gd name="T0" fmla="*/ 2 w 126"/>
              <a:gd name="T1" fmla="*/ 30 h 329"/>
              <a:gd name="T2" fmla="*/ 4 w 126"/>
              <a:gd name="T3" fmla="*/ 0 h 329"/>
              <a:gd name="T4" fmla="*/ 9 w 126"/>
              <a:gd name="T5" fmla="*/ 4 h 329"/>
              <a:gd name="T6" fmla="*/ 72 w 126"/>
              <a:gd name="T7" fmla="*/ 82 h 329"/>
              <a:gd name="T8" fmla="*/ 89 w 126"/>
              <a:gd name="T9" fmla="*/ 124 h 329"/>
              <a:gd name="T10" fmla="*/ 102 w 126"/>
              <a:gd name="T11" fmla="*/ 171 h 329"/>
              <a:gd name="T12" fmla="*/ 121 w 126"/>
              <a:gd name="T13" fmla="*/ 258 h 329"/>
              <a:gd name="T14" fmla="*/ 125 w 126"/>
              <a:gd name="T15" fmla="*/ 299 h 329"/>
              <a:gd name="T16" fmla="*/ 116 w 126"/>
              <a:gd name="T17" fmla="*/ 320 h 329"/>
              <a:gd name="T18" fmla="*/ 103 w 126"/>
              <a:gd name="T19" fmla="*/ 328 h 329"/>
              <a:gd name="T20" fmla="*/ 93 w 126"/>
              <a:gd name="T21" fmla="*/ 326 h 329"/>
              <a:gd name="T22" fmla="*/ 73 w 126"/>
              <a:gd name="T23" fmla="*/ 319 h 329"/>
              <a:gd name="T24" fmla="*/ 47 w 126"/>
              <a:gd name="T25" fmla="*/ 321 h 329"/>
              <a:gd name="T26" fmla="*/ 45 w 126"/>
              <a:gd name="T27" fmla="*/ 323 h 329"/>
              <a:gd name="T28" fmla="*/ 46 w 126"/>
              <a:gd name="T29" fmla="*/ 311 h 329"/>
              <a:gd name="T30" fmla="*/ 48 w 126"/>
              <a:gd name="T31" fmla="*/ 275 h 329"/>
              <a:gd name="T32" fmla="*/ 47 w 126"/>
              <a:gd name="T33" fmla="*/ 264 h 329"/>
              <a:gd name="T34" fmla="*/ 47 w 126"/>
              <a:gd name="T35" fmla="*/ 248 h 329"/>
              <a:gd name="T36" fmla="*/ 39 w 126"/>
              <a:gd name="T37" fmla="*/ 162 h 329"/>
              <a:gd name="T38" fmla="*/ 33 w 126"/>
              <a:gd name="T39" fmla="*/ 102 h 329"/>
              <a:gd name="T40" fmla="*/ 32 w 126"/>
              <a:gd name="T41" fmla="*/ 90 h 329"/>
              <a:gd name="T42" fmla="*/ 34 w 126"/>
              <a:gd name="T43" fmla="*/ 88 h 329"/>
              <a:gd name="T44" fmla="*/ 37 w 126"/>
              <a:gd name="T45" fmla="*/ 83 h 329"/>
              <a:gd name="T46" fmla="*/ 35 w 126"/>
              <a:gd name="T47" fmla="*/ 74 h 329"/>
              <a:gd name="T48" fmla="*/ 31 w 126"/>
              <a:gd name="T49" fmla="*/ 59 h 329"/>
              <a:gd name="T50" fmla="*/ 20 w 126"/>
              <a:gd name="T51" fmla="*/ 45 h 329"/>
              <a:gd name="T52" fmla="*/ 3 w 126"/>
              <a:gd name="T53" fmla="*/ 39 h 329"/>
              <a:gd name="T54" fmla="*/ 2 w 126"/>
              <a:gd name="T55" fmla="*/ 3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329">
                <a:moveTo>
                  <a:pt x="2" y="30"/>
                </a:moveTo>
                <a:cubicBezTo>
                  <a:pt x="10" y="21"/>
                  <a:pt x="13" y="14"/>
                  <a:pt x="4" y="0"/>
                </a:cubicBezTo>
                <a:cubicBezTo>
                  <a:pt x="6" y="0"/>
                  <a:pt x="8" y="2"/>
                  <a:pt x="9" y="4"/>
                </a:cubicBezTo>
                <a:cubicBezTo>
                  <a:pt x="35" y="26"/>
                  <a:pt x="57" y="51"/>
                  <a:pt x="72" y="82"/>
                </a:cubicBezTo>
                <a:cubicBezTo>
                  <a:pt x="79" y="95"/>
                  <a:pt x="84" y="109"/>
                  <a:pt x="89" y="124"/>
                </a:cubicBezTo>
                <a:cubicBezTo>
                  <a:pt x="94" y="139"/>
                  <a:pt x="99" y="155"/>
                  <a:pt x="102" y="171"/>
                </a:cubicBezTo>
                <a:cubicBezTo>
                  <a:pt x="109" y="199"/>
                  <a:pt x="115" y="228"/>
                  <a:pt x="121" y="258"/>
                </a:cubicBezTo>
                <a:cubicBezTo>
                  <a:pt x="123" y="271"/>
                  <a:pt x="124" y="285"/>
                  <a:pt x="125" y="299"/>
                </a:cubicBezTo>
                <a:cubicBezTo>
                  <a:pt x="126" y="308"/>
                  <a:pt x="121" y="314"/>
                  <a:pt x="116" y="320"/>
                </a:cubicBezTo>
                <a:cubicBezTo>
                  <a:pt x="113" y="324"/>
                  <a:pt x="109" y="327"/>
                  <a:pt x="103" y="328"/>
                </a:cubicBezTo>
                <a:cubicBezTo>
                  <a:pt x="99" y="329"/>
                  <a:pt x="96" y="327"/>
                  <a:pt x="93" y="326"/>
                </a:cubicBezTo>
                <a:cubicBezTo>
                  <a:pt x="86" y="324"/>
                  <a:pt x="80" y="321"/>
                  <a:pt x="73" y="319"/>
                </a:cubicBezTo>
                <a:cubicBezTo>
                  <a:pt x="64" y="317"/>
                  <a:pt x="55" y="318"/>
                  <a:pt x="47" y="321"/>
                </a:cubicBezTo>
                <a:cubicBezTo>
                  <a:pt x="46" y="321"/>
                  <a:pt x="45" y="322"/>
                  <a:pt x="45" y="323"/>
                </a:cubicBezTo>
                <a:cubicBezTo>
                  <a:pt x="43" y="319"/>
                  <a:pt x="43" y="315"/>
                  <a:pt x="46" y="311"/>
                </a:cubicBezTo>
                <a:cubicBezTo>
                  <a:pt x="53" y="300"/>
                  <a:pt x="54" y="288"/>
                  <a:pt x="48" y="275"/>
                </a:cubicBezTo>
                <a:cubicBezTo>
                  <a:pt x="47" y="272"/>
                  <a:pt x="47" y="268"/>
                  <a:pt x="47" y="264"/>
                </a:cubicBezTo>
                <a:cubicBezTo>
                  <a:pt x="47" y="259"/>
                  <a:pt x="47" y="253"/>
                  <a:pt x="47" y="248"/>
                </a:cubicBezTo>
                <a:cubicBezTo>
                  <a:pt x="50" y="219"/>
                  <a:pt x="45" y="190"/>
                  <a:pt x="39" y="162"/>
                </a:cubicBezTo>
                <a:cubicBezTo>
                  <a:pt x="35" y="142"/>
                  <a:pt x="35" y="122"/>
                  <a:pt x="33" y="102"/>
                </a:cubicBezTo>
                <a:cubicBezTo>
                  <a:pt x="33" y="98"/>
                  <a:pt x="33" y="94"/>
                  <a:pt x="32" y="90"/>
                </a:cubicBezTo>
                <a:cubicBezTo>
                  <a:pt x="32" y="89"/>
                  <a:pt x="32" y="88"/>
                  <a:pt x="34" y="88"/>
                </a:cubicBezTo>
                <a:cubicBezTo>
                  <a:pt x="36" y="88"/>
                  <a:pt x="37" y="86"/>
                  <a:pt x="37" y="83"/>
                </a:cubicBezTo>
                <a:cubicBezTo>
                  <a:pt x="37" y="80"/>
                  <a:pt x="35" y="77"/>
                  <a:pt x="35" y="74"/>
                </a:cubicBezTo>
                <a:cubicBezTo>
                  <a:pt x="33" y="69"/>
                  <a:pt x="32" y="64"/>
                  <a:pt x="31" y="59"/>
                </a:cubicBezTo>
                <a:cubicBezTo>
                  <a:pt x="30" y="52"/>
                  <a:pt x="26" y="48"/>
                  <a:pt x="20" y="45"/>
                </a:cubicBezTo>
                <a:cubicBezTo>
                  <a:pt x="15" y="42"/>
                  <a:pt x="9" y="41"/>
                  <a:pt x="3" y="39"/>
                </a:cubicBezTo>
                <a:cubicBezTo>
                  <a:pt x="1" y="36"/>
                  <a:pt x="0" y="33"/>
                  <a:pt x="2" y="30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848600" y="1962150"/>
            <a:ext cx="195263" cy="990600"/>
          </a:xfrm>
          <a:custGeom>
            <a:avLst/>
            <a:gdLst>
              <a:gd name="T0" fmla="*/ 5 w 33"/>
              <a:gd name="T1" fmla="*/ 0 h 167"/>
              <a:gd name="T2" fmla="*/ 12 w 33"/>
              <a:gd name="T3" fmla="*/ 54 h 167"/>
              <a:gd name="T4" fmla="*/ 19 w 33"/>
              <a:gd name="T5" fmla="*/ 99 h 167"/>
              <a:gd name="T6" fmla="*/ 33 w 33"/>
              <a:gd name="T7" fmla="*/ 153 h 167"/>
              <a:gd name="T8" fmla="*/ 33 w 33"/>
              <a:gd name="T9" fmla="*/ 167 h 167"/>
              <a:gd name="T10" fmla="*/ 1 w 33"/>
              <a:gd name="T11" fmla="*/ 78 h 167"/>
              <a:gd name="T12" fmla="*/ 2 w 33"/>
              <a:gd name="T13" fmla="*/ 54 h 167"/>
              <a:gd name="T14" fmla="*/ 3 w 33"/>
              <a:gd name="T15" fmla="*/ 6 h 167"/>
              <a:gd name="T16" fmla="*/ 5 w 33"/>
              <a:gd name="T17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167">
                <a:moveTo>
                  <a:pt x="5" y="0"/>
                </a:moveTo>
                <a:cubicBezTo>
                  <a:pt x="8" y="18"/>
                  <a:pt x="12" y="36"/>
                  <a:pt x="12" y="54"/>
                </a:cubicBezTo>
                <a:cubicBezTo>
                  <a:pt x="12" y="69"/>
                  <a:pt x="14" y="84"/>
                  <a:pt x="19" y="99"/>
                </a:cubicBezTo>
                <a:cubicBezTo>
                  <a:pt x="24" y="117"/>
                  <a:pt x="29" y="135"/>
                  <a:pt x="33" y="153"/>
                </a:cubicBezTo>
                <a:cubicBezTo>
                  <a:pt x="33" y="158"/>
                  <a:pt x="33" y="162"/>
                  <a:pt x="33" y="167"/>
                </a:cubicBezTo>
                <a:cubicBezTo>
                  <a:pt x="27" y="136"/>
                  <a:pt x="15" y="106"/>
                  <a:pt x="1" y="78"/>
                </a:cubicBezTo>
                <a:cubicBezTo>
                  <a:pt x="0" y="70"/>
                  <a:pt x="2" y="62"/>
                  <a:pt x="2" y="54"/>
                </a:cubicBezTo>
                <a:cubicBezTo>
                  <a:pt x="2" y="38"/>
                  <a:pt x="3" y="22"/>
                  <a:pt x="3" y="6"/>
                </a:cubicBezTo>
                <a:cubicBezTo>
                  <a:pt x="3" y="4"/>
                  <a:pt x="3" y="2"/>
                  <a:pt x="5" y="0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777163" y="1914525"/>
            <a:ext cx="100013" cy="509588"/>
          </a:xfrm>
          <a:custGeom>
            <a:avLst/>
            <a:gdLst>
              <a:gd name="T0" fmla="*/ 17 w 17"/>
              <a:gd name="T1" fmla="*/ 8 h 86"/>
              <a:gd name="T2" fmla="*/ 17 w 17"/>
              <a:gd name="T3" fmla="*/ 17 h 86"/>
              <a:gd name="T4" fmla="*/ 16 w 17"/>
              <a:gd name="T5" fmla="*/ 56 h 86"/>
              <a:gd name="T6" fmla="*/ 14 w 17"/>
              <a:gd name="T7" fmla="*/ 84 h 86"/>
              <a:gd name="T8" fmla="*/ 13 w 17"/>
              <a:gd name="T9" fmla="*/ 86 h 86"/>
              <a:gd name="T10" fmla="*/ 4 w 17"/>
              <a:gd name="T11" fmla="*/ 71 h 86"/>
              <a:gd name="T12" fmla="*/ 2 w 17"/>
              <a:gd name="T13" fmla="*/ 53 h 86"/>
              <a:gd name="T14" fmla="*/ 15 w 17"/>
              <a:gd name="T15" fmla="*/ 0 h 86"/>
              <a:gd name="T16" fmla="*/ 17 w 17"/>
              <a:gd name="T17" fmla="*/ 8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86">
                <a:moveTo>
                  <a:pt x="17" y="8"/>
                </a:moveTo>
                <a:cubicBezTo>
                  <a:pt x="17" y="11"/>
                  <a:pt x="17" y="14"/>
                  <a:pt x="17" y="17"/>
                </a:cubicBezTo>
                <a:cubicBezTo>
                  <a:pt x="16" y="30"/>
                  <a:pt x="16" y="43"/>
                  <a:pt x="16" y="56"/>
                </a:cubicBezTo>
                <a:cubicBezTo>
                  <a:pt x="15" y="65"/>
                  <a:pt x="15" y="75"/>
                  <a:pt x="14" y="84"/>
                </a:cubicBezTo>
                <a:cubicBezTo>
                  <a:pt x="14" y="85"/>
                  <a:pt x="14" y="85"/>
                  <a:pt x="13" y="86"/>
                </a:cubicBezTo>
                <a:cubicBezTo>
                  <a:pt x="11" y="81"/>
                  <a:pt x="8" y="76"/>
                  <a:pt x="4" y="71"/>
                </a:cubicBezTo>
                <a:cubicBezTo>
                  <a:pt x="0" y="66"/>
                  <a:pt x="0" y="59"/>
                  <a:pt x="2" y="53"/>
                </a:cubicBezTo>
                <a:cubicBezTo>
                  <a:pt x="5" y="35"/>
                  <a:pt x="11" y="18"/>
                  <a:pt x="15" y="0"/>
                </a:cubicBezTo>
                <a:cubicBezTo>
                  <a:pt x="16" y="3"/>
                  <a:pt x="17" y="6"/>
                  <a:pt x="17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770813" y="1485900"/>
            <a:ext cx="88900" cy="53975"/>
          </a:xfrm>
          <a:custGeom>
            <a:avLst/>
            <a:gdLst>
              <a:gd name="T0" fmla="*/ 14 w 15"/>
              <a:gd name="T1" fmla="*/ 0 h 9"/>
              <a:gd name="T2" fmla="*/ 15 w 15"/>
              <a:gd name="T3" fmla="*/ 9 h 9"/>
              <a:gd name="T4" fmla="*/ 0 w 15"/>
              <a:gd name="T5" fmla="*/ 7 h 9"/>
              <a:gd name="T6" fmla="*/ 14 w 15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9">
                <a:moveTo>
                  <a:pt x="14" y="0"/>
                </a:moveTo>
                <a:cubicBezTo>
                  <a:pt x="14" y="3"/>
                  <a:pt x="15" y="6"/>
                  <a:pt x="15" y="9"/>
                </a:cubicBezTo>
                <a:cubicBezTo>
                  <a:pt x="10" y="8"/>
                  <a:pt x="5" y="7"/>
                  <a:pt x="0" y="7"/>
                </a:cubicBezTo>
                <a:cubicBezTo>
                  <a:pt x="6" y="5"/>
                  <a:pt x="10" y="3"/>
                  <a:pt x="14" y="0"/>
                </a:cubicBezTo>
                <a:close/>
              </a:path>
            </a:pathLst>
          </a:custGeom>
          <a:solidFill>
            <a:srgbClr val="F8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6624638" y="2786063"/>
            <a:ext cx="41275" cy="65088"/>
          </a:xfrm>
          <a:custGeom>
            <a:avLst/>
            <a:gdLst>
              <a:gd name="T0" fmla="*/ 0 w 7"/>
              <a:gd name="T1" fmla="*/ 11 h 11"/>
              <a:gd name="T2" fmla="*/ 5 w 7"/>
              <a:gd name="T3" fmla="*/ 1 h 11"/>
              <a:gd name="T4" fmla="*/ 7 w 7"/>
              <a:gd name="T5" fmla="*/ 1 h 11"/>
              <a:gd name="T6" fmla="*/ 7 w 7"/>
              <a:gd name="T7" fmla="*/ 3 h 11"/>
              <a:gd name="T8" fmla="*/ 0 w 7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0" y="11"/>
                </a:moveTo>
                <a:cubicBezTo>
                  <a:pt x="0" y="6"/>
                  <a:pt x="4" y="4"/>
                  <a:pt x="5" y="1"/>
                </a:cubicBezTo>
                <a:cubicBezTo>
                  <a:pt x="6" y="0"/>
                  <a:pt x="6" y="1"/>
                  <a:pt x="7" y="1"/>
                </a:cubicBezTo>
                <a:cubicBezTo>
                  <a:pt x="7" y="2"/>
                  <a:pt x="7" y="2"/>
                  <a:pt x="7" y="3"/>
                </a:cubicBezTo>
                <a:cubicBezTo>
                  <a:pt x="5" y="6"/>
                  <a:pt x="3" y="9"/>
                  <a:pt x="0" y="1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65"/>
          <p:cNvSpPr txBox="1">
            <a:spLocks noGrp="1"/>
          </p:cNvSpPr>
          <p:nvPr>
            <p:ph type="subTitle" idx="1"/>
          </p:nvPr>
        </p:nvSpPr>
        <p:spPr>
          <a:xfrm>
            <a:off x="2673747" y="4415760"/>
            <a:ext cx="40743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Big numbers catch your audience’s attention</a:t>
            </a:r>
            <a:endParaRPr/>
          </a:p>
        </p:txBody>
      </p:sp>
      <p:cxnSp>
        <p:nvCxnSpPr>
          <p:cNvPr id="1976" name="Google Shape;1976;p65"/>
          <p:cNvCxnSpPr/>
          <p:nvPr/>
        </p:nvCxnSpPr>
        <p:spPr>
          <a:xfrm>
            <a:off x="3774139" y="4288706"/>
            <a:ext cx="18735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8" name="Google Shape;1978;p65"/>
          <p:cNvSpPr txBox="1">
            <a:spLocks noGrp="1"/>
          </p:cNvSpPr>
          <p:nvPr>
            <p:ph type="title"/>
          </p:nvPr>
        </p:nvSpPr>
        <p:spPr>
          <a:xfrm>
            <a:off x="953397" y="2857460"/>
            <a:ext cx="7515000" cy="14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4,498,300.00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21" y="501160"/>
            <a:ext cx="3240010" cy="255608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66"/>
          <p:cNvSpPr txBox="1">
            <a:spLocks noGrp="1"/>
          </p:cNvSpPr>
          <p:nvPr>
            <p:ph type="subTitle" idx="2"/>
          </p:nvPr>
        </p:nvSpPr>
        <p:spPr>
          <a:xfrm>
            <a:off x="973762" y="2889047"/>
            <a:ext cx="2105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Youtube</a:t>
            </a:r>
            <a:endParaRPr/>
          </a:p>
        </p:txBody>
      </p:sp>
      <p:sp>
        <p:nvSpPr>
          <p:cNvPr id="1984" name="Google Shape;1984;p66"/>
          <p:cNvSpPr txBox="1">
            <a:spLocks noGrp="1"/>
          </p:cNvSpPr>
          <p:nvPr>
            <p:ph type="subTitle" idx="3"/>
          </p:nvPr>
        </p:nvSpPr>
        <p:spPr>
          <a:xfrm>
            <a:off x="3592237" y="3866922"/>
            <a:ext cx="2105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Twitter</a:t>
            </a:r>
            <a:endParaRPr/>
          </a:p>
        </p:txBody>
      </p:sp>
      <p:sp>
        <p:nvSpPr>
          <p:cNvPr id="1985" name="Google Shape;1985;p66"/>
          <p:cNvSpPr txBox="1">
            <a:spLocks noGrp="1"/>
          </p:cNvSpPr>
          <p:nvPr>
            <p:ph type="subTitle" idx="1"/>
          </p:nvPr>
        </p:nvSpPr>
        <p:spPr>
          <a:xfrm>
            <a:off x="6210712" y="2889047"/>
            <a:ext cx="2105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Facebook</a:t>
            </a:r>
            <a:endParaRPr/>
          </a:p>
        </p:txBody>
      </p:sp>
      <p:sp>
        <p:nvSpPr>
          <p:cNvPr id="1986" name="Google Shape;1986;p66"/>
          <p:cNvSpPr txBox="1">
            <a:spLocks noGrp="1"/>
          </p:cNvSpPr>
          <p:nvPr>
            <p:ph type="title" idx="6"/>
          </p:nvPr>
        </p:nvSpPr>
        <p:spPr>
          <a:xfrm>
            <a:off x="3128962" y="2691947"/>
            <a:ext cx="3004800" cy="107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$20,000</a:t>
            </a:r>
            <a:endParaRPr/>
          </a:p>
        </p:txBody>
      </p:sp>
      <p:sp>
        <p:nvSpPr>
          <p:cNvPr id="1987" name="Google Shape;1987;p66"/>
          <p:cNvSpPr txBox="1">
            <a:spLocks noGrp="1"/>
          </p:cNvSpPr>
          <p:nvPr>
            <p:ph type="title" idx="4"/>
          </p:nvPr>
        </p:nvSpPr>
        <p:spPr>
          <a:xfrm>
            <a:off x="5947912" y="1699747"/>
            <a:ext cx="2630700" cy="107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$5,000</a:t>
            </a:r>
            <a:endParaRPr/>
          </a:p>
        </p:txBody>
      </p:sp>
      <p:sp>
        <p:nvSpPr>
          <p:cNvPr id="1988" name="Google Shape;1988;p66"/>
          <p:cNvSpPr txBox="1">
            <a:spLocks noGrp="1"/>
          </p:cNvSpPr>
          <p:nvPr>
            <p:ph type="title" idx="5"/>
          </p:nvPr>
        </p:nvSpPr>
        <p:spPr>
          <a:xfrm flipH="1">
            <a:off x="710962" y="1699747"/>
            <a:ext cx="2630700" cy="107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$4,000</a:t>
            </a:r>
            <a:endParaRPr/>
          </a:p>
        </p:txBody>
      </p:sp>
      <p:cxnSp>
        <p:nvCxnSpPr>
          <p:cNvPr id="1989" name="Google Shape;1989;p66"/>
          <p:cNvCxnSpPr/>
          <p:nvPr/>
        </p:nvCxnSpPr>
        <p:spPr>
          <a:xfrm>
            <a:off x="4094437" y="3760722"/>
            <a:ext cx="11007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0" name="Google Shape;1990;p66"/>
          <p:cNvCxnSpPr/>
          <p:nvPr/>
        </p:nvCxnSpPr>
        <p:spPr>
          <a:xfrm>
            <a:off x="6712912" y="2772243"/>
            <a:ext cx="11007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1" name="Google Shape;1991;p66"/>
          <p:cNvCxnSpPr/>
          <p:nvPr/>
        </p:nvCxnSpPr>
        <p:spPr>
          <a:xfrm>
            <a:off x="1475962" y="2772243"/>
            <a:ext cx="11007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5" name="Google Shape;1995;p66"/>
          <p:cNvSpPr txBox="1">
            <a:spLocks noGrp="1"/>
          </p:cNvSpPr>
          <p:nvPr>
            <p:ph type="title"/>
          </p:nvPr>
        </p:nvSpPr>
        <p:spPr>
          <a:xfrm>
            <a:off x="533575" y="446351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1">
                    <a:lumMod val="75000"/>
                  </a:schemeClr>
                </a:solidFill>
              </a:rPr>
              <a:t>BUDGET</a:t>
            </a:r>
            <a:endParaRPr sz="6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344487" y="366713"/>
            <a:ext cx="8472488" cy="127000"/>
            <a:chOff x="344487" y="366713"/>
            <a:chExt cx="8472488" cy="127000"/>
          </a:xfrm>
        </p:grpSpPr>
        <p:sp>
          <p:nvSpPr>
            <p:cNvPr id="60" name="Freeform 6"/>
            <p:cNvSpPr>
              <a:spLocks/>
            </p:cNvSpPr>
            <p:nvPr userDrawn="1"/>
          </p:nvSpPr>
          <p:spPr bwMode="auto">
            <a:xfrm>
              <a:off x="344487" y="411163"/>
              <a:ext cx="2784475" cy="41275"/>
            </a:xfrm>
            <a:custGeom>
              <a:avLst/>
              <a:gdLst>
                <a:gd name="T0" fmla="*/ 3 w 687"/>
                <a:gd name="T1" fmla="*/ 10 h 10"/>
                <a:gd name="T2" fmla="*/ 7 w 687"/>
                <a:gd name="T3" fmla="*/ 3 h 10"/>
                <a:gd name="T4" fmla="*/ 12 w 687"/>
                <a:gd name="T5" fmla="*/ 3 h 10"/>
                <a:gd name="T6" fmla="*/ 422 w 687"/>
                <a:gd name="T7" fmla="*/ 3 h 10"/>
                <a:gd name="T8" fmla="*/ 675 w 687"/>
                <a:gd name="T9" fmla="*/ 3 h 10"/>
                <a:gd name="T10" fmla="*/ 683 w 687"/>
                <a:gd name="T11" fmla="*/ 10 h 10"/>
                <a:gd name="T12" fmla="*/ 589 w 687"/>
                <a:gd name="T13" fmla="*/ 10 h 10"/>
                <a:gd name="T14" fmla="*/ 173 w 687"/>
                <a:gd name="T15" fmla="*/ 10 h 10"/>
                <a:gd name="T16" fmla="*/ 3 w 68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0">
                  <a:moveTo>
                    <a:pt x="3" y="10"/>
                  </a:moveTo>
                  <a:cubicBezTo>
                    <a:pt x="0" y="5"/>
                    <a:pt x="1" y="3"/>
                    <a:pt x="7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49" y="3"/>
                    <a:pt x="286" y="3"/>
                    <a:pt x="422" y="3"/>
                  </a:cubicBezTo>
                  <a:cubicBezTo>
                    <a:pt x="507" y="3"/>
                    <a:pt x="591" y="2"/>
                    <a:pt x="675" y="3"/>
                  </a:cubicBezTo>
                  <a:cubicBezTo>
                    <a:pt x="680" y="3"/>
                    <a:pt x="687" y="0"/>
                    <a:pt x="683" y="10"/>
                  </a:cubicBezTo>
                  <a:cubicBezTo>
                    <a:pt x="652" y="10"/>
                    <a:pt x="620" y="10"/>
                    <a:pt x="589" y="10"/>
                  </a:cubicBezTo>
                  <a:cubicBezTo>
                    <a:pt x="450" y="10"/>
                    <a:pt x="312" y="10"/>
                    <a:pt x="173" y="10"/>
                  </a:cubicBezTo>
                  <a:cubicBezTo>
                    <a:pt x="117" y="10"/>
                    <a:pt x="60" y="10"/>
                    <a:pt x="3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7"/>
            <p:cNvSpPr>
              <a:spLocks/>
            </p:cNvSpPr>
            <p:nvPr userDrawn="1"/>
          </p:nvSpPr>
          <p:spPr bwMode="auto">
            <a:xfrm>
              <a:off x="6032500" y="411163"/>
              <a:ext cx="2784475" cy="33338"/>
            </a:xfrm>
            <a:custGeom>
              <a:avLst/>
              <a:gdLst>
                <a:gd name="T0" fmla="*/ 5 w 687"/>
                <a:gd name="T1" fmla="*/ 8 h 8"/>
                <a:gd name="T2" fmla="*/ 8 w 687"/>
                <a:gd name="T3" fmla="*/ 0 h 8"/>
                <a:gd name="T4" fmla="*/ 14 w 687"/>
                <a:gd name="T5" fmla="*/ 0 h 8"/>
                <a:gd name="T6" fmla="*/ 652 w 687"/>
                <a:gd name="T7" fmla="*/ 0 h 8"/>
                <a:gd name="T8" fmla="*/ 680 w 687"/>
                <a:gd name="T9" fmla="*/ 0 h 8"/>
                <a:gd name="T10" fmla="*/ 684 w 687"/>
                <a:gd name="T11" fmla="*/ 7 h 8"/>
                <a:gd name="T12" fmla="*/ 659 w 687"/>
                <a:gd name="T13" fmla="*/ 8 h 8"/>
                <a:gd name="T14" fmla="*/ 145 w 687"/>
                <a:gd name="T15" fmla="*/ 8 h 8"/>
                <a:gd name="T16" fmla="*/ 5 w 68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8">
                  <a:moveTo>
                    <a:pt x="5" y="8"/>
                  </a:moveTo>
                  <a:cubicBezTo>
                    <a:pt x="0" y="3"/>
                    <a:pt x="2" y="1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7" y="0"/>
                    <a:pt x="440" y="0"/>
                    <a:pt x="652" y="0"/>
                  </a:cubicBezTo>
                  <a:cubicBezTo>
                    <a:pt x="661" y="0"/>
                    <a:pt x="671" y="0"/>
                    <a:pt x="680" y="0"/>
                  </a:cubicBezTo>
                  <a:cubicBezTo>
                    <a:pt x="685" y="0"/>
                    <a:pt x="687" y="2"/>
                    <a:pt x="684" y="7"/>
                  </a:cubicBezTo>
                  <a:cubicBezTo>
                    <a:pt x="676" y="7"/>
                    <a:pt x="668" y="8"/>
                    <a:pt x="659" y="8"/>
                  </a:cubicBezTo>
                  <a:cubicBezTo>
                    <a:pt x="488" y="8"/>
                    <a:pt x="316" y="8"/>
                    <a:pt x="145" y="8"/>
                  </a:cubicBezTo>
                  <a:cubicBezTo>
                    <a:pt x="98" y="8"/>
                    <a:pt x="51" y="8"/>
                    <a:pt x="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8"/>
            <p:cNvSpPr>
              <a:spLocks noEditPoints="1"/>
            </p:cNvSpPr>
            <p:nvPr userDrawn="1"/>
          </p:nvSpPr>
          <p:spPr bwMode="auto">
            <a:xfrm>
              <a:off x="5849938" y="366713"/>
              <a:ext cx="112713" cy="119063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0 h 29"/>
                <a:gd name="T8" fmla="*/ 28 w 28"/>
                <a:gd name="T9" fmla="*/ 14 h 29"/>
                <a:gd name="T10" fmla="*/ 6 w 28"/>
                <a:gd name="T11" fmla="*/ 15 h 29"/>
                <a:gd name="T12" fmla="*/ 15 w 28"/>
                <a:gd name="T13" fmla="*/ 23 h 29"/>
                <a:gd name="T14" fmla="*/ 23 w 28"/>
                <a:gd name="T15" fmla="*/ 14 h 29"/>
                <a:gd name="T16" fmla="*/ 14 w 28"/>
                <a:gd name="T17" fmla="*/ 6 h 29"/>
                <a:gd name="T18" fmla="*/ 6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6" y="15"/>
                  </a:moveTo>
                  <a:cubicBezTo>
                    <a:pt x="6" y="20"/>
                    <a:pt x="9" y="23"/>
                    <a:pt x="15" y="23"/>
                  </a:cubicBezTo>
                  <a:cubicBezTo>
                    <a:pt x="20" y="23"/>
                    <a:pt x="23" y="20"/>
                    <a:pt x="23" y="14"/>
                  </a:cubicBez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9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9"/>
            <p:cNvSpPr>
              <a:spLocks noEditPoints="1"/>
            </p:cNvSpPr>
            <p:nvPr userDrawn="1"/>
          </p:nvSpPr>
          <p:spPr bwMode="auto">
            <a:xfrm>
              <a:off x="3194050" y="379413"/>
              <a:ext cx="117475" cy="1143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  <a:gd name="T10" fmla="*/ 15 w 29"/>
                <a:gd name="T11" fmla="*/ 22 h 28"/>
                <a:gd name="T12" fmla="*/ 23 w 29"/>
                <a:gd name="T13" fmla="*/ 14 h 28"/>
                <a:gd name="T14" fmla="*/ 14 w 29"/>
                <a:gd name="T15" fmla="*/ 5 h 28"/>
                <a:gd name="T16" fmla="*/ 6 w 29"/>
                <a:gd name="T17" fmla="*/ 14 h 28"/>
                <a:gd name="T18" fmla="*/ 15 w 29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15" y="22"/>
                  </a:moveTo>
                  <a:cubicBezTo>
                    <a:pt x="20" y="22"/>
                    <a:pt x="23" y="19"/>
                    <a:pt x="23" y="14"/>
                  </a:cubicBezTo>
                  <a:cubicBezTo>
                    <a:pt x="23" y="9"/>
                    <a:pt x="20" y="5"/>
                    <a:pt x="14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19"/>
                    <a:pt x="9" y="22"/>
                    <a:pt x="15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p67"/>
          <p:cNvSpPr txBox="1">
            <a:spLocks noGrp="1"/>
          </p:cNvSpPr>
          <p:nvPr>
            <p:ph type="title"/>
          </p:nvPr>
        </p:nvSpPr>
        <p:spPr>
          <a:xfrm>
            <a:off x="917812" y="421375"/>
            <a:ext cx="7216314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KPI OVERVIEW</a:t>
            </a:r>
            <a:endParaRPr dirty="0">
              <a:solidFill>
                <a:schemeClr val="bg1">
                  <a:lumMod val="75000"/>
                </a:schemeClr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75000"/>
                </a:schemeClr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75000"/>
                </a:schemeClr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004" name="Google Shape;2004;p67"/>
          <p:cNvSpPr txBox="1">
            <a:spLocks noGrp="1"/>
          </p:cNvSpPr>
          <p:nvPr>
            <p:ph type="title" idx="2"/>
          </p:nvPr>
        </p:nvSpPr>
        <p:spPr>
          <a:xfrm>
            <a:off x="6052684" y="2338500"/>
            <a:ext cx="11067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</a:rPr>
              <a:t>06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07" name="Google Shape;2007;p67"/>
          <p:cNvSpPr txBox="1">
            <a:spLocks noGrp="1"/>
          </p:cNvSpPr>
          <p:nvPr>
            <p:ph type="subTitle" idx="1"/>
          </p:nvPr>
        </p:nvSpPr>
        <p:spPr>
          <a:xfrm>
            <a:off x="5237026" y="3434200"/>
            <a:ext cx="27447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enter a subtitle here if you need it</a:t>
            </a:r>
            <a:endParaRPr/>
          </a:p>
        </p:txBody>
      </p:sp>
      <p:cxnSp>
        <p:nvCxnSpPr>
          <p:cNvPr id="2008" name="Google Shape;2008;p67"/>
          <p:cNvCxnSpPr/>
          <p:nvPr/>
        </p:nvCxnSpPr>
        <p:spPr>
          <a:xfrm>
            <a:off x="7162775" y="2541875"/>
            <a:ext cx="0" cy="5937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9" name="Google Shape;2009;p67"/>
          <p:cNvCxnSpPr/>
          <p:nvPr/>
        </p:nvCxnSpPr>
        <p:spPr>
          <a:xfrm>
            <a:off x="6056075" y="2541875"/>
            <a:ext cx="0" cy="5937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428751" y="989013"/>
            <a:ext cx="2413000" cy="3944938"/>
          </a:xfrm>
          <a:custGeom>
            <a:avLst/>
            <a:gdLst>
              <a:gd name="T0" fmla="*/ 94 w 1224"/>
              <a:gd name="T1" fmla="*/ 299 h 2002"/>
              <a:gd name="T2" fmla="*/ 146 w 1224"/>
              <a:gd name="T3" fmla="*/ 197 h 2002"/>
              <a:gd name="T4" fmla="*/ 208 w 1224"/>
              <a:gd name="T5" fmla="*/ 8 h 2002"/>
              <a:gd name="T6" fmla="*/ 298 w 1224"/>
              <a:gd name="T7" fmla="*/ 12 h 2002"/>
              <a:gd name="T8" fmla="*/ 330 w 1224"/>
              <a:gd name="T9" fmla="*/ 157 h 2002"/>
              <a:gd name="T10" fmla="*/ 357 w 1224"/>
              <a:gd name="T11" fmla="*/ 472 h 2002"/>
              <a:gd name="T12" fmla="*/ 423 w 1224"/>
              <a:gd name="T13" fmla="*/ 757 h 2002"/>
              <a:gd name="T14" fmla="*/ 484 w 1224"/>
              <a:gd name="T15" fmla="*/ 855 h 2002"/>
              <a:gd name="T16" fmla="*/ 604 w 1224"/>
              <a:gd name="T17" fmla="*/ 930 h 2002"/>
              <a:gd name="T18" fmla="*/ 772 w 1224"/>
              <a:gd name="T19" fmla="*/ 636 h 2002"/>
              <a:gd name="T20" fmla="*/ 838 w 1224"/>
              <a:gd name="T21" fmla="*/ 486 h 2002"/>
              <a:gd name="T22" fmla="*/ 828 w 1224"/>
              <a:gd name="T23" fmla="*/ 335 h 2002"/>
              <a:gd name="T24" fmla="*/ 1017 w 1224"/>
              <a:gd name="T25" fmla="*/ 207 h 2002"/>
              <a:gd name="T26" fmla="*/ 1098 w 1224"/>
              <a:gd name="T27" fmla="*/ 376 h 2002"/>
              <a:gd name="T28" fmla="*/ 1125 w 1224"/>
              <a:gd name="T29" fmla="*/ 521 h 2002"/>
              <a:gd name="T30" fmla="*/ 1045 w 1224"/>
              <a:gd name="T31" fmla="*/ 571 h 2002"/>
              <a:gd name="T32" fmla="*/ 1005 w 1224"/>
              <a:gd name="T33" fmla="*/ 758 h 2002"/>
              <a:gd name="T34" fmla="*/ 1020 w 1224"/>
              <a:gd name="T35" fmla="*/ 934 h 2002"/>
              <a:gd name="T36" fmla="*/ 1134 w 1224"/>
              <a:gd name="T37" fmla="*/ 1365 h 2002"/>
              <a:gd name="T38" fmla="*/ 1224 w 1224"/>
              <a:gd name="T39" fmla="*/ 1772 h 2002"/>
              <a:gd name="T40" fmla="*/ 1198 w 1224"/>
              <a:gd name="T41" fmla="*/ 1902 h 2002"/>
              <a:gd name="T42" fmla="*/ 1106 w 1224"/>
              <a:gd name="T43" fmla="*/ 1983 h 2002"/>
              <a:gd name="T44" fmla="*/ 848 w 1224"/>
              <a:gd name="T45" fmla="*/ 1968 h 2002"/>
              <a:gd name="T46" fmla="*/ 610 w 1224"/>
              <a:gd name="T47" fmla="*/ 1927 h 2002"/>
              <a:gd name="T48" fmla="*/ 565 w 1224"/>
              <a:gd name="T49" fmla="*/ 1870 h 2002"/>
              <a:gd name="T50" fmla="*/ 676 w 1224"/>
              <a:gd name="T51" fmla="*/ 1278 h 2002"/>
              <a:gd name="T52" fmla="*/ 771 w 1224"/>
              <a:gd name="T53" fmla="*/ 891 h 2002"/>
              <a:gd name="T54" fmla="*/ 508 w 1224"/>
              <a:gd name="T55" fmla="*/ 1052 h 2002"/>
              <a:gd name="T56" fmla="*/ 465 w 1224"/>
              <a:gd name="T57" fmla="*/ 1066 h 2002"/>
              <a:gd name="T58" fmla="*/ 396 w 1224"/>
              <a:gd name="T59" fmla="*/ 1128 h 2002"/>
              <a:gd name="T60" fmla="*/ 376 w 1224"/>
              <a:gd name="T61" fmla="*/ 1158 h 2002"/>
              <a:gd name="T62" fmla="*/ 296 w 1224"/>
              <a:gd name="T63" fmla="*/ 1715 h 2002"/>
              <a:gd name="T64" fmla="*/ 312 w 1224"/>
              <a:gd name="T65" fmla="*/ 1804 h 2002"/>
              <a:gd name="T66" fmla="*/ 438 w 1224"/>
              <a:gd name="T67" fmla="*/ 1885 h 2002"/>
              <a:gd name="T68" fmla="*/ 375 w 1224"/>
              <a:gd name="T69" fmla="*/ 1936 h 2002"/>
              <a:gd name="T70" fmla="*/ 321 w 1224"/>
              <a:gd name="T71" fmla="*/ 1994 h 2002"/>
              <a:gd name="T72" fmla="*/ 84 w 1224"/>
              <a:gd name="T73" fmla="*/ 1972 h 2002"/>
              <a:gd name="T74" fmla="*/ 73 w 1224"/>
              <a:gd name="T75" fmla="*/ 1869 h 2002"/>
              <a:gd name="T76" fmla="*/ 92 w 1224"/>
              <a:gd name="T77" fmla="*/ 1768 h 2002"/>
              <a:gd name="T78" fmla="*/ 45 w 1224"/>
              <a:gd name="T79" fmla="*/ 1234 h 2002"/>
              <a:gd name="T80" fmla="*/ 27 w 1224"/>
              <a:gd name="T81" fmla="*/ 927 h 2002"/>
              <a:gd name="T82" fmla="*/ 36 w 1224"/>
              <a:gd name="T83" fmla="*/ 699 h 2002"/>
              <a:gd name="T84" fmla="*/ 342 w 1224"/>
              <a:gd name="T85" fmla="*/ 546 h 2002"/>
              <a:gd name="T86" fmla="*/ 280 w 1224"/>
              <a:gd name="T87" fmla="*/ 403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4" h="2002">
                <a:moveTo>
                  <a:pt x="0" y="496"/>
                </a:moveTo>
                <a:cubicBezTo>
                  <a:pt x="0" y="482"/>
                  <a:pt x="0" y="469"/>
                  <a:pt x="0" y="456"/>
                </a:cubicBezTo>
                <a:cubicBezTo>
                  <a:pt x="16" y="394"/>
                  <a:pt x="57" y="348"/>
                  <a:pt x="94" y="299"/>
                </a:cubicBezTo>
                <a:cubicBezTo>
                  <a:pt x="98" y="294"/>
                  <a:pt x="104" y="289"/>
                  <a:pt x="104" y="284"/>
                </a:cubicBezTo>
                <a:cubicBezTo>
                  <a:pt x="104" y="258"/>
                  <a:pt x="126" y="245"/>
                  <a:pt x="141" y="231"/>
                </a:cubicBezTo>
                <a:cubicBezTo>
                  <a:pt x="154" y="217"/>
                  <a:pt x="151" y="210"/>
                  <a:pt x="146" y="197"/>
                </a:cubicBezTo>
                <a:cubicBezTo>
                  <a:pt x="143" y="188"/>
                  <a:pt x="138" y="179"/>
                  <a:pt x="137" y="170"/>
                </a:cubicBezTo>
                <a:cubicBezTo>
                  <a:pt x="134" y="148"/>
                  <a:pt x="135" y="125"/>
                  <a:pt x="132" y="103"/>
                </a:cubicBezTo>
                <a:cubicBezTo>
                  <a:pt x="128" y="56"/>
                  <a:pt x="162" y="13"/>
                  <a:pt x="208" y="8"/>
                </a:cubicBezTo>
                <a:cubicBezTo>
                  <a:pt x="227" y="6"/>
                  <a:pt x="245" y="2"/>
                  <a:pt x="264" y="0"/>
                </a:cubicBezTo>
                <a:cubicBezTo>
                  <a:pt x="265" y="0"/>
                  <a:pt x="267" y="0"/>
                  <a:pt x="268" y="0"/>
                </a:cubicBezTo>
                <a:cubicBezTo>
                  <a:pt x="278" y="4"/>
                  <a:pt x="288" y="10"/>
                  <a:pt x="298" y="12"/>
                </a:cubicBezTo>
                <a:cubicBezTo>
                  <a:pt x="319" y="14"/>
                  <a:pt x="328" y="28"/>
                  <a:pt x="329" y="46"/>
                </a:cubicBezTo>
                <a:cubicBezTo>
                  <a:pt x="331" y="74"/>
                  <a:pt x="331" y="102"/>
                  <a:pt x="332" y="129"/>
                </a:cubicBezTo>
                <a:cubicBezTo>
                  <a:pt x="332" y="139"/>
                  <a:pt x="328" y="148"/>
                  <a:pt x="330" y="157"/>
                </a:cubicBezTo>
                <a:cubicBezTo>
                  <a:pt x="342" y="215"/>
                  <a:pt x="304" y="254"/>
                  <a:pt x="277" y="298"/>
                </a:cubicBezTo>
                <a:cubicBezTo>
                  <a:pt x="287" y="321"/>
                  <a:pt x="293" y="351"/>
                  <a:pt x="311" y="371"/>
                </a:cubicBezTo>
                <a:cubicBezTo>
                  <a:pt x="336" y="402"/>
                  <a:pt x="342" y="438"/>
                  <a:pt x="357" y="472"/>
                </a:cubicBezTo>
                <a:cubicBezTo>
                  <a:pt x="363" y="486"/>
                  <a:pt x="370" y="502"/>
                  <a:pt x="372" y="517"/>
                </a:cubicBezTo>
                <a:cubicBezTo>
                  <a:pt x="378" y="568"/>
                  <a:pt x="378" y="619"/>
                  <a:pt x="388" y="669"/>
                </a:cubicBezTo>
                <a:cubicBezTo>
                  <a:pt x="393" y="699"/>
                  <a:pt x="411" y="728"/>
                  <a:pt x="423" y="757"/>
                </a:cubicBezTo>
                <a:cubicBezTo>
                  <a:pt x="427" y="766"/>
                  <a:pt x="430" y="774"/>
                  <a:pt x="434" y="783"/>
                </a:cubicBezTo>
                <a:cubicBezTo>
                  <a:pt x="437" y="790"/>
                  <a:pt x="438" y="799"/>
                  <a:pt x="442" y="804"/>
                </a:cubicBezTo>
                <a:cubicBezTo>
                  <a:pt x="455" y="822"/>
                  <a:pt x="471" y="838"/>
                  <a:pt x="484" y="855"/>
                </a:cubicBezTo>
                <a:cubicBezTo>
                  <a:pt x="495" y="871"/>
                  <a:pt x="502" y="889"/>
                  <a:pt x="514" y="904"/>
                </a:cubicBezTo>
                <a:cubicBezTo>
                  <a:pt x="528" y="920"/>
                  <a:pt x="544" y="933"/>
                  <a:pt x="564" y="952"/>
                </a:cubicBezTo>
                <a:cubicBezTo>
                  <a:pt x="574" y="947"/>
                  <a:pt x="592" y="941"/>
                  <a:pt x="604" y="930"/>
                </a:cubicBezTo>
                <a:cubicBezTo>
                  <a:pt x="651" y="886"/>
                  <a:pt x="693" y="838"/>
                  <a:pt x="742" y="796"/>
                </a:cubicBezTo>
                <a:cubicBezTo>
                  <a:pt x="773" y="770"/>
                  <a:pt x="784" y="747"/>
                  <a:pt x="762" y="709"/>
                </a:cubicBezTo>
                <a:cubicBezTo>
                  <a:pt x="748" y="686"/>
                  <a:pt x="752" y="660"/>
                  <a:pt x="772" y="636"/>
                </a:cubicBezTo>
                <a:cubicBezTo>
                  <a:pt x="796" y="605"/>
                  <a:pt x="826" y="578"/>
                  <a:pt x="835" y="537"/>
                </a:cubicBezTo>
                <a:cubicBezTo>
                  <a:pt x="839" y="523"/>
                  <a:pt x="846" y="509"/>
                  <a:pt x="851" y="494"/>
                </a:cubicBezTo>
                <a:cubicBezTo>
                  <a:pt x="847" y="491"/>
                  <a:pt x="843" y="487"/>
                  <a:pt x="838" y="486"/>
                </a:cubicBezTo>
                <a:cubicBezTo>
                  <a:pt x="818" y="482"/>
                  <a:pt x="807" y="466"/>
                  <a:pt x="804" y="451"/>
                </a:cubicBezTo>
                <a:cubicBezTo>
                  <a:pt x="800" y="434"/>
                  <a:pt x="802" y="410"/>
                  <a:pt x="813" y="398"/>
                </a:cubicBezTo>
                <a:cubicBezTo>
                  <a:pt x="830" y="378"/>
                  <a:pt x="828" y="357"/>
                  <a:pt x="828" y="335"/>
                </a:cubicBezTo>
                <a:cubicBezTo>
                  <a:pt x="827" y="298"/>
                  <a:pt x="826" y="262"/>
                  <a:pt x="829" y="225"/>
                </a:cubicBezTo>
                <a:cubicBezTo>
                  <a:pt x="831" y="187"/>
                  <a:pt x="866" y="156"/>
                  <a:pt x="910" y="152"/>
                </a:cubicBezTo>
                <a:cubicBezTo>
                  <a:pt x="948" y="149"/>
                  <a:pt x="1002" y="166"/>
                  <a:pt x="1017" y="207"/>
                </a:cubicBezTo>
                <a:cubicBezTo>
                  <a:pt x="1039" y="273"/>
                  <a:pt x="1070" y="334"/>
                  <a:pt x="1116" y="388"/>
                </a:cubicBezTo>
                <a:cubicBezTo>
                  <a:pt x="1116" y="388"/>
                  <a:pt x="1115" y="390"/>
                  <a:pt x="1114" y="392"/>
                </a:cubicBezTo>
                <a:cubicBezTo>
                  <a:pt x="1109" y="386"/>
                  <a:pt x="1103" y="381"/>
                  <a:pt x="1098" y="376"/>
                </a:cubicBezTo>
                <a:cubicBezTo>
                  <a:pt x="1105" y="393"/>
                  <a:pt x="1115" y="408"/>
                  <a:pt x="1123" y="423"/>
                </a:cubicBezTo>
                <a:cubicBezTo>
                  <a:pt x="1134" y="444"/>
                  <a:pt x="1136" y="466"/>
                  <a:pt x="1121" y="487"/>
                </a:cubicBezTo>
                <a:cubicBezTo>
                  <a:pt x="1106" y="509"/>
                  <a:pt x="1106" y="511"/>
                  <a:pt x="1125" y="521"/>
                </a:cubicBezTo>
                <a:cubicBezTo>
                  <a:pt x="1104" y="529"/>
                  <a:pt x="1082" y="538"/>
                  <a:pt x="1059" y="549"/>
                </a:cubicBezTo>
                <a:cubicBezTo>
                  <a:pt x="1051" y="553"/>
                  <a:pt x="1054" y="568"/>
                  <a:pt x="1063" y="576"/>
                </a:cubicBezTo>
                <a:cubicBezTo>
                  <a:pt x="1057" y="574"/>
                  <a:pt x="1051" y="572"/>
                  <a:pt x="1045" y="571"/>
                </a:cubicBezTo>
                <a:cubicBezTo>
                  <a:pt x="1040" y="608"/>
                  <a:pt x="1040" y="608"/>
                  <a:pt x="1074" y="624"/>
                </a:cubicBezTo>
                <a:cubicBezTo>
                  <a:pt x="1063" y="621"/>
                  <a:pt x="1052" y="619"/>
                  <a:pt x="1046" y="617"/>
                </a:cubicBezTo>
                <a:cubicBezTo>
                  <a:pt x="1032" y="664"/>
                  <a:pt x="1019" y="711"/>
                  <a:pt x="1005" y="758"/>
                </a:cubicBezTo>
                <a:cubicBezTo>
                  <a:pt x="1001" y="772"/>
                  <a:pt x="996" y="787"/>
                  <a:pt x="990" y="801"/>
                </a:cubicBezTo>
                <a:cubicBezTo>
                  <a:pt x="976" y="837"/>
                  <a:pt x="974" y="870"/>
                  <a:pt x="1003" y="901"/>
                </a:cubicBezTo>
                <a:cubicBezTo>
                  <a:pt x="1011" y="910"/>
                  <a:pt x="1016" y="922"/>
                  <a:pt x="1020" y="934"/>
                </a:cubicBezTo>
                <a:cubicBezTo>
                  <a:pt x="1033" y="965"/>
                  <a:pt x="1046" y="995"/>
                  <a:pt x="1055" y="1027"/>
                </a:cubicBezTo>
                <a:cubicBezTo>
                  <a:pt x="1068" y="1071"/>
                  <a:pt x="1078" y="1116"/>
                  <a:pt x="1088" y="1162"/>
                </a:cubicBezTo>
                <a:cubicBezTo>
                  <a:pt x="1104" y="1229"/>
                  <a:pt x="1119" y="1297"/>
                  <a:pt x="1134" y="1365"/>
                </a:cubicBezTo>
                <a:cubicBezTo>
                  <a:pt x="1158" y="1468"/>
                  <a:pt x="1182" y="1572"/>
                  <a:pt x="1206" y="1675"/>
                </a:cubicBezTo>
                <a:cubicBezTo>
                  <a:pt x="1212" y="1703"/>
                  <a:pt x="1218" y="1732"/>
                  <a:pt x="1224" y="1760"/>
                </a:cubicBezTo>
                <a:cubicBezTo>
                  <a:pt x="1224" y="1764"/>
                  <a:pt x="1224" y="1768"/>
                  <a:pt x="1224" y="1772"/>
                </a:cubicBezTo>
                <a:cubicBezTo>
                  <a:pt x="1215" y="1778"/>
                  <a:pt x="1205" y="1783"/>
                  <a:pt x="1196" y="1789"/>
                </a:cubicBezTo>
                <a:cubicBezTo>
                  <a:pt x="1200" y="1807"/>
                  <a:pt x="1202" y="1823"/>
                  <a:pt x="1207" y="1839"/>
                </a:cubicBezTo>
                <a:cubicBezTo>
                  <a:pt x="1215" y="1862"/>
                  <a:pt x="1211" y="1883"/>
                  <a:pt x="1198" y="1902"/>
                </a:cubicBezTo>
                <a:cubicBezTo>
                  <a:pt x="1188" y="1917"/>
                  <a:pt x="1188" y="1930"/>
                  <a:pt x="1195" y="1945"/>
                </a:cubicBezTo>
                <a:cubicBezTo>
                  <a:pt x="1204" y="1963"/>
                  <a:pt x="1201" y="1971"/>
                  <a:pt x="1181" y="1974"/>
                </a:cubicBezTo>
                <a:cubicBezTo>
                  <a:pt x="1156" y="1979"/>
                  <a:pt x="1131" y="1982"/>
                  <a:pt x="1106" y="1983"/>
                </a:cubicBezTo>
                <a:cubicBezTo>
                  <a:pt x="1072" y="1986"/>
                  <a:pt x="1037" y="1985"/>
                  <a:pt x="1002" y="1988"/>
                </a:cubicBezTo>
                <a:cubicBezTo>
                  <a:pt x="964" y="1992"/>
                  <a:pt x="928" y="1991"/>
                  <a:pt x="895" y="1967"/>
                </a:cubicBezTo>
                <a:cubicBezTo>
                  <a:pt x="880" y="1956"/>
                  <a:pt x="865" y="1961"/>
                  <a:pt x="848" y="1968"/>
                </a:cubicBezTo>
                <a:cubicBezTo>
                  <a:pt x="836" y="1974"/>
                  <a:pt x="820" y="1982"/>
                  <a:pt x="809" y="1978"/>
                </a:cubicBezTo>
                <a:cubicBezTo>
                  <a:pt x="759" y="1963"/>
                  <a:pt x="708" y="1963"/>
                  <a:pt x="657" y="1959"/>
                </a:cubicBezTo>
                <a:cubicBezTo>
                  <a:pt x="636" y="1958"/>
                  <a:pt x="618" y="1950"/>
                  <a:pt x="610" y="1927"/>
                </a:cubicBezTo>
                <a:cubicBezTo>
                  <a:pt x="604" y="1910"/>
                  <a:pt x="589" y="1903"/>
                  <a:pt x="572" y="1904"/>
                </a:cubicBezTo>
                <a:cubicBezTo>
                  <a:pt x="567" y="1904"/>
                  <a:pt x="562" y="1904"/>
                  <a:pt x="555" y="1904"/>
                </a:cubicBezTo>
                <a:cubicBezTo>
                  <a:pt x="559" y="1892"/>
                  <a:pt x="562" y="1881"/>
                  <a:pt x="565" y="1870"/>
                </a:cubicBezTo>
                <a:cubicBezTo>
                  <a:pt x="568" y="1859"/>
                  <a:pt x="572" y="1849"/>
                  <a:pt x="576" y="1838"/>
                </a:cubicBezTo>
                <a:cubicBezTo>
                  <a:pt x="550" y="1830"/>
                  <a:pt x="549" y="1830"/>
                  <a:pt x="555" y="1805"/>
                </a:cubicBezTo>
                <a:cubicBezTo>
                  <a:pt x="595" y="1629"/>
                  <a:pt x="635" y="1453"/>
                  <a:pt x="676" y="1278"/>
                </a:cubicBezTo>
                <a:cubicBezTo>
                  <a:pt x="695" y="1196"/>
                  <a:pt x="716" y="1114"/>
                  <a:pt x="737" y="1033"/>
                </a:cubicBezTo>
                <a:cubicBezTo>
                  <a:pt x="742" y="1013"/>
                  <a:pt x="749" y="994"/>
                  <a:pt x="755" y="974"/>
                </a:cubicBezTo>
                <a:cubicBezTo>
                  <a:pt x="764" y="948"/>
                  <a:pt x="774" y="923"/>
                  <a:pt x="771" y="891"/>
                </a:cubicBezTo>
                <a:cubicBezTo>
                  <a:pt x="732" y="932"/>
                  <a:pt x="683" y="953"/>
                  <a:pt x="636" y="976"/>
                </a:cubicBezTo>
                <a:cubicBezTo>
                  <a:pt x="610" y="989"/>
                  <a:pt x="584" y="1004"/>
                  <a:pt x="563" y="1024"/>
                </a:cubicBezTo>
                <a:cubicBezTo>
                  <a:pt x="546" y="1040"/>
                  <a:pt x="530" y="1051"/>
                  <a:pt x="508" y="1052"/>
                </a:cubicBezTo>
                <a:cubicBezTo>
                  <a:pt x="509" y="1059"/>
                  <a:pt x="510" y="1064"/>
                  <a:pt x="511" y="1067"/>
                </a:cubicBezTo>
                <a:cubicBezTo>
                  <a:pt x="501" y="1068"/>
                  <a:pt x="493" y="1070"/>
                  <a:pt x="487" y="1071"/>
                </a:cubicBezTo>
                <a:cubicBezTo>
                  <a:pt x="480" y="1069"/>
                  <a:pt x="472" y="1068"/>
                  <a:pt x="465" y="1066"/>
                </a:cubicBezTo>
                <a:cubicBezTo>
                  <a:pt x="463" y="1054"/>
                  <a:pt x="466" y="1037"/>
                  <a:pt x="445" y="1039"/>
                </a:cubicBezTo>
                <a:cubicBezTo>
                  <a:pt x="447" y="1021"/>
                  <a:pt x="440" y="1015"/>
                  <a:pt x="396" y="988"/>
                </a:cubicBezTo>
                <a:cubicBezTo>
                  <a:pt x="396" y="1034"/>
                  <a:pt x="396" y="1081"/>
                  <a:pt x="396" y="1128"/>
                </a:cubicBezTo>
                <a:cubicBezTo>
                  <a:pt x="396" y="1134"/>
                  <a:pt x="392" y="1140"/>
                  <a:pt x="391" y="1146"/>
                </a:cubicBezTo>
                <a:cubicBezTo>
                  <a:pt x="386" y="1144"/>
                  <a:pt x="381" y="1142"/>
                  <a:pt x="376" y="1140"/>
                </a:cubicBezTo>
                <a:cubicBezTo>
                  <a:pt x="376" y="1146"/>
                  <a:pt x="377" y="1152"/>
                  <a:pt x="376" y="1158"/>
                </a:cubicBezTo>
                <a:cubicBezTo>
                  <a:pt x="371" y="1241"/>
                  <a:pt x="368" y="1325"/>
                  <a:pt x="359" y="1409"/>
                </a:cubicBezTo>
                <a:cubicBezTo>
                  <a:pt x="351" y="1486"/>
                  <a:pt x="337" y="1562"/>
                  <a:pt x="327" y="1639"/>
                </a:cubicBezTo>
                <a:cubicBezTo>
                  <a:pt x="324" y="1668"/>
                  <a:pt x="315" y="1693"/>
                  <a:pt x="296" y="1715"/>
                </a:cubicBezTo>
                <a:cubicBezTo>
                  <a:pt x="289" y="1721"/>
                  <a:pt x="284" y="1729"/>
                  <a:pt x="280" y="1738"/>
                </a:cubicBezTo>
                <a:cubicBezTo>
                  <a:pt x="278" y="1741"/>
                  <a:pt x="280" y="1750"/>
                  <a:pt x="282" y="1751"/>
                </a:cubicBezTo>
                <a:cubicBezTo>
                  <a:pt x="308" y="1760"/>
                  <a:pt x="308" y="1783"/>
                  <a:pt x="312" y="1804"/>
                </a:cubicBezTo>
                <a:cubicBezTo>
                  <a:pt x="317" y="1830"/>
                  <a:pt x="336" y="1847"/>
                  <a:pt x="363" y="1850"/>
                </a:cubicBezTo>
                <a:cubicBezTo>
                  <a:pt x="382" y="1852"/>
                  <a:pt x="401" y="1853"/>
                  <a:pt x="420" y="1855"/>
                </a:cubicBezTo>
                <a:cubicBezTo>
                  <a:pt x="438" y="1857"/>
                  <a:pt x="445" y="1870"/>
                  <a:pt x="438" y="1885"/>
                </a:cubicBezTo>
                <a:cubicBezTo>
                  <a:pt x="434" y="1896"/>
                  <a:pt x="425" y="1907"/>
                  <a:pt x="415" y="1911"/>
                </a:cubicBezTo>
                <a:cubicBezTo>
                  <a:pt x="398" y="1919"/>
                  <a:pt x="379" y="1921"/>
                  <a:pt x="360" y="1925"/>
                </a:cubicBezTo>
                <a:cubicBezTo>
                  <a:pt x="365" y="1929"/>
                  <a:pt x="372" y="1931"/>
                  <a:pt x="375" y="1936"/>
                </a:cubicBezTo>
                <a:cubicBezTo>
                  <a:pt x="380" y="1947"/>
                  <a:pt x="387" y="1959"/>
                  <a:pt x="386" y="1970"/>
                </a:cubicBezTo>
                <a:cubicBezTo>
                  <a:pt x="386" y="1976"/>
                  <a:pt x="373" y="1984"/>
                  <a:pt x="364" y="1987"/>
                </a:cubicBezTo>
                <a:cubicBezTo>
                  <a:pt x="350" y="1992"/>
                  <a:pt x="335" y="1994"/>
                  <a:pt x="321" y="1994"/>
                </a:cubicBezTo>
                <a:cubicBezTo>
                  <a:pt x="265" y="1997"/>
                  <a:pt x="210" y="2002"/>
                  <a:pt x="162" y="1964"/>
                </a:cubicBezTo>
                <a:cubicBezTo>
                  <a:pt x="156" y="1967"/>
                  <a:pt x="151" y="1973"/>
                  <a:pt x="145" y="1973"/>
                </a:cubicBezTo>
                <a:cubicBezTo>
                  <a:pt x="125" y="1974"/>
                  <a:pt x="104" y="1973"/>
                  <a:pt x="84" y="1972"/>
                </a:cubicBezTo>
                <a:cubicBezTo>
                  <a:pt x="70" y="1972"/>
                  <a:pt x="62" y="1963"/>
                  <a:pt x="64" y="1950"/>
                </a:cubicBezTo>
                <a:cubicBezTo>
                  <a:pt x="68" y="1926"/>
                  <a:pt x="59" y="1900"/>
                  <a:pt x="73" y="1877"/>
                </a:cubicBezTo>
                <a:cubicBezTo>
                  <a:pt x="74" y="1875"/>
                  <a:pt x="74" y="1871"/>
                  <a:pt x="73" y="1869"/>
                </a:cubicBezTo>
                <a:cubicBezTo>
                  <a:pt x="63" y="1852"/>
                  <a:pt x="70" y="1840"/>
                  <a:pt x="86" y="1829"/>
                </a:cubicBezTo>
                <a:cubicBezTo>
                  <a:pt x="71" y="1813"/>
                  <a:pt x="76" y="1799"/>
                  <a:pt x="88" y="1786"/>
                </a:cubicBezTo>
                <a:cubicBezTo>
                  <a:pt x="91" y="1781"/>
                  <a:pt x="94" y="1771"/>
                  <a:pt x="92" y="1768"/>
                </a:cubicBezTo>
                <a:cubicBezTo>
                  <a:pt x="79" y="1752"/>
                  <a:pt x="83" y="1732"/>
                  <a:pt x="78" y="1713"/>
                </a:cubicBezTo>
                <a:cubicBezTo>
                  <a:pt x="57" y="1614"/>
                  <a:pt x="52" y="1513"/>
                  <a:pt x="52" y="1412"/>
                </a:cubicBezTo>
                <a:cubicBezTo>
                  <a:pt x="52" y="1353"/>
                  <a:pt x="47" y="1293"/>
                  <a:pt x="45" y="1234"/>
                </a:cubicBezTo>
                <a:cubicBezTo>
                  <a:pt x="42" y="1175"/>
                  <a:pt x="21" y="1118"/>
                  <a:pt x="27" y="1058"/>
                </a:cubicBezTo>
                <a:cubicBezTo>
                  <a:pt x="27" y="1057"/>
                  <a:pt x="26" y="1056"/>
                  <a:pt x="26" y="1054"/>
                </a:cubicBezTo>
                <a:cubicBezTo>
                  <a:pt x="26" y="1012"/>
                  <a:pt x="25" y="969"/>
                  <a:pt x="27" y="927"/>
                </a:cubicBezTo>
                <a:cubicBezTo>
                  <a:pt x="29" y="882"/>
                  <a:pt x="36" y="837"/>
                  <a:pt x="40" y="792"/>
                </a:cubicBezTo>
                <a:cubicBezTo>
                  <a:pt x="41" y="775"/>
                  <a:pt x="41" y="757"/>
                  <a:pt x="41" y="739"/>
                </a:cubicBezTo>
                <a:cubicBezTo>
                  <a:pt x="40" y="725"/>
                  <a:pt x="41" y="711"/>
                  <a:pt x="36" y="699"/>
                </a:cubicBezTo>
                <a:cubicBezTo>
                  <a:pt x="21" y="664"/>
                  <a:pt x="16" y="629"/>
                  <a:pt x="16" y="590"/>
                </a:cubicBezTo>
                <a:cubicBezTo>
                  <a:pt x="15" y="559"/>
                  <a:pt x="6" y="527"/>
                  <a:pt x="0" y="496"/>
                </a:cubicBezTo>
                <a:close/>
                <a:moveTo>
                  <a:pt x="342" y="546"/>
                </a:moveTo>
                <a:cubicBezTo>
                  <a:pt x="341" y="464"/>
                  <a:pt x="297" y="399"/>
                  <a:pt x="277" y="324"/>
                </a:cubicBezTo>
                <a:cubicBezTo>
                  <a:pt x="274" y="337"/>
                  <a:pt x="275" y="349"/>
                  <a:pt x="271" y="358"/>
                </a:cubicBezTo>
                <a:cubicBezTo>
                  <a:pt x="262" y="376"/>
                  <a:pt x="271" y="388"/>
                  <a:pt x="280" y="403"/>
                </a:cubicBezTo>
                <a:cubicBezTo>
                  <a:pt x="292" y="423"/>
                  <a:pt x="303" y="445"/>
                  <a:pt x="312" y="467"/>
                </a:cubicBezTo>
                <a:cubicBezTo>
                  <a:pt x="323" y="492"/>
                  <a:pt x="331" y="517"/>
                  <a:pt x="342" y="5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_文本框 16">
            <a:extLst>
              <a:ext uri="{FF2B5EF4-FFF2-40B4-BE49-F238E27FC236}">
                <a16:creationId xmlns="" xmlns:a16="http://schemas.microsoft.com/office/drawing/2014/main" id="{664F874C-4B72-4248-9D63-0DFEB8B66F1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715969" y="3964155"/>
            <a:ext cx="273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altLang="zh-CN" sz="1800" b="1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幼圆" panose="02010509060101010101" pitchFamily="49" charset="-122"/>
                <a:cs typeface="+mn-cs"/>
              </a:rPr>
              <a:t>04.Click here to add a title</a:t>
            </a:r>
            <a:endParaRPr lang="zh-CN" altLang="en-US" sz="1800" b="1" kern="1200" dirty="0">
              <a:solidFill>
                <a:schemeClr val="bg1">
                  <a:lumMod val="75000"/>
                </a:schemeClr>
              </a:solidFill>
              <a:latin typeface="+mj-lt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26" name="PA_文本框 16">
            <a:extLst>
              <a:ext uri="{FF2B5EF4-FFF2-40B4-BE49-F238E27FC236}">
                <a16:creationId xmlns="" xmlns:a16="http://schemas.microsoft.com/office/drawing/2014/main" id="{664F874C-4B72-4248-9D63-0DFEB8B66F1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43770" y="3219463"/>
            <a:ext cx="273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altLang="zh-CN" sz="1800" b="1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幼圆" panose="02010509060101010101" pitchFamily="49" charset="-122"/>
                <a:cs typeface="+mn-cs"/>
              </a:rPr>
              <a:t>04.Click here to add a title</a:t>
            </a:r>
            <a:endParaRPr lang="zh-CN" altLang="en-US" sz="1800" b="1" kern="1200" dirty="0">
              <a:solidFill>
                <a:schemeClr val="bg1">
                  <a:lumMod val="75000"/>
                </a:schemeClr>
              </a:solidFill>
              <a:latin typeface="+mj-lt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46" name="PA_文本框 16">
            <a:extLst>
              <a:ext uri="{FF2B5EF4-FFF2-40B4-BE49-F238E27FC236}">
                <a16:creationId xmlns="" xmlns:a16="http://schemas.microsoft.com/office/drawing/2014/main" id="{664F874C-4B72-4248-9D63-0DFEB8B66F1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725222" y="2527159"/>
            <a:ext cx="273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altLang="zh-CN" sz="1800" b="1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幼圆" panose="02010509060101010101" pitchFamily="49" charset="-122"/>
                <a:cs typeface="+mn-cs"/>
              </a:rPr>
              <a:t>04.Click here to add a title</a:t>
            </a:r>
            <a:endParaRPr lang="zh-CN" altLang="en-US" sz="1800" b="1" kern="1200" dirty="0">
              <a:solidFill>
                <a:schemeClr val="bg1">
                  <a:lumMod val="75000"/>
                </a:schemeClr>
              </a:solidFill>
              <a:latin typeface="+mj-lt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49" name="PA_文本框 16">
            <a:extLst>
              <a:ext uri="{FF2B5EF4-FFF2-40B4-BE49-F238E27FC236}">
                <a16:creationId xmlns="" xmlns:a16="http://schemas.microsoft.com/office/drawing/2014/main" id="{664F874C-4B72-4248-9D63-0DFEB8B66F1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34370" y="1783289"/>
            <a:ext cx="273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altLang="zh-CN" sz="1800" b="1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幼圆" panose="02010509060101010101" pitchFamily="49" charset="-122"/>
                <a:cs typeface="+mn-cs"/>
              </a:rPr>
              <a:t>04.Click here to add a title</a:t>
            </a:r>
            <a:endParaRPr lang="zh-CN" altLang="en-US" sz="1800" b="1" kern="1200" dirty="0">
              <a:solidFill>
                <a:schemeClr val="bg1">
                  <a:lumMod val="75000"/>
                </a:schemeClr>
              </a:solidFill>
              <a:latin typeface="+mj-lt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50" name="TextBox 18"/>
          <p:cNvSpPr txBox="1"/>
          <p:nvPr/>
        </p:nvSpPr>
        <p:spPr>
          <a:xfrm>
            <a:off x="2068353" y="-222857"/>
            <a:ext cx="52970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E" altLang="zh-CN" sz="5400" b="1" dirty="0">
              <a:solidFill>
                <a:schemeClr val="bg1">
                  <a:lumMod val="75000"/>
                </a:schemeClr>
              </a:solidFill>
              <a:latin typeface="Adobe Devanagari" panose="02040503050201020203" pitchFamily="18" charset="0"/>
              <a:ea typeface="印品黑体" panose="00000500000000000000" pitchFamily="2" charset="-122"/>
              <a:cs typeface="Adobe Devanagari" panose="02040503050201020203" pitchFamily="18" charset="0"/>
            </a:endParaRPr>
          </a:p>
          <a:p>
            <a:pPr algn="ctr"/>
            <a:r>
              <a:rPr lang="es-PE" altLang="zh-CN" sz="3600" b="1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ea typeface="印品黑体" panose="00000500000000000000" pitchFamily="2" charset="-122"/>
                <a:cs typeface="Adobe Devanagari" panose="02040503050201020203" pitchFamily="18" charset="0"/>
              </a:rPr>
              <a:t>Wedding PowerPoint </a:t>
            </a:r>
          </a:p>
          <a:p>
            <a:pPr algn="ctr"/>
            <a:r>
              <a:rPr lang="es-PE" altLang="zh-CN" sz="3600" b="1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ea typeface="印品黑体" panose="00000500000000000000" pitchFamily="2" charset="-122"/>
                <a:cs typeface="Adobe Devanagari" panose="02040503050201020203" pitchFamily="18" charset="0"/>
              </a:rPr>
              <a:t>template</a:t>
            </a:r>
            <a:endParaRPr lang="zh-CN" altLang="en-US" sz="3600" b="1" dirty="0">
              <a:solidFill>
                <a:schemeClr val="bg1">
                  <a:lumMod val="75000"/>
                </a:schemeClr>
              </a:solidFill>
              <a:latin typeface="Adobe Devanagari" panose="02040503050201020203" pitchFamily="18" charset="0"/>
              <a:ea typeface="印品黑体" panose="00000500000000000000" pitchFamily="2" charset="-122"/>
              <a:cs typeface="Adobe Devanagari" panose="02040503050201020203" pitchFamily="18" charset="0"/>
            </a:endParaRPr>
          </a:p>
        </p:txBody>
      </p:sp>
      <p:sp>
        <p:nvSpPr>
          <p:cNvPr id="3" name="Lágrima 2"/>
          <p:cNvSpPr/>
          <p:nvPr/>
        </p:nvSpPr>
        <p:spPr>
          <a:xfrm rot="2700000">
            <a:off x="4155295" y="1842913"/>
            <a:ext cx="287889" cy="287889"/>
          </a:xfrm>
          <a:prstGeom prst="teardro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1" name="Lágrima 350"/>
          <p:cNvSpPr/>
          <p:nvPr/>
        </p:nvSpPr>
        <p:spPr>
          <a:xfrm rot="2700000">
            <a:off x="5340650" y="2556338"/>
            <a:ext cx="287889" cy="287889"/>
          </a:xfrm>
          <a:prstGeom prst="teardro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2" name="Lágrima 351"/>
          <p:cNvSpPr/>
          <p:nvPr/>
        </p:nvSpPr>
        <p:spPr>
          <a:xfrm rot="2700000">
            <a:off x="4396258" y="3256372"/>
            <a:ext cx="287889" cy="287889"/>
          </a:xfrm>
          <a:prstGeom prst="teardro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3" name="Lágrima 352"/>
          <p:cNvSpPr/>
          <p:nvPr/>
        </p:nvSpPr>
        <p:spPr>
          <a:xfrm rot="2700000">
            <a:off x="5381303" y="3993311"/>
            <a:ext cx="287889" cy="287889"/>
          </a:xfrm>
          <a:prstGeom prst="teardro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384" y="1330083"/>
            <a:ext cx="3881250" cy="34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3"/>
          <p:cNvSpPr/>
          <p:nvPr/>
        </p:nvSpPr>
        <p:spPr>
          <a:xfrm>
            <a:off x="5659348" y="299837"/>
            <a:ext cx="3197286" cy="460009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24" name="文本框 23"/>
          <p:cNvSpPr txBox="1"/>
          <p:nvPr/>
        </p:nvSpPr>
        <p:spPr>
          <a:xfrm>
            <a:off x="1027872" y="1984139"/>
            <a:ext cx="3862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96969"/>
                </a:solidFill>
                <a:latin typeface="Adobe Devanagari" panose="02040503050201020203" pitchFamily="18" charset="0"/>
                <a:ea typeface="印品黑体" panose="00000500000000000000" pitchFamily="2" charset="-122"/>
                <a:cs typeface="Adobe Devanagari" panose="02040503050201020203" pitchFamily="18" charset="0"/>
              </a:rPr>
              <a:t>That bunch,</a:t>
            </a:r>
          </a:p>
          <a:p>
            <a:r>
              <a:rPr lang="en-US" sz="2400" dirty="0">
                <a:solidFill>
                  <a:srgbClr val="696969"/>
                </a:solidFill>
                <a:latin typeface="Adobe Devanagari" panose="02040503050201020203" pitchFamily="18" charset="0"/>
                <a:ea typeface="印品黑体" panose="00000500000000000000" pitchFamily="2" charset="-122"/>
                <a:cs typeface="Adobe Devanagari" panose="02040503050201020203" pitchFamily="18" charset="0"/>
              </a:rPr>
              <a:t>Bloom our memories forever</a:t>
            </a:r>
          </a:p>
          <a:p>
            <a:r>
              <a:rPr lang="en-US" sz="2400" dirty="0">
                <a:solidFill>
                  <a:srgbClr val="696969"/>
                </a:solidFill>
                <a:latin typeface="Adobe Devanagari" panose="02040503050201020203" pitchFamily="18" charset="0"/>
                <a:ea typeface="印品黑体" panose="00000500000000000000" pitchFamily="2" charset="-122"/>
                <a:cs typeface="Adobe Devanagari" panose="02040503050201020203" pitchFamily="18" charset="0"/>
              </a:rPr>
              <a:t>When you hold the bunch of roses,</a:t>
            </a:r>
          </a:p>
          <a:p>
            <a:r>
              <a:rPr lang="en-US" sz="2400" dirty="0">
                <a:solidFill>
                  <a:srgbClr val="696969"/>
                </a:solidFill>
                <a:latin typeface="Adobe Devanagari" panose="02040503050201020203" pitchFamily="18" charset="0"/>
                <a:ea typeface="印品黑体" panose="00000500000000000000" pitchFamily="2" charset="-122"/>
                <a:cs typeface="Adobe Devanagari" panose="02040503050201020203" pitchFamily="18" charset="0"/>
              </a:rPr>
              <a:t>I know,</a:t>
            </a:r>
          </a:p>
          <a:p>
            <a:r>
              <a:rPr lang="en-US" sz="2400" dirty="0">
                <a:solidFill>
                  <a:srgbClr val="696969"/>
                </a:solidFill>
                <a:latin typeface="Adobe Devanagari" panose="02040503050201020203" pitchFamily="18" charset="0"/>
                <a:ea typeface="印品黑体" panose="00000500000000000000" pitchFamily="2" charset="-122"/>
                <a:cs typeface="Adobe Devanagari" panose="02040503050201020203" pitchFamily="18" charset="0"/>
              </a:rPr>
              <a:t>I am the happiest person in the world.</a:t>
            </a:r>
            <a:endParaRPr sz="2400" dirty="0">
              <a:solidFill>
                <a:srgbClr val="696969"/>
              </a:solidFill>
              <a:latin typeface="Adobe Devanagari" panose="02040503050201020203" pitchFamily="18" charset="0"/>
              <a:ea typeface="印品黑体" panose="00000500000000000000" pitchFamily="2" charset="-122"/>
              <a:cs typeface="Adobe Devanagari" panose="02040503050201020203" pitchFamily="18" charset="0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1210033" y="1055622"/>
            <a:ext cx="1659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DB9007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Love</a:t>
            </a:r>
            <a:endParaRPr lang="zh-CN" altLang="en-US" sz="4800" dirty="0">
              <a:solidFill>
                <a:srgbClr val="DB9007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616" y="1055622"/>
            <a:ext cx="2328750" cy="41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" name="Google Shape;2037;p69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998" y="1528274"/>
            <a:ext cx="4217201" cy="247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4" name="Google Shape;2044;p69"/>
          <p:cNvSpPr txBox="1">
            <a:spLocks noGrp="1"/>
          </p:cNvSpPr>
          <p:nvPr>
            <p:ph type="subTitle" idx="4294967295"/>
          </p:nvPr>
        </p:nvSpPr>
        <p:spPr>
          <a:xfrm>
            <a:off x="1126973" y="3999849"/>
            <a:ext cx="3394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To modify this graph, click on it, follow the link, change the data and paste the new graph here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048" name="Google Shape;2048;p6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KPI OVERVIEW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782" y="1064100"/>
            <a:ext cx="2548966" cy="37907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6" name="Google Shape;2056;p70"/>
          <p:cNvGrpSpPr/>
          <p:nvPr/>
        </p:nvGrpSpPr>
        <p:grpSpPr>
          <a:xfrm>
            <a:off x="4027953" y="698245"/>
            <a:ext cx="4612055" cy="3512475"/>
            <a:chOff x="1096545" y="1142417"/>
            <a:chExt cx="3753300" cy="2858460"/>
          </a:xfrm>
          <a:solidFill>
            <a:srgbClr val="DB9007"/>
          </a:solidFill>
        </p:grpSpPr>
        <p:sp>
          <p:nvSpPr>
            <p:cNvPr id="2057" name="Google Shape;2057;p70"/>
            <p:cNvSpPr/>
            <p:nvPr/>
          </p:nvSpPr>
          <p:spPr>
            <a:xfrm>
              <a:off x="1096545" y="1142417"/>
              <a:ext cx="3753300" cy="2374500"/>
            </a:xfrm>
            <a:prstGeom prst="roundRect">
              <a:avLst>
                <a:gd name="adj" fmla="val 385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0"/>
            <p:cNvSpPr/>
            <p:nvPr/>
          </p:nvSpPr>
          <p:spPr>
            <a:xfrm>
              <a:off x="1122064" y="1168285"/>
              <a:ext cx="3702300" cy="2322900"/>
            </a:xfrm>
            <a:prstGeom prst="roundRect">
              <a:avLst>
                <a:gd name="adj" fmla="val 3282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0"/>
            <p:cNvSpPr/>
            <p:nvPr/>
          </p:nvSpPr>
          <p:spPr>
            <a:xfrm>
              <a:off x="1225480" y="1262321"/>
              <a:ext cx="3498600" cy="21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0"/>
            <p:cNvSpPr/>
            <p:nvPr/>
          </p:nvSpPr>
          <p:spPr>
            <a:xfrm>
              <a:off x="2330955" y="3512151"/>
              <a:ext cx="1281475" cy="488725"/>
            </a:xfrm>
            <a:custGeom>
              <a:avLst/>
              <a:gdLst/>
              <a:ahLst/>
              <a:cxnLst/>
              <a:rect l="l" t="t" r="r" b="b"/>
              <a:pathLst>
                <a:path w="51259" h="19549" extrusionOk="0">
                  <a:moveTo>
                    <a:pt x="10379" y="194"/>
                  </a:moveTo>
                  <a:cubicBezTo>
                    <a:pt x="10130" y="1655"/>
                    <a:pt x="9821" y="6583"/>
                    <a:pt x="8883" y="8958"/>
                  </a:cubicBezTo>
                  <a:cubicBezTo>
                    <a:pt x="7945" y="11333"/>
                    <a:pt x="6116" y="13019"/>
                    <a:pt x="4750" y="14444"/>
                  </a:cubicBezTo>
                  <a:cubicBezTo>
                    <a:pt x="3384" y="15869"/>
                    <a:pt x="1448" y="16737"/>
                    <a:pt x="688" y="17509"/>
                  </a:cubicBezTo>
                  <a:cubicBezTo>
                    <a:pt x="-72" y="18281"/>
                    <a:pt x="-143" y="18755"/>
                    <a:pt x="189" y="19076"/>
                  </a:cubicBezTo>
                  <a:cubicBezTo>
                    <a:pt x="522" y="19397"/>
                    <a:pt x="617" y="19374"/>
                    <a:pt x="2683" y="19433"/>
                  </a:cubicBezTo>
                  <a:cubicBezTo>
                    <a:pt x="4750" y="19493"/>
                    <a:pt x="8479" y="19433"/>
                    <a:pt x="12588" y="19433"/>
                  </a:cubicBezTo>
                  <a:cubicBezTo>
                    <a:pt x="16697" y="19433"/>
                    <a:pt x="22231" y="19433"/>
                    <a:pt x="27338" y="19433"/>
                  </a:cubicBezTo>
                  <a:cubicBezTo>
                    <a:pt x="32445" y="19433"/>
                    <a:pt x="39440" y="19433"/>
                    <a:pt x="43228" y="19433"/>
                  </a:cubicBezTo>
                  <a:cubicBezTo>
                    <a:pt x="47017" y="19433"/>
                    <a:pt x="48739" y="19694"/>
                    <a:pt x="50069" y="19433"/>
                  </a:cubicBezTo>
                  <a:cubicBezTo>
                    <a:pt x="51399" y="19172"/>
                    <a:pt x="51304" y="18328"/>
                    <a:pt x="51209" y="17865"/>
                  </a:cubicBezTo>
                  <a:cubicBezTo>
                    <a:pt x="51114" y="17402"/>
                    <a:pt x="50758" y="17877"/>
                    <a:pt x="49499" y="16654"/>
                  </a:cubicBezTo>
                  <a:cubicBezTo>
                    <a:pt x="48240" y="15431"/>
                    <a:pt x="45046" y="13020"/>
                    <a:pt x="43656" y="10526"/>
                  </a:cubicBezTo>
                  <a:cubicBezTo>
                    <a:pt x="42267" y="8032"/>
                    <a:pt x="41590" y="3444"/>
                    <a:pt x="41162" y="1690"/>
                  </a:cubicBezTo>
                  <a:cubicBezTo>
                    <a:pt x="40734" y="-64"/>
                    <a:pt x="41099" y="282"/>
                    <a:pt x="41086" y="0"/>
                  </a:cubicBezTo>
                </a:path>
              </a:pathLst>
            </a:custGeom>
            <a:grpFill/>
            <a:ln>
              <a:noFill/>
            </a:ln>
          </p:spPr>
        </p:sp>
        <p:cxnSp>
          <p:nvCxnSpPr>
            <p:cNvPr id="2061" name="Google Shape;2061;p70"/>
            <p:cNvCxnSpPr/>
            <p:nvPr/>
          </p:nvCxnSpPr>
          <p:spPr>
            <a:xfrm>
              <a:off x="2344607" y="3955236"/>
              <a:ext cx="1263300" cy="0"/>
            </a:xfrm>
            <a:prstGeom prst="straightConnector1">
              <a:avLst/>
            </a:pr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53" name="Google Shape;2053;p70"/>
          <p:cNvSpPr txBox="1">
            <a:spLocks noGrp="1"/>
          </p:cNvSpPr>
          <p:nvPr>
            <p:ph type="subTitle" idx="1"/>
          </p:nvPr>
        </p:nvSpPr>
        <p:spPr>
          <a:xfrm>
            <a:off x="576951" y="3208679"/>
            <a:ext cx="2088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You can replace the images on the screens with your own work</a:t>
            </a:r>
            <a:endParaRPr dirty="0"/>
          </a:p>
        </p:txBody>
      </p:sp>
      <p:cxnSp>
        <p:nvCxnSpPr>
          <p:cNvPr id="2054" name="Google Shape;2054;p70"/>
          <p:cNvCxnSpPr/>
          <p:nvPr/>
        </p:nvCxnSpPr>
        <p:spPr>
          <a:xfrm>
            <a:off x="560242" y="4398658"/>
            <a:ext cx="18735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8" name="Google Shape;2068;p7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3424500" cy="15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C000"/>
                </a:solidFill>
              </a:rPr>
              <a:t>SOCIAL MEDIA</a:t>
            </a:r>
            <a:endParaRPr b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362" y="4922838"/>
            <a:ext cx="8963026" cy="106362"/>
          </a:xfrm>
          <a:prstGeom prst="rect">
            <a:avLst/>
          </a:prstGeom>
          <a:solidFill>
            <a:srgbClr val="937C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6362" y="4406900"/>
            <a:ext cx="295275" cy="47783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6362" y="4406900"/>
            <a:ext cx="295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Google Shape;2053;p70"/>
          <p:cNvSpPr txBox="1">
            <a:spLocks/>
          </p:cNvSpPr>
          <p:nvPr/>
        </p:nvSpPr>
        <p:spPr>
          <a:xfrm>
            <a:off x="576951" y="2285533"/>
            <a:ext cx="2088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-US" smtClean="0"/>
              <a:t>You can replace the images on the screens with your own work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71"/>
          <p:cNvSpPr txBox="1">
            <a:spLocks noGrp="1"/>
          </p:cNvSpPr>
          <p:nvPr>
            <p:ph type="subTitle" idx="2"/>
          </p:nvPr>
        </p:nvSpPr>
        <p:spPr>
          <a:xfrm>
            <a:off x="2233350" y="3839125"/>
            <a:ext cx="22272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You can replace the image on the screen</a:t>
            </a:r>
            <a:endParaRPr/>
          </a:p>
        </p:txBody>
      </p:sp>
      <p:sp>
        <p:nvSpPr>
          <p:cNvPr id="2074" name="Google Shape;2074;p71"/>
          <p:cNvSpPr txBox="1">
            <a:spLocks noGrp="1"/>
          </p:cNvSpPr>
          <p:nvPr>
            <p:ph type="subTitle" idx="1"/>
          </p:nvPr>
        </p:nvSpPr>
        <p:spPr>
          <a:xfrm>
            <a:off x="4683448" y="3839125"/>
            <a:ext cx="22272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You can replace the image on the screen</a:t>
            </a:r>
            <a:endParaRPr/>
          </a:p>
        </p:txBody>
      </p:sp>
      <p:sp>
        <p:nvSpPr>
          <p:cNvPr id="2075" name="Google Shape;2075;p71"/>
          <p:cNvSpPr txBox="1">
            <a:spLocks noGrp="1"/>
          </p:cNvSpPr>
          <p:nvPr>
            <p:ph type="subTitle" idx="3"/>
          </p:nvPr>
        </p:nvSpPr>
        <p:spPr>
          <a:xfrm>
            <a:off x="2446950" y="3179425"/>
            <a:ext cx="18000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ANNA FOX</a:t>
            </a:r>
            <a:endParaRPr/>
          </a:p>
        </p:txBody>
      </p:sp>
      <p:sp>
        <p:nvSpPr>
          <p:cNvPr id="2076" name="Google Shape;2076;p71"/>
          <p:cNvSpPr txBox="1">
            <a:spLocks noGrp="1"/>
          </p:cNvSpPr>
          <p:nvPr>
            <p:ph type="subTitle" idx="4"/>
          </p:nvPr>
        </p:nvSpPr>
        <p:spPr>
          <a:xfrm>
            <a:off x="4897048" y="3178225"/>
            <a:ext cx="18000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JOHN DOE</a:t>
            </a:r>
            <a:endParaRPr/>
          </a:p>
        </p:txBody>
      </p:sp>
      <p:cxnSp>
        <p:nvCxnSpPr>
          <p:cNvPr id="2077" name="Google Shape;2077;p71"/>
          <p:cNvCxnSpPr/>
          <p:nvPr/>
        </p:nvCxnSpPr>
        <p:spPr>
          <a:xfrm>
            <a:off x="2447400" y="3728196"/>
            <a:ext cx="17991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8" name="Google Shape;2078;p71"/>
          <p:cNvCxnSpPr/>
          <p:nvPr/>
        </p:nvCxnSpPr>
        <p:spPr>
          <a:xfrm>
            <a:off x="4897498" y="3726996"/>
            <a:ext cx="1799100" cy="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1" name="Google Shape;2081;p71"/>
          <p:cNvSpPr txBox="1">
            <a:spLocks noGrp="1"/>
          </p:cNvSpPr>
          <p:nvPr>
            <p:ph type="title"/>
          </p:nvPr>
        </p:nvSpPr>
        <p:spPr>
          <a:xfrm>
            <a:off x="633448" y="235569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OUR TEAM</a:t>
            </a:r>
            <a:endParaRPr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59113" y="1400175"/>
            <a:ext cx="690563" cy="844550"/>
          </a:xfrm>
          <a:custGeom>
            <a:avLst/>
            <a:gdLst>
              <a:gd name="T0" fmla="*/ 0 w 504"/>
              <a:gd name="T1" fmla="*/ 256 h 618"/>
              <a:gd name="T2" fmla="*/ 254 w 504"/>
              <a:gd name="T3" fmla="*/ 2 h 618"/>
              <a:gd name="T4" fmla="*/ 488 w 504"/>
              <a:gd name="T5" fmla="*/ 210 h 618"/>
              <a:gd name="T6" fmla="*/ 412 w 504"/>
              <a:gd name="T7" fmla="*/ 471 h 618"/>
              <a:gd name="T8" fmla="*/ 261 w 504"/>
              <a:gd name="T9" fmla="*/ 612 h 618"/>
              <a:gd name="T10" fmla="*/ 240 w 504"/>
              <a:gd name="T11" fmla="*/ 615 h 618"/>
              <a:gd name="T12" fmla="*/ 22 w 504"/>
              <a:gd name="T13" fmla="*/ 357 h 618"/>
              <a:gd name="T14" fmla="*/ 0 w 504"/>
              <a:gd name="T15" fmla="*/ 256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618">
                <a:moveTo>
                  <a:pt x="0" y="256"/>
                </a:moveTo>
                <a:cubicBezTo>
                  <a:pt x="4" y="112"/>
                  <a:pt x="115" y="0"/>
                  <a:pt x="254" y="2"/>
                </a:cubicBezTo>
                <a:cubicBezTo>
                  <a:pt x="368" y="3"/>
                  <a:pt x="470" y="95"/>
                  <a:pt x="488" y="210"/>
                </a:cubicBezTo>
                <a:cubicBezTo>
                  <a:pt x="504" y="309"/>
                  <a:pt x="470" y="394"/>
                  <a:pt x="412" y="471"/>
                </a:cubicBezTo>
                <a:cubicBezTo>
                  <a:pt x="370" y="527"/>
                  <a:pt x="319" y="573"/>
                  <a:pt x="261" y="612"/>
                </a:cubicBezTo>
                <a:cubicBezTo>
                  <a:pt x="255" y="616"/>
                  <a:pt x="244" y="618"/>
                  <a:pt x="240" y="615"/>
                </a:cubicBezTo>
                <a:cubicBezTo>
                  <a:pt x="143" y="549"/>
                  <a:pt x="62" y="470"/>
                  <a:pt x="22" y="357"/>
                </a:cubicBezTo>
                <a:cubicBezTo>
                  <a:pt x="11" y="325"/>
                  <a:pt x="7" y="290"/>
                  <a:pt x="0" y="25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375025" y="2447925"/>
            <a:ext cx="100013" cy="715963"/>
          </a:xfrm>
          <a:custGeom>
            <a:avLst/>
            <a:gdLst>
              <a:gd name="T0" fmla="*/ 46 w 73"/>
              <a:gd name="T1" fmla="*/ 517 h 523"/>
              <a:gd name="T2" fmla="*/ 29 w 73"/>
              <a:gd name="T3" fmla="*/ 523 h 523"/>
              <a:gd name="T4" fmla="*/ 24 w 73"/>
              <a:gd name="T5" fmla="*/ 360 h 523"/>
              <a:gd name="T6" fmla="*/ 42 w 73"/>
              <a:gd name="T7" fmla="*/ 286 h 523"/>
              <a:gd name="T8" fmla="*/ 26 w 73"/>
              <a:gd name="T9" fmla="*/ 159 h 523"/>
              <a:gd name="T10" fmla="*/ 3 w 73"/>
              <a:gd name="T11" fmla="*/ 31 h 523"/>
              <a:gd name="T12" fmla="*/ 6 w 73"/>
              <a:gd name="T13" fmla="*/ 0 h 523"/>
              <a:gd name="T14" fmla="*/ 25 w 73"/>
              <a:gd name="T15" fmla="*/ 0 h 523"/>
              <a:gd name="T16" fmla="*/ 26 w 73"/>
              <a:gd name="T17" fmla="*/ 56 h 523"/>
              <a:gd name="T18" fmla="*/ 48 w 73"/>
              <a:gd name="T19" fmla="*/ 155 h 523"/>
              <a:gd name="T20" fmla="*/ 55 w 73"/>
              <a:gd name="T21" fmla="*/ 329 h 523"/>
              <a:gd name="T22" fmla="*/ 46 w 73"/>
              <a:gd name="T23" fmla="*/ 510 h 523"/>
              <a:gd name="T24" fmla="*/ 46 w 73"/>
              <a:gd name="T25" fmla="*/ 517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" h="523">
                <a:moveTo>
                  <a:pt x="46" y="517"/>
                </a:moveTo>
                <a:cubicBezTo>
                  <a:pt x="41" y="519"/>
                  <a:pt x="35" y="521"/>
                  <a:pt x="29" y="523"/>
                </a:cubicBezTo>
                <a:cubicBezTo>
                  <a:pt x="10" y="468"/>
                  <a:pt x="10" y="414"/>
                  <a:pt x="24" y="360"/>
                </a:cubicBezTo>
                <a:cubicBezTo>
                  <a:pt x="30" y="335"/>
                  <a:pt x="37" y="311"/>
                  <a:pt x="42" y="286"/>
                </a:cubicBezTo>
                <a:cubicBezTo>
                  <a:pt x="50" y="242"/>
                  <a:pt x="41" y="200"/>
                  <a:pt x="26" y="159"/>
                </a:cubicBezTo>
                <a:cubicBezTo>
                  <a:pt x="10" y="118"/>
                  <a:pt x="0" y="75"/>
                  <a:pt x="3" y="31"/>
                </a:cubicBezTo>
                <a:cubicBezTo>
                  <a:pt x="3" y="21"/>
                  <a:pt x="5" y="11"/>
                  <a:pt x="6" y="0"/>
                </a:cubicBezTo>
                <a:cubicBezTo>
                  <a:pt x="13" y="0"/>
                  <a:pt x="19" y="0"/>
                  <a:pt x="25" y="0"/>
                </a:cubicBezTo>
                <a:cubicBezTo>
                  <a:pt x="25" y="20"/>
                  <a:pt x="23" y="39"/>
                  <a:pt x="26" y="56"/>
                </a:cubicBezTo>
                <a:cubicBezTo>
                  <a:pt x="31" y="90"/>
                  <a:pt x="37" y="123"/>
                  <a:pt x="48" y="155"/>
                </a:cubicBezTo>
                <a:cubicBezTo>
                  <a:pt x="68" y="213"/>
                  <a:pt x="73" y="270"/>
                  <a:pt x="55" y="329"/>
                </a:cubicBezTo>
                <a:cubicBezTo>
                  <a:pt x="36" y="389"/>
                  <a:pt x="29" y="449"/>
                  <a:pt x="46" y="510"/>
                </a:cubicBezTo>
                <a:cubicBezTo>
                  <a:pt x="47" y="512"/>
                  <a:pt x="46" y="514"/>
                  <a:pt x="46" y="5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327400" y="2263775"/>
            <a:ext cx="139700" cy="152400"/>
          </a:xfrm>
          <a:custGeom>
            <a:avLst/>
            <a:gdLst>
              <a:gd name="T0" fmla="*/ 2 w 102"/>
              <a:gd name="T1" fmla="*/ 111 h 111"/>
              <a:gd name="T2" fmla="*/ 37 w 102"/>
              <a:gd name="T3" fmla="*/ 50 h 111"/>
              <a:gd name="T4" fmla="*/ 3 w 102"/>
              <a:gd name="T5" fmla="*/ 24 h 111"/>
              <a:gd name="T6" fmla="*/ 42 w 102"/>
              <a:gd name="T7" fmla="*/ 4 h 111"/>
              <a:gd name="T8" fmla="*/ 76 w 102"/>
              <a:gd name="T9" fmla="*/ 4 h 111"/>
              <a:gd name="T10" fmla="*/ 101 w 102"/>
              <a:gd name="T11" fmla="*/ 25 h 111"/>
              <a:gd name="T12" fmla="*/ 78 w 102"/>
              <a:gd name="T13" fmla="*/ 48 h 111"/>
              <a:gd name="T14" fmla="*/ 67 w 102"/>
              <a:gd name="T15" fmla="*/ 50 h 111"/>
              <a:gd name="T16" fmla="*/ 102 w 102"/>
              <a:gd name="T17" fmla="*/ 111 h 111"/>
              <a:gd name="T18" fmla="*/ 2 w 102"/>
              <a:gd name="T1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" h="111">
                <a:moveTo>
                  <a:pt x="2" y="111"/>
                </a:moveTo>
                <a:cubicBezTo>
                  <a:pt x="14" y="89"/>
                  <a:pt x="25" y="70"/>
                  <a:pt x="37" y="50"/>
                </a:cubicBezTo>
                <a:cubicBezTo>
                  <a:pt x="19" y="47"/>
                  <a:pt x="0" y="46"/>
                  <a:pt x="3" y="24"/>
                </a:cubicBezTo>
                <a:cubicBezTo>
                  <a:pt x="6" y="0"/>
                  <a:pt x="26" y="4"/>
                  <a:pt x="42" y="4"/>
                </a:cubicBezTo>
                <a:cubicBezTo>
                  <a:pt x="54" y="3"/>
                  <a:pt x="65" y="4"/>
                  <a:pt x="76" y="4"/>
                </a:cubicBezTo>
                <a:cubicBezTo>
                  <a:pt x="90" y="5"/>
                  <a:pt x="101" y="10"/>
                  <a:pt x="101" y="25"/>
                </a:cubicBezTo>
                <a:cubicBezTo>
                  <a:pt x="102" y="40"/>
                  <a:pt x="92" y="47"/>
                  <a:pt x="78" y="48"/>
                </a:cubicBezTo>
                <a:cubicBezTo>
                  <a:pt x="75" y="48"/>
                  <a:pt x="73" y="49"/>
                  <a:pt x="67" y="50"/>
                </a:cubicBezTo>
                <a:cubicBezTo>
                  <a:pt x="79" y="70"/>
                  <a:pt x="90" y="90"/>
                  <a:pt x="102" y="111"/>
                </a:cubicBezTo>
                <a:cubicBezTo>
                  <a:pt x="68" y="111"/>
                  <a:pt x="37" y="111"/>
                  <a:pt x="2" y="11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3" name="Freeform 6"/>
          <p:cNvSpPr>
            <a:spLocks/>
          </p:cNvSpPr>
          <p:nvPr/>
        </p:nvSpPr>
        <p:spPr bwMode="auto">
          <a:xfrm>
            <a:off x="5484822" y="1428497"/>
            <a:ext cx="690563" cy="844550"/>
          </a:xfrm>
          <a:custGeom>
            <a:avLst/>
            <a:gdLst>
              <a:gd name="T0" fmla="*/ 0 w 504"/>
              <a:gd name="T1" fmla="*/ 256 h 618"/>
              <a:gd name="T2" fmla="*/ 254 w 504"/>
              <a:gd name="T3" fmla="*/ 2 h 618"/>
              <a:gd name="T4" fmla="*/ 488 w 504"/>
              <a:gd name="T5" fmla="*/ 210 h 618"/>
              <a:gd name="T6" fmla="*/ 412 w 504"/>
              <a:gd name="T7" fmla="*/ 471 h 618"/>
              <a:gd name="T8" fmla="*/ 261 w 504"/>
              <a:gd name="T9" fmla="*/ 612 h 618"/>
              <a:gd name="T10" fmla="*/ 240 w 504"/>
              <a:gd name="T11" fmla="*/ 615 h 618"/>
              <a:gd name="T12" fmla="*/ 22 w 504"/>
              <a:gd name="T13" fmla="*/ 357 h 618"/>
              <a:gd name="T14" fmla="*/ 0 w 504"/>
              <a:gd name="T15" fmla="*/ 256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618">
                <a:moveTo>
                  <a:pt x="0" y="256"/>
                </a:moveTo>
                <a:cubicBezTo>
                  <a:pt x="4" y="112"/>
                  <a:pt x="115" y="0"/>
                  <a:pt x="254" y="2"/>
                </a:cubicBezTo>
                <a:cubicBezTo>
                  <a:pt x="368" y="3"/>
                  <a:pt x="470" y="95"/>
                  <a:pt x="488" y="210"/>
                </a:cubicBezTo>
                <a:cubicBezTo>
                  <a:pt x="504" y="309"/>
                  <a:pt x="470" y="394"/>
                  <a:pt x="412" y="471"/>
                </a:cubicBezTo>
                <a:cubicBezTo>
                  <a:pt x="370" y="527"/>
                  <a:pt x="319" y="573"/>
                  <a:pt x="261" y="612"/>
                </a:cubicBezTo>
                <a:cubicBezTo>
                  <a:pt x="255" y="616"/>
                  <a:pt x="244" y="618"/>
                  <a:pt x="240" y="615"/>
                </a:cubicBezTo>
                <a:cubicBezTo>
                  <a:pt x="143" y="549"/>
                  <a:pt x="62" y="470"/>
                  <a:pt x="22" y="357"/>
                </a:cubicBezTo>
                <a:cubicBezTo>
                  <a:pt x="11" y="325"/>
                  <a:pt x="7" y="290"/>
                  <a:pt x="0" y="256"/>
                </a:cubicBezTo>
                <a:close/>
              </a:path>
            </a:pathLst>
          </a:custGeom>
          <a:solidFill>
            <a:schemeClr val="accent1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4" name="Freeform 7"/>
          <p:cNvSpPr>
            <a:spLocks/>
          </p:cNvSpPr>
          <p:nvPr/>
        </p:nvSpPr>
        <p:spPr bwMode="auto">
          <a:xfrm>
            <a:off x="5800734" y="2476247"/>
            <a:ext cx="100013" cy="715963"/>
          </a:xfrm>
          <a:custGeom>
            <a:avLst/>
            <a:gdLst>
              <a:gd name="T0" fmla="*/ 46 w 73"/>
              <a:gd name="T1" fmla="*/ 517 h 523"/>
              <a:gd name="T2" fmla="*/ 29 w 73"/>
              <a:gd name="T3" fmla="*/ 523 h 523"/>
              <a:gd name="T4" fmla="*/ 24 w 73"/>
              <a:gd name="T5" fmla="*/ 360 h 523"/>
              <a:gd name="T6" fmla="*/ 42 w 73"/>
              <a:gd name="T7" fmla="*/ 286 h 523"/>
              <a:gd name="T8" fmla="*/ 26 w 73"/>
              <a:gd name="T9" fmla="*/ 159 h 523"/>
              <a:gd name="T10" fmla="*/ 3 w 73"/>
              <a:gd name="T11" fmla="*/ 31 h 523"/>
              <a:gd name="T12" fmla="*/ 6 w 73"/>
              <a:gd name="T13" fmla="*/ 0 h 523"/>
              <a:gd name="T14" fmla="*/ 25 w 73"/>
              <a:gd name="T15" fmla="*/ 0 h 523"/>
              <a:gd name="T16" fmla="*/ 26 w 73"/>
              <a:gd name="T17" fmla="*/ 56 h 523"/>
              <a:gd name="T18" fmla="*/ 48 w 73"/>
              <a:gd name="T19" fmla="*/ 155 h 523"/>
              <a:gd name="T20" fmla="*/ 55 w 73"/>
              <a:gd name="T21" fmla="*/ 329 h 523"/>
              <a:gd name="T22" fmla="*/ 46 w 73"/>
              <a:gd name="T23" fmla="*/ 510 h 523"/>
              <a:gd name="T24" fmla="*/ 46 w 73"/>
              <a:gd name="T25" fmla="*/ 517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" h="523">
                <a:moveTo>
                  <a:pt x="46" y="517"/>
                </a:moveTo>
                <a:cubicBezTo>
                  <a:pt x="41" y="519"/>
                  <a:pt x="35" y="521"/>
                  <a:pt x="29" y="523"/>
                </a:cubicBezTo>
                <a:cubicBezTo>
                  <a:pt x="10" y="468"/>
                  <a:pt x="10" y="414"/>
                  <a:pt x="24" y="360"/>
                </a:cubicBezTo>
                <a:cubicBezTo>
                  <a:pt x="30" y="335"/>
                  <a:pt x="37" y="311"/>
                  <a:pt x="42" y="286"/>
                </a:cubicBezTo>
                <a:cubicBezTo>
                  <a:pt x="50" y="242"/>
                  <a:pt x="41" y="200"/>
                  <a:pt x="26" y="159"/>
                </a:cubicBezTo>
                <a:cubicBezTo>
                  <a:pt x="10" y="118"/>
                  <a:pt x="0" y="75"/>
                  <a:pt x="3" y="31"/>
                </a:cubicBezTo>
                <a:cubicBezTo>
                  <a:pt x="3" y="21"/>
                  <a:pt x="5" y="11"/>
                  <a:pt x="6" y="0"/>
                </a:cubicBezTo>
                <a:cubicBezTo>
                  <a:pt x="13" y="0"/>
                  <a:pt x="19" y="0"/>
                  <a:pt x="25" y="0"/>
                </a:cubicBezTo>
                <a:cubicBezTo>
                  <a:pt x="25" y="20"/>
                  <a:pt x="23" y="39"/>
                  <a:pt x="26" y="56"/>
                </a:cubicBezTo>
                <a:cubicBezTo>
                  <a:pt x="31" y="90"/>
                  <a:pt x="37" y="123"/>
                  <a:pt x="48" y="155"/>
                </a:cubicBezTo>
                <a:cubicBezTo>
                  <a:pt x="68" y="213"/>
                  <a:pt x="73" y="270"/>
                  <a:pt x="55" y="329"/>
                </a:cubicBezTo>
                <a:cubicBezTo>
                  <a:pt x="36" y="389"/>
                  <a:pt x="29" y="449"/>
                  <a:pt x="46" y="510"/>
                </a:cubicBezTo>
                <a:cubicBezTo>
                  <a:pt x="47" y="512"/>
                  <a:pt x="46" y="514"/>
                  <a:pt x="46" y="517"/>
                </a:cubicBezTo>
                <a:close/>
              </a:path>
            </a:pathLst>
          </a:custGeom>
          <a:solidFill>
            <a:schemeClr val="accent1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5" name="Freeform 8"/>
          <p:cNvSpPr>
            <a:spLocks/>
          </p:cNvSpPr>
          <p:nvPr/>
        </p:nvSpPr>
        <p:spPr bwMode="auto">
          <a:xfrm>
            <a:off x="5753109" y="2292097"/>
            <a:ext cx="139700" cy="152400"/>
          </a:xfrm>
          <a:custGeom>
            <a:avLst/>
            <a:gdLst>
              <a:gd name="T0" fmla="*/ 2 w 102"/>
              <a:gd name="T1" fmla="*/ 111 h 111"/>
              <a:gd name="T2" fmla="*/ 37 w 102"/>
              <a:gd name="T3" fmla="*/ 50 h 111"/>
              <a:gd name="T4" fmla="*/ 3 w 102"/>
              <a:gd name="T5" fmla="*/ 24 h 111"/>
              <a:gd name="T6" fmla="*/ 42 w 102"/>
              <a:gd name="T7" fmla="*/ 4 h 111"/>
              <a:gd name="T8" fmla="*/ 76 w 102"/>
              <a:gd name="T9" fmla="*/ 4 h 111"/>
              <a:gd name="T10" fmla="*/ 101 w 102"/>
              <a:gd name="T11" fmla="*/ 25 h 111"/>
              <a:gd name="T12" fmla="*/ 78 w 102"/>
              <a:gd name="T13" fmla="*/ 48 h 111"/>
              <a:gd name="T14" fmla="*/ 67 w 102"/>
              <a:gd name="T15" fmla="*/ 50 h 111"/>
              <a:gd name="T16" fmla="*/ 102 w 102"/>
              <a:gd name="T17" fmla="*/ 111 h 111"/>
              <a:gd name="T18" fmla="*/ 2 w 102"/>
              <a:gd name="T1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" h="111">
                <a:moveTo>
                  <a:pt x="2" y="111"/>
                </a:moveTo>
                <a:cubicBezTo>
                  <a:pt x="14" y="89"/>
                  <a:pt x="25" y="70"/>
                  <a:pt x="37" y="50"/>
                </a:cubicBezTo>
                <a:cubicBezTo>
                  <a:pt x="19" y="47"/>
                  <a:pt x="0" y="46"/>
                  <a:pt x="3" y="24"/>
                </a:cubicBezTo>
                <a:cubicBezTo>
                  <a:pt x="6" y="0"/>
                  <a:pt x="26" y="4"/>
                  <a:pt x="42" y="4"/>
                </a:cubicBezTo>
                <a:cubicBezTo>
                  <a:pt x="54" y="3"/>
                  <a:pt x="65" y="4"/>
                  <a:pt x="76" y="4"/>
                </a:cubicBezTo>
                <a:cubicBezTo>
                  <a:pt x="90" y="5"/>
                  <a:pt x="101" y="10"/>
                  <a:pt x="101" y="25"/>
                </a:cubicBezTo>
                <a:cubicBezTo>
                  <a:pt x="102" y="40"/>
                  <a:pt x="92" y="47"/>
                  <a:pt x="78" y="48"/>
                </a:cubicBezTo>
                <a:cubicBezTo>
                  <a:pt x="75" y="48"/>
                  <a:pt x="73" y="49"/>
                  <a:pt x="67" y="50"/>
                </a:cubicBezTo>
                <a:cubicBezTo>
                  <a:pt x="79" y="70"/>
                  <a:pt x="90" y="90"/>
                  <a:pt x="102" y="111"/>
                </a:cubicBezTo>
                <a:cubicBezTo>
                  <a:pt x="68" y="111"/>
                  <a:pt x="37" y="111"/>
                  <a:pt x="2" y="111"/>
                </a:cubicBezTo>
                <a:close/>
              </a:path>
            </a:pathLst>
          </a:custGeom>
          <a:solidFill>
            <a:schemeClr val="accent1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p47"/>
          <p:cNvSpPr txBox="1">
            <a:spLocks noGrp="1"/>
          </p:cNvSpPr>
          <p:nvPr>
            <p:ph type="title"/>
          </p:nvPr>
        </p:nvSpPr>
        <p:spPr>
          <a:xfrm>
            <a:off x="1215183" y="667567"/>
            <a:ext cx="6587431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Real Estate Infographics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96" name="Google Shape;2596;p47"/>
          <p:cNvSpPr txBox="1"/>
          <p:nvPr/>
        </p:nvSpPr>
        <p:spPr>
          <a:xfrm>
            <a:off x="934709" y="2660708"/>
            <a:ext cx="1787100" cy="56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7" name="Google Shape;2597;p47"/>
          <p:cNvSpPr txBox="1"/>
          <p:nvPr/>
        </p:nvSpPr>
        <p:spPr>
          <a:xfrm>
            <a:off x="4661581" y="1672480"/>
            <a:ext cx="1787100" cy="56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8" name="Google Shape;2598;p47"/>
          <p:cNvSpPr txBox="1"/>
          <p:nvPr/>
        </p:nvSpPr>
        <p:spPr>
          <a:xfrm>
            <a:off x="6448681" y="2607884"/>
            <a:ext cx="1789200" cy="56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9" name="Google Shape;2599;p47"/>
          <p:cNvSpPr txBox="1"/>
          <p:nvPr/>
        </p:nvSpPr>
        <p:spPr>
          <a:xfrm>
            <a:off x="2721803" y="1668780"/>
            <a:ext cx="1787100" cy="56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37" name="Google Shape;2637;p47"/>
          <p:cNvCxnSpPr>
            <a:stCxn id="2596" idx="2"/>
          </p:cNvCxnSpPr>
          <p:nvPr/>
        </p:nvCxnSpPr>
        <p:spPr>
          <a:xfrm>
            <a:off x="1828259" y="3227408"/>
            <a:ext cx="0" cy="28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38" name="Google Shape;2638;p47"/>
          <p:cNvCxnSpPr>
            <a:stCxn id="2599" idx="2"/>
          </p:cNvCxnSpPr>
          <p:nvPr/>
        </p:nvCxnSpPr>
        <p:spPr>
          <a:xfrm>
            <a:off x="3615353" y="2235480"/>
            <a:ext cx="0" cy="27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39" name="Google Shape;2639;p47"/>
          <p:cNvCxnSpPr>
            <a:stCxn id="2597" idx="2"/>
          </p:cNvCxnSpPr>
          <p:nvPr/>
        </p:nvCxnSpPr>
        <p:spPr>
          <a:xfrm>
            <a:off x="5555131" y="2239180"/>
            <a:ext cx="0" cy="26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40" name="Google Shape;2640;p47"/>
          <p:cNvCxnSpPr>
            <a:stCxn id="2598" idx="2"/>
          </p:cNvCxnSpPr>
          <p:nvPr/>
        </p:nvCxnSpPr>
        <p:spPr>
          <a:xfrm>
            <a:off x="7343281" y="3174584"/>
            <a:ext cx="0" cy="27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641" name="Google Shape;2641;p47"/>
          <p:cNvSpPr txBox="1"/>
          <p:nvPr/>
        </p:nvSpPr>
        <p:spPr>
          <a:xfrm>
            <a:off x="934699" y="3219535"/>
            <a:ext cx="1787100" cy="10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2" name="Google Shape;2642;p47"/>
          <p:cNvSpPr txBox="1"/>
          <p:nvPr/>
        </p:nvSpPr>
        <p:spPr>
          <a:xfrm>
            <a:off x="4661582" y="2228307"/>
            <a:ext cx="1787100" cy="10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3" name="Google Shape;2643;p47"/>
          <p:cNvSpPr txBox="1"/>
          <p:nvPr/>
        </p:nvSpPr>
        <p:spPr>
          <a:xfrm>
            <a:off x="6448688" y="3166710"/>
            <a:ext cx="1789200" cy="10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37150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4" name="Google Shape;2644;p47"/>
          <p:cNvSpPr txBox="1"/>
          <p:nvPr/>
        </p:nvSpPr>
        <p:spPr>
          <a:xfrm>
            <a:off x="2721799" y="2227607"/>
            <a:ext cx="1787100" cy="10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075376" y="2522653"/>
            <a:ext cx="3172411" cy="2325592"/>
          </a:xfrm>
          <a:custGeom>
            <a:avLst/>
            <a:gdLst>
              <a:gd name="T0" fmla="*/ 1035 w 1931"/>
              <a:gd name="T1" fmla="*/ 82 h 1414"/>
              <a:gd name="T2" fmla="*/ 1021 w 1931"/>
              <a:gd name="T3" fmla="*/ 165 h 1414"/>
              <a:gd name="T4" fmla="*/ 1111 w 1931"/>
              <a:gd name="T5" fmla="*/ 119 h 1414"/>
              <a:gd name="T6" fmla="*/ 1199 w 1931"/>
              <a:gd name="T7" fmla="*/ 312 h 1414"/>
              <a:gd name="T8" fmla="*/ 1280 w 1931"/>
              <a:gd name="T9" fmla="*/ 205 h 1414"/>
              <a:gd name="T10" fmla="*/ 1411 w 1931"/>
              <a:gd name="T11" fmla="*/ 334 h 1414"/>
              <a:gd name="T12" fmla="*/ 1495 w 1931"/>
              <a:gd name="T13" fmla="*/ 210 h 1414"/>
              <a:gd name="T14" fmla="*/ 1634 w 1931"/>
              <a:gd name="T15" fmla="*/ 308 h 1414"/>
              <a:gd name="T16" fmla="*/ 1717 w 1931"/>
              <a:gd name="T17" fmla="*/ 545 h 1414"/>
              <a:gd name="T18" fmla="*/ 1673 w 1931"/>
              <a:gd name="T19" fmla="*/ 625 h 1414"/>
              <a:gd name="T20" fmla="*/ 1735 w 1931"/>
              <a:gd name="T21" fmla="*/ 496 h 1414"/>
              <a:gd name="T22" fmla="*/ 1844 w 1931"/>
              <a:gd name="T23" fmla="*/ 476 h 1414"/>
              <a:gd name="T24" fmla="*/ 1896 w 1931"/>
              <a:gd name="T25" fmla="*/ 597 h 1414"/>
              <a:gd name="T26" fmla="*/ 1885 w 1931"/>
              <a:gd name="T27" fmla="*/ 801 h 1414"/>
              <a:gd name="T28" fmla="*/ 1838 w 1931"/>
              <a:gd name="T29" fmla="*/ 1185 h 1414"/>
              <a:gd name="T30" fmla="*/ 1775 w 1931"/>
              <a:gd name="T31" fmla="*/ 1307 h 1414"/>
              <a:gd name="T32" fmla="*/ 1725 w 1931"/>
              <a:gd name="T33" fmla="*/ 1275 h 1414"/>
              <a:gd name="T34" fmla="*/ 1679 w 1931"/>
              <a:gd name="T35" fmla="*/ 1121 h 1414"/>
              <a:gd name="T36" fmla="*/ 1680 w 1931"/>
              <a:gd name="T37" fmla="*/ 771 h 1414"/>
              <a:gd name="T38" fmla="*/ 1640 w 1931"/>
              <a:gd name="T39" fmla="*/ 1100 h 1414"/>
              <a:gd name="T40" fmla="*/ 1776 w 1931"/>
              <a:gd name="T41" fmla="*/ 1332 h 1414"/>
              <a:gd name="T42" fmla="*/ 1516 w 1931"/>
              <a:gd name="T43" fmla="*/ 1402 h 1414"/>
              <a:gd name="T44" fmla="*/ 1304 w 1931"/>
              <a:gd name="T45" fmla="*/ 1371 h 1414"/>
              <a:gd name="T46" fmla="*/ 900 w 1931"/>
              <a:gd name="T47" fmla="*/ 1350 h 1414"/>
              <a:gd name="T48" fmla="*/ 831 w 1931"/>
              <a:gd name="T49" fmla="*/ 1074 h 1414"/>
              <a:gd name="T50" fmla="*/ 798 w 1931"/>
              <a:gd name="T51" fmla="*/ 1224 h 1414"/>
              <a:gd name="T52" fmla="*/ 705 w 1931"/>
              <a:gd name="T53" fmla="*/ 1243 h 1414"/>
              <a:gd name="T54" fmla="*/ 711 w 1931"/>
              <a:gd name="T55" fmla="*/ 1301 h 1414"/>
              <a:gd name="T56" fmla="*/ 582 w 1931"/>
              <a:gd name="T57" fmla="*/ 1046 h 1414"/>
              <a:gd name="T58" fmla="*/ 490 w 1931"/>
              <a:gd name="T59" fmla="*/ 1044 h 1414"/>
              <a:gd name="T60" fmla="*/ 539 w 1931"/>
              <a:gd name="T61" fmla="*/ 1290 h 1414"/>
              <a:gd name="T62" fmla="*/ 482 w 1931"/>
              <a:gd name="T63" fmla="*/ 1320 h 1414"/>
              <a:gd name="T64" fmla="*/ 408 w 1931"/>
              <a:gd name="T65" fmla="*/ 1272 h 1414"/>
              <a:gd name="T66" fmla="*/ 410 w 1931"/>
              <a:gd name="T67" fmla="*/ 1171 h 1414"/>
              <a:gd name="T68" fmla="*/ 353 w 1931"/>
              <a:gd name="T69" fmla="*/ 967 h 1414"/>
              <a:gd name="T70" fmla="*/ 292 w 1931"/>
              <a:gd name="T71" fmla="*/ 935 h 1414"/>
              <a:gd name="T72" fmla="*/ 290 w 1931"/>
              <a:gd name="T73" fmla="*/ 1317 h 1414"/>
              <a:gd name="T74" fmla="*/ 167 w 1931"/>
              <a:gd name="T75" fmla="*/ 1345 h 1414"/>
              <a:gd name="T76" fmla="*/ 106 w 1931"/>
              <a:gd name="T77" fmla="*/ 1004 h 1414"/>
              <a:gd name="T78" fmla="*/ 50 w 1931"/>
              <a:gd name="T79" fmla="*/ 781 h 1414"/>
              <a:gd name="T80" fmla="*/ 8 w 1931"/>
              <a:gd name="T81" fmla="*/ 345 h 1414"/>
              <a:gd name="T82" fmla="*/ 150 w 1931"/>
              <a:gd name="T83" fmla="*/ 220 h 1414"/>
              <a:gd name="T84" fmla="*/ 233 w 1931"/>
              <a:gd name="T85" fmla="*/ 255 h 1414"/>
              <a:gd name="T86" fmla="*/ 308 w 1931"/>
              <a:gd name="T87" fmla="*/ 373 h 1414"/>
              <a:gd name="T88" fmla="*/ 552 w 1931"/>
              <a:gd name="T89" fmla="*/ 186 h 1414"/>
              <a:gd name="T90" fmla="*/ 650 w 1931"/>
              <a:gd name="T91" fmla="*/ 64 h 1414"/>
              <a:gd name="T92" fmla="*/ 759 w 1931"/>
              <a:gd name="T93" fmla="*/ 186 h 1414"/>
              <a:gd name="T94" fmla="*/ 902 w 1931"/>
              <a:gd name="T95" fmla="*/ 78 h 1414"/>
              <a:gd name="T96" fmla="*/ 993 w 1931"/>
              <a:gd name="T97" fmla="*/ 708 h 1414"/>
              <a:gd name="T98" fmla="*/ 569 w 1931"/>
              <a:gd name="T99" fmla="*/ 594 h 1414"/>
              <a:gd name="T100" fmla="*/ 1587 w 1931"/>
              <a:gd name="T101" fmla="*/ 1167 h 1414"/>
              <a:gd name="T102" fmla="*/ 1632 w 1931"/>
              <a:gd name="T103" fmla="*/ 553 h 1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31" h="1414">
                <a:moveTo>
                  <a:pt x="959" y="0"/>
                </a:moveTo>
                <a:cubicBezTo>
                  <a:pt x="965" y="0"/>
                  <a:pt x="972" y="0"/>
                  <a:pt x="979" y="0"/>
                </a:cubicBezTo>
                <a:cubicBezTo>
                  <a:pt x="1001" y="7"/>
                  <a:pt x="1023" y="16"/>
                  <a:pt x="1031" y="38"/>
                </a:cubicBezTo>
                <a:cubicBezTo>
                  <a:pt x="1036" y="52"/>
                  <a:pt x="1031" y="69"/>
                  <a:pt x="1035" y="82"/>
                </a:cubicBezTo>
                <a:cubicBezTo>
                  <a:pt x="1042" y="103"/>
                  <a:pt x="1031" y="115"/>
                  <a:pt x="1021" y="129"/>
                </a:cubicBezTo>
                <a:cubicBezTo>
                  <a:pt x="1010" y="146"/>
                  <a:pt x="1001" y="165"/>
                  <a:pt x="991" y="184"/>
                </a:cubicBezTo>
                <a:cubicBezTo>
                  <a:pt x="1004" y="191"/>
                  <a:pt x="1013" y="196"/>
                  <a:pt x="1026" y="203"/>
                </a:cubicBezTo>
                <a:cubicBezTo>
                  <a:pt x="1023" y="188"/>
                  <a:pt x="1019" y="175"/>
                  <a:pt x="1021" y="165"/>
                </a:cubicBezTo>
                <a:cubicBezTo>
                  <a:pt x="1023" y="154"/>
                  <a:pt x="1033" y="145"/>
                  <a:pt x="1040" y="136"/>
                </a:cubicBezTo>
                <a:cubicBezTo>
                  <a:pt x="1044" y="130"/>
                  <a:pt x="1050" y="125"/>
                  <a:pt x="1056" y="122"/>
                </a:cubicBezTo>
                <a:cubicBezTo>
                  <a:pt x="1065" y="117"/>
                  <a:pt x="1074" y="111"/>
                  <a:pt x="1083" y="111"/>
                </a:cubicBezTo>
                <a:cubicBezTo>
                  <a:pt x="1092" y="110"/>
                  <a:pt x="1102" y="115"/>
                  <a:pt x="1111" y="119"/>
                </a:cubicBezTo>
                <a:cubicBezTo>
                  <a:pt x="1128" y="127"/>
                  <a:pt x="1150" y="132"/>
                  <a:pt x="1159" y="145"/>
                </a:cubicBezTo>
                <a:cubicBezTo>
                  <a:pt x="1176" y="171"/>
                  <a:pt x="1185" y="202"/>
                  <a:pt x="1176" y="236"/>
                </a:cubicBezTo>
                <a:cubicBezTo>
                  <a:pt x="1173" y="245"/>
                  <a:pt x="1175" y="257"/>
                  <a:pt x="1178" y="267"/>
                </a:cubicBezTo>
                <a:cubicBezTo>
                  <a:pt x="1184" y="282"/>
                  <a:pt x="1196" y="296"/>
                  <a:pt x="1199" y="312"/>
                </a:cubicBezTo>
                <a:cubicBezTo>
                  <a:pt x="1205" y="339"/>
                  <a:pt x="1211" y="366"/>
                  <a:pt x="1238" y="387"/>
                </a:cubicBezTo>
                <a:cubicBezTo>
                  <a:pt x="1256" y="373"/>
                  <a:pt x="1275" y="357"/>
                  <a:pt x="1298" y="338"/>
                </a:cubicBezTo>
                <a:cubicBezTo>
                  <a:pt x="1278" y="332"/>
                  <a:pt x="1266" y="324"/>
                  <a:pt x="1268" y="307"/>
                </a:cubicBezTo>
                <a:cubicBezTo>
                  <a:pt x="1271" y="273"/>
                  <a:pt x="1274" y="238"/>
                  <a:pt x="1280" y="205"/>
                </a:cubicBezTo>
                <a:cubicBezTo>
                  <a:pt x="1286" y="173"/>
                  <a:pt x="1303" y="159"/>
                  <a:pt x="1331" y="163"/>
                </a:cubicBezTo>
                <a:cubicBezTo>
                  <a:pt x="1357" y="167"/>
                  <a:pt x="1381" y="177"/>
                  <a:pt x="1393" y="204"/>
                </a:cubicBezTo>
                <a:cubicBezTo>
                  <a:pt x="1399" y="217"/>
                  <a:pt x="1407" y="230"/>
                  <a:pt x="1415" y="242"/>
                </a:cubicBezTo>
                <a:cubicBezTo>
                  <a:pt x="1437" y="273"/>
                  <a:pt x="1436" y="304"/>
                  <a:pt x="1411" y="334"/>
                </a:cubicBezTo>
                <a:cubicBezTo>
                  <a:pt x="1419" y="340"/>
                  <a:pt x="1427" y="346"/>
                  <a:pt x="1436" y="350"/>
                </a:cubicBezTo>
                <a:cubicBezTo>
                  <a:pt x="1445" y="355"/>
                  <a:pt x="1452" y="366"/>
                  <a:pt x="1466" y="359"/>
                </a:cubicBezTo>
                <a:cubicBezTo>
                  <a:pt x="1481" y="351"/>
                  <a:pt x="1480" y="339"/>
                  <a:pt x="1482" y="327"/>
                </a:cubicBezTo>
                <a:cubicBezTo>
                  <a:pt x="1486" y="288"/>
                  <a:pt x="1489" y="249"/>
                  <a:pt x="1495" y="210"/>
                </a:cubicBezTo>
                <a:cubicBezTo>
                  <a:pt x="1500" y="179"/>
                  <a:pt x="1521" y="159"/>
                  <a:pt x="1545" y="158"/>
                </a:cubicBezTo>
                <a:cubicBezTo>
                  <a:pt x="1573" y="157"/>
                  <a:pt x="1602" y="179"/>
                  <a:pt x="1610" y="208"/>
                </a:cubicBezTo>
                <a:cubicBezTo>
                  <a:pt x="1617" y="233"/>
                  <a:pt x="1624" y="259"/>
                  <a:pt x="1630" y="285"/>
                </a:cubicBezTo>
                <a:cubicBezTo>
                  <a:pt x="1632" y="292"/>
                  <a:pt x="1634" y="300"/>
                  <a:pt x="1634" y="308"/>
                </a:cubicBezTo>
                <a:cubicBezTo>
                  <a:pt x="1632" y="338"/>
                  <a:pt x="1633" y="339"/>
                  <a:pt x="1661" y="345"/>
                </a:cubicBezTo>
                <a:cubicBezTo>
                  <a:pt x="1681" y="350"/>
                  <a:pt x="1696" y="370"/>
                  <a:pt x="1696" y="391"/>
                </a:cubicBezTo>
                <a:cubicBezTo>
                  <a:pt x="1696" y="398"/>
                  <a:pt x="1698" y="406"/>
                  <a:pt x="1699" y="413"/>
                </a:cubicBezTo>
                <a:cubicBezTo>
                  <a:pt x="1706" y="457"/>
                  <a:pt x="1713" y="501"/>
                  <a:pt x="1717" y="545"/>
                </a:cubicBezTo>
                <a:cubicBezTo>
                  <a:pt x="1718" y="553"/>
                  <a:pt x="1708" y="565"/>
                  <a:pt x="1700" y="570"/>
                </a:cubicBezTo>
                <a:cubicBezTo>
                  <a:pt x="1684" y="579"/>
                  <a:pt x="1666" y="584"/>
                  <a:pt x="1647" y="592"/>
                </a:cubicBezTo>
                <a:cubicBezTo>
                  <a:pt x="1653" y="609"/>
                  <a:pt x="1659" y="625"/>
                  <a:pt x="1666" y="646"/>
                </a:cubicBezTo>
                <a:cubicBezTo>
                  <a:pt x="1669" y="636"/>
                  <a:pt x="1672" y="631"/>
                  <a:pt x="1673" y="625"/>
                </a:cubicBezTo>
                <a:cubicBezTo>
                  <a:pt x="1676" y="601"/>
                  <a:pt x="1689" y="585"/>
                  <a:pt x="1711" y="577"/>
                </a:cubicBezTo>
                <a:cubicBezTo>
                  <a:pt x="1724" y="572"/>
                  <a:pt x="1736" y="566"/>
                  <a:pt x="1748" y="561"/>
                </a:cubicBezTo>
                <a:cubicBezTo>
                  <a:pt x="1759" y="557"/>
                  <a:pt x="1760" y="551"/>
                  <a:pt x="1754" y="540"/>
                </a:cubicBezTo>
                <a:cubicBezTo>
                  <a:pt x="1746" y="526"/>
                  <a:pt x="1738" y="511"/>
                  <a:pt x="1735" y="496"/>
                </a:cubicBezTo>
                <a:cubicBezTo>
                  <a:pt x="1732" y="483"/>
                  <a:pt x="1739" y="468"/>
                  <a:pt x="1737" y="455"/>
                </a:cubicBezTo>
                <a:cubicBezTo>
                  <a:pt x="1733" y="424"/>
                  <a:pt x="1757" y="398"/>
                  <a:pt x="1792" y="398"/>
                </a:cubicBezTo>
                <a:cubicBezTo>
                  <a:pt x="1821" y="398"/>
                  <a:pt x="1846" y="426"/>
                  <a:pt x="1844" y="457"/>
                </a:cubicBezTo>
                <a:cubicBezTo>
                  <a:pt x="1844" y="464"/>
                  <a:pt x="1841" y="471"/>
                  <a:pt x="1844" y="476"/>
                </a:cubicBezTo>
                <a:cubicBezTo>
                  <a:pt x="1849" y="492"/>
                  <a:pt x="1844" y="502"/>
                  <a:pt x="1832" y="511"/>
                </a:cubicBezTo>
                <a:cubicBezTo>
                  <a:pt x="1813" y="526"/>
                  <a:pt x="1814" y="546"/>
                  <a:pt x="1835" y="559"/>
                </a:cubicBezTo>
                <a:cubicBezTo>
                  <a:pt x="1841" y="562"/>
                  <a:pt x="1849" y="564"/>
                  <a:pt x="1855" y="568"/>
                </a:cubicBezTo>
                <a:cubicBezTo>
                  <a:pt x="1869" y="577"/>
                  <a:pt x="1889" y="584"/>
                  <a:pt x="1896" y="597"/>
                </a:cubicBezTo>
                <a:cubicBezTo>
                  <a:pt x="1920" y="644"/>
                  <a:pt x="1930" y="695"/>
                  <a:pt x="1930" y="747"/>
                </a:cubicBezTo>
                <a:cubicBezTo>
                  <a:pt x="1931" y="777"/>
                  <a:pt x="1921" y="782"/>
                  <a:pt x="1894" y="775"/>
                </a:cubicBezTo>
                <a:cubicBezTo>
                  <a:pt x="1891" y="774"/>
                  <a:pt x="1888" y="773"/>
                  <a:pt x="1885" y="773"/>
                </a:cubicBezTo>
                <a:cubicBezTo>
                  <a:pt x="1885" y="783"/>
                  <a:pt x="1884" y="792"/>
                  <a:pt x="1885" y="801"/>
                </a:cubicBezTo>
                <a:cubicBezTo>
                  <a:pt x="1891" y="854"/>
                  <a:pt x="1900" y="905"/>
                  <a:pt x="1904" y="958"/>
                </a:cubicBezTo>
                <a:cubicBezTo>
                  <a:pt x="1907" y="1010"/>
                  <a:pt x="1906" y="1063"/>
                  <a:pt x="1906" y="1116"/>
                </a:cubicBezTo>
                <a:cubicBezTo>
                  <a:pt x="1906" y="1126"/>
                  <a:pt x="1907" y="1137"/>
                  <a:pt x="1891" y="1139"/>
                </a:cubicBezTo>
                <a:cubicBezTo>
                  <a:pt x="1849" y="1144"/>
                  <a:pt x="1849" y="1144"/>
                  <a:pt x="1838" y="1185"/>
                </a:cubicBezTo>
                <a:cubicBezTo>
                  <a:pt x="1838" y="1187"/>
                  <a:pt x="1837" y="1188"/>
                  <a:pt x="1837" y="1189"/>
                </a:cubicBezTo>
                <a:cubicBezTo>
                  <a:pt x="1825" y="1227"/>
                  <a:pt x="1814" y="1263"/>
                  <a:pt x="1832" y="1303"/>
                </a:cubicBezTo>
                <a:cubicBezTo>
                  <a:pt x="1841" y="1322"/>
                  <a:pt x="1828" y="1334"/>
                  <a:pt x="1807" y="1334"/>
                </a:cubicBezTo>
                <a:cubicBezTo>
                  <a:pt x="1785" y="1335"/>
                  <a:pt x="1772" y="1328"/>
                  <a:pt x="1775" y="1307"/>
                </a:cubicBezTo>
                <a:cubicBezTo>
                  <a:pt x="1760" y="1308"/>
                  <a:pt x="1745" y="1311"/>
                  <a:pt x="1731" y="1311"/>
                </a:cubicBezTo>
                <a:cubicBezTo>
                  <a:pt x="1724" y="1311"/>
                  <a:pt x="1718" y="1305"/>
                  <a:pt x="1711" y="1302"/>
                </a:cubicBezTo>
                <a:cubicBezTo>
                  <a:pt x="1714" y="1296"/>
                  <a:pt x="1718" y="1290"/>
                  <a:pt x="1721" y="1285"/>
                </a:cubicBezTo>
                <a:cubicBezTo>
                  <a:pt x="1723" y="1281"/>
                  <a:pt x="1724" y="1278"/>
                  <a:pt x="1725" y="1275"/>
                </a:cubicBezTo>
                <a:cubicBezTo>
                  <a:pt x="1751" y="1280"/>
                  <a:pt x="1773" y="1260"/>
                  <a:pt x="1766" y="1235"/>
                </a:cubicBezTo>
                <a:cubicBezTo>
                  <a:pt x="1757" y="1205"/>
                  <a:pt x="1746" y="1176"/>
                  <a:pt x="1735" y="1146"/>
                </a:cubicBezTo>
                <a:cubicBezTo>
                  <a:pt x="1734" y="1143"/>
                  <a:pt x="1728" y="1138"/>
                  <a:pt x="1726" y="1139"/>
                </a:cubicBezTo>
                <a:cubicBezTo>
                  <a:pt x="1706" y="1143"/>
                  <a:pt x="1693" y="1130"/>
                  <a:pt x="1679" y="1121"/>
                </a:cubicBezTo>
                <a:cubicBezTo>
                  <a:pt x="1675" y="1118"/>
                  <a:pt x="1671" y="1110"/>
                  <a:pt x="1672" y="1104"/>
                </a:cubicBezTo>
                <a:cubicBezTo>
                  <a:pt x="1674" y="1059"/>
                  <a:pt x="1679" y="1013"/>
                  <a:pt x="1680" y="967"/>
                </a:cubicBezTo>
                <a:cubicBezTo>
                  <a:pt x="1682" y="909"/>
                  <a:pt x="1681" y="850"/>
                  <a:pt x="1681" y="792"/>
                </a:cubicBezTo>
                <a:cubicBezTo>
                  <a:pt x="1681" y="787"/>
                  <a:pt x="1681" y="782"/>
                  <a:pt x="1680" y="771"/>
                </a:cubicBezTo>
                <a:cubicBezTo>
                  <a:pt x="1676" y="779"/>
                  <a:pt x="1674" y="781"/>
                  <a:pt x="1674" y="783"/>
                </a:cubicBezTo>
                <a:cubicBezTo>
                  <a:pt x="1665" y="819"/>
                  <a:pt x="1655" y="855"/>
                  <a:pt x="1647" y="892"/>
                </a:cubicBezTo>
                <a:cubicBezTo>
                  <a:pt x="1643" y="908"/>
                  <a:pt x="1636" y="926"/>
                  <a:pt x="1640" y="940"/>
                </a:cubicBezTo>
                <a:cubicBezTo>
                  <a:pt x="1657" y="994"/>
                  <a:pt x="1653" y="1046"/>
                  <a:pt x="1640" y="1100"/>
                </a:cubicBezTo>
                <a:cubicBezTo>
                  <a:pt x="1633" y="1128"/>
                  <a:pt x="1626" y="1157"/>
                  <a:pt x="1641" y="1185"/>
                </a:cubicBezTo>
                <a:cubicBezTo>
                  <a:pt x="1644" y="1191"/>
                  <a:pt x="1642" y="1200"/>
                  <a:pt x="1639" y="1206"/>
                </a:cubicBezTo>
                <a:cubicBezTo>
                  <a:pt x="1630" y="1230"/>
                  <a:pt x="1620" y="1253"/>
                  <a:pt x="1610" y="1277"/>
                </a:cubicBezTo>
                <a:cubicBezTo>
                  <a:pt x="1664" y="1295"/>
                  <a:pt x="1717" y="1313"/>
                  <a:pt x="1776" y="1332"/>
                </a:cubicBezTo>
                <a:cubicBezTo>
                  <a:pt x="1757" y="1347"/>
                  <a:pt x="1743" y="1367"/>
                  <a:pt x="1725" y="1373"/>
                </a:cubicBezTo>
                <a:cubicBezTo>
                  <a:pt x="1686" y="1386"/>
                  <a:pt x="1644" y="1394"/>
                  <a:pt x="1603" y="1400"/>
                </a:cubicBezTo>
                <a:cubicBezTo>
                  <a:pt x="1580" y="1404"/>
                  <a:pt x="1555" y="1414"/>
                  <a:pt x="1532" y="1400"/>
                </a:cubicBezTo>
                <a:cubicBezTo>
                  <a:pt x="1528" y="1398"/>
                  <a:pt x="1522" y="1402"/>
                  <a:pt x="1516" y="1402"/>
                </a:cubicBezTo>
                <a:cubicBezTo>
                  <a:pt x="1487" y="1405"/>
                  <a:pt x="1457" y="1410"/>
                  <a:pt x="1427" y="1411"/>
                </a:cubicBezTo>
                <a:cubicBezTo>
                  <a:pt x="1397" y="1412"/>
                  <a:pt x="1367" y="1409"/>
                  <a:pt x="1337" y="1408"/>
                </a:cubicBezTo>
                <a:cubicBezTo>
                  <a:pt x="1326" y="1407"/>
                  <a:pt x="1315" y="1407"/>
                  <a:pt x="1304" y="1406"/>
                </a:cubicBezTo>
                <a:cubicBezTo>
                  <a:pt x="1304" y="1393"/>
                  <a:pt x="1304" y="1383"/>
                  <a:pt x="1304" y="1371"/>
                </a:cubicBezTo>
                <a:cubicBezTo>
                  <a:pt x="1291" y="1372"/>
                  <a:pt x="1281" y="1373"/>
                  <a:pt x="1270" y="1373"/>
                </a:cubicBezTo>
                <a:cubicBezTo>
                  <a:pt x="1228" y="1377"/>
                  <a:pt x="1185" y="1384"/>
                  <a:pt x="1143" y="1383"/>
                </a:cubicBezTo>
                <a:cubicBezTo>
                  <a:pt x="1067" y="1380"/>
                  <a:pt x="990" y="1373"/>
                  <a:pt x="914" y="1367"/>
                </a:cubicBezTo>
                <a:cubicBezTo>
                  <a:pt x="909" y="1366"/>
                  <a:pt x="900" y="1356"/>
                  <a:pt x="900" y="1350"/>
                </a:cubicBezTo>
                <a:cubicBezTo>
                  <a:pt x="898" y="1338"/>
                  <a:pt x="894" y="1333"/>
                  <a:pt x="882" y="1331"/>
                </a:cubicBezTo>
                <a:cubicBezTo>
                  <a:pt x="866" y="1329"/>
                  <a:pt x="857" y="1321"/>
                  <a:pt x="856" y="1304"/>
                </a:cubicBezTo>
                <a:cubicBezTo>
                  <a:pt x="855" y="1280"/>
                  <a:pt x="852" y="1257"/>
                  <a:pt x="849" y="1234"/>
                </a:cubicBezTo>
                <a:cubicBezTo>
                  <a:pt x="843" y="1181"/>
                  <a:pt x="836" y="1127"/>
                  <a:pt x="831" y="1074"/>
                </a:cubicBezTo>
                <a:cubicBezTo>
                  <a:pt x="826" y="1026"/>
                  <a:pt x="825" y="978"/>
                  <a:pt x="822" y="925"/>
                </a:cubicBezTo>
                <a:cubicBezTo>
                  <a:pt x="815" y="964"/>
                  <a:pt x="807" y="998"/>
                  <a:pt x="803" y="1032"/>
                </a:cubicBezTo>
                <a:cubicBezTo>
                  <a:pt x="796" y="1087"/>
                  <a:pt x="791" y="1142"/>
                  <a:pt x="785" y="1197"/>
                </a:cubicBezTo>
                <a:cubicBezTo>
                  <a:pt x="783" y="1210"/>
                  <a:pt x="784" y="1218"/>
                  <a:pt x="798" y="1224"/>
                </a:cubicBezTo>
                <a:cubicBezTo>
                  <a:pt x="812" y="1231"/>
                  <a:pt x="833" y="1232"/>
                  <a:pt x="838" y="1256"/>
                </a:cubicBezTo>
                <a:cubicBezTo>
                  <a:pt x="831" y="1259"/>
                  <a:pt x="824" y="1263"/>
                  <a:pt x="818" y="1263"/>
                </a:cubicBezTo>
                <a:cubicBezTo>
                  <a:pt x="793" y="1260"/>
                  <a:pt x="767" y="1256"/>
                  <a:pt x="742" y="1252"/>
                </a:cubicBezTo>
                <a:cubicBezTo>
                  <a:pt x="730" y="1249"/>
                  <a:pt x="718" y="1246"/>
                  <a:pt x="705" y="1243"/>
                </a:cubicBezTo>
                <a:cubicBezTo>
                  <a:pt x="705" y="1245"/>
                  <a:pt x="704" y="1247"/>
                  <a:pt x="704" y="1248"/>
                </a:cubicBezTo>
                <a:cubicBezTo>
                  <a:pt x="710" y="1255"/>
                  <a:pt x="718" y="1262"/>
                  <a:pt x="724" y="1270"/>
                </a:cubicBezTo>
                <a:cubicBezTo>
                  <a:pt x="729" y="1276"/>
                  <a:pt x="731" y="1284"/>
                  <a:pt x="735" y="1292"/>
                </a:cubicBezTo>
                <a:cubicBezTo>
                  <a:pt x="727" y="1295"/>
                  <a:pt x="719" y="1301"/>
                  <a:pt x="711" y="1301"/>
                </a:cubicBezTo>
                <a:cubicBezTo>
                  <a:pt x="675" y="1300"/>
                  <a:pt x="642" y="1288"/>
                  <a:pt x="611" y="1270"/>
                </a:cubicBezTo>
                <a:cubicBezTo>
                  <a:pt x="605" y="1267"/>
                  <a:pt x="599" y="1256"/>
                  <a:pt x="598" y="1248"/>
                </a:cubicBezTo>
                <a:cubicBezTo>
                  <a:pt x="596" y="1217"/>
                  <a:pt x="599" y="1186"/>
                  <a:pt x="596" y="1155"/>
                </a:cubicBezTo>
                <a:cubicBezTo>
                  <a:pt x="593" y="1119"/>
                  <a:pt x="586" y="1083"/>
                  <a:pt x="582" y="1046"/>
                </a:cubicBezTo>
                <a:cubicBezTo>
                  <a:pt x="578" y="1016"/>
                  <a:pt x="576" y="986"/>
                  <a:pt x="573" y="956"/>
                </a:cubicBezTo>
                <a:cubicBezTo>
                  <a:pt x="559" y="956"/>
                  <a:pt x="546" y="956"/>
                  <a:pt x="534" y="956"/>
                </a:cubicBezTo>
                <a:cubicBezTo>
                  <a:pt x="530" y="956"/>
                  <a:pt x="525" y="958"/>
                  <a:pt x="524" y="960"/>
                </a:cubicBezTo>
                <a:cubicBezTo>
                  <a:pt x="512" y="988"/>
                  <a:pt x="494" y="1015"/>
                  <a:pt x="490" y="1044"/>
                </a:cubicBezTo>
                <a:cubicBezTo>
                  <a:pt x="483" y="1093"/>
                  <a:pt x="482" y="1144"/>
                  <a:pt x="484" y="1193"/>
                </a:cubicBezTo>
                <a:cubicBezTo>
                  <a:pt x="484" y="1225"/>
                  <a:pt x="493" y="1256"/>
                  <a:pt x="525" y="1273"/>
                </a:cubicBezTo>
                <a:cubicBezTo>
                  <a:pt x="528" y="1274"/>
                  <a:pt x="532" y="1276"/>
                  <a:pt x="534" y="1278"/>
                </a:cubicBezTo>
                <a:cubicBezTo>
                  <a:pt x="536" y="1281"/>
                  <a:pt x="540" y="1286"/>
                  <a:pt x="539" y="1290"/>
                </a:cubicBezTo>
                <a:cubicBezTo>
                  <a:pt x="538" y="1293"/>
                  <a:pt x="533" y="1297"/>
                  <a:pt x="529" y="1298"/>
                </a:cubicBezTo>
                <a:cubicBezTo>
                  <a:pt x="521" y="1299"/>
                  <a:pt x="512" y="1299"/>
                  <a:pt x="504" y="1300"/>
                </a:cubicBezTo>
                <a:cubicBezTo>
                  <a:pt x="505" y="1302"/>
                  <a:pt x="506" y="1304"/>
                  <a:pt x="507" y="1306"/>
                </a:cubicBezTo>
                <a:cubicBezTo>
                  <a:pt x="499" y="1311"/>
                  <a:pt x="491" y="1318"/>
                  <a:pt x="482" y="1320"/>
                </a:cubicBezTo>
                <a:cubicBezTo>
                  <a:pt x="472" y="1322"/>
                  <a:pt x="461" y="1320"/>
                  <a:pt x="451" y="1319"/>
                </a:cubicBezTo>
                <a:cubicBezTo>
                  <a:pt x="433" y="1317"/>
                  <a:pt x="420" y="1310"/>
                  <a:pt x="418" y="1290"/>
                </a:cubicBezTo>
                <a:cubicBezTo>
                  <a:pt x="418" y="1284"/>
                  <a:pt x="414" y="1277"/>
                  <a:pt x="412" y="1271"/>
                </a:cubicBezTo>
                <a:cubicBezTo>
                  <a:pt x="410" y="1271"/>
                  <a:pt x="409" y="1271"/>
                  <a:pt x="408" y="1272"/>
                </a:cubicBezTo>
                <a:cubicBezTo>
                  <a:pt x="406" y="1281"/>
                  <a:pt x="404" y="1291"/>
                  <a:pt x="402" y="1300"/>
                </a:cubicBezTo>
                <a:cubicBezTo>
                  <a:pt x="395" y="1282"/>
                  <a:pt x="393" y="1263"/>
                  <a:pt x="387" y="1246"/>
                </a:cubicBezTo>
                <a:cubicBezTo>
                  <a:pt x="379" y="1223"/>
                  <a:pt x="387" y="1207"/>
                  <a:pt x="402" y="1190"/>
                </a:cubicBezTo>
                <a:cubicBezTo>
                  <a:pt x="406" y="1185"/>
                  <a:pt x="411" y="1178"/>
                  <a:pt x="410" y="1171"/>
                </a:cubicBezTo>
                <a:cubicBezTo>
                  <a:pt x="410" y="1145"/>
                  <a:pt x="406" y="1119"/>
                  <a:pt x="407" y="1093"/>
                </a:cubicBezTo>
                <a:cubicBezTo>
                  <a:pt x="408" y="1050"/>
                  <a:pt x="411" y="1006"/>
                  <a:pt x="413" y="960"/>
                </a:cubicBezTo>
                <a:cubicBezTo>
                  <a:pt x="406" y="961"/>
                  <a:pt x="397" y="961"/>
                  <a:pt x="388" y="962"/>
                </a:cubicBezTo>
                <a:cubicBezTo>
                  <a:pt x="376" y="964"/>
                  <a:pt x="364" y="966"/>
                  <a:pt x="353" y="967"/>
                </a:cubicBezTo>
                <a:cubicBezTo>
                  <a:pt x="337" y="969"/>
                  <a:pt x="330" y="963"/>
                  <a:pt x="330" y="946"/>
                </a:cubicBezTo>
                <a:cubicBezTo>
                  <a:pt x="330" y="908"/>
                  <a:pt x="327" y="870"/>
                  <a:pt x="325" y="833"/>
                </a:cubicBezTo>
                <a:cubicBezTo>
                  <a:pt x="303" y="834"/>
                  <a:pt x="299" y="846"/>
                  <a:pt x="298" y="861"/>
                </a:cubicBezTo>
                <a:cubicBezTo>
                  <a:pt x="296" y="886"/>
                  <a:pt x="295" y="911"/>
                  <a:pt x="292" y="935"/>
                </a:cubicBezTo>
                <a:cubicBezTo>
                  <a:pt x="287" y="970"/>
                  <a:pt x="278" y="1004"/>
                  <a:pt x="274" y="1039"/>
                </a:cubicBezTo>
                <a:cubicBezTo>
                  <a:pt x="265" y="1108"/>
                  <a:pt x="259" y="1178"/>
                  <a:pt x="252" y="1247"/>
                </a:cubicBezTo>
                <a:cubicBezTo>
                  <a:pt x="249" y="1267"/>
                  <a:pt x="256" y="1281"/>
                  <a:pt x="270" y="1293"/>
                </a:cubicBezTo>
                <a:cubicBezTo>
                  <a:pt x="278" y="1300"/>
                  <a:pt x="285" y="1308"/>
                  <a:pt x="290" y="1317"/>
                </a:cubicBezTo>
                <a:cubicBezTo>
                  <a:pt x="292" y="1320"/>
                  <a:pt x="287" y="1331"/>
                  <a:pt x="286" y="1331"/>
                </a:cubicBezTo>
                <a:cubicBezTo>
                  <a:pt x="261" y="1330"/>
                  <a:pt x="233" y="1335"/>
                  <a:pt x="213" y="1324"/>
                </a:cubicBezTo>
                <a:cubicBezTo>
                  <a:pt x="198" y="1316"/>
                  <a:pt x="185" y="1313"/>
                  <a:pt x="171" y="1310"/>
                </a:cubicBezTo>
                <a:cubicBezTo>
                  <a:pt x="170" y="1323"/>
                  <a:pt x="173" y="1337"/>
                  <a:pt x="167" y="1345"/>
                </a:cubicBezTo>
                <a:cubicBezTo>
                  <a:pt x="155" y="1363"/>
                  <a:pt x="96" y="1351"/>
                  <a:pt x="92" y="1330"/>
                </a:cubicBezTo>
                <a:cubicBezTo>
                  <a:pt x="85" y="1290"/>
                  <a:pt x="79" y="1250"/>
                  <a:pt x="81" y="1210"/>
                </a:cubicBezTo>
                <a:cubicBezTo>
                  <a:pt x="83" y="1156"/>
                  <a:pt x="92" y="1103"/>
                  <a:pt x="99" y="1050"/>
                </a:cubicBezTo>
                <a:cubicBezTo>
                  <a:pt x="100" y="1034"/>
                  <a:pt x="102" y="1019"/>
                  <a:pt x="106" y="1004"/>
                </a:cubicBezTo>
                <a:cubicBezTo>
                  <a:pt x="119" y="961"/>
                  <a:pt x="127" y="919"/>
                  <a:pt x="105" y="876"/>
                </a:cubicBezTo>
                <a:cubicBezTo>
                  <a:pt x="101" y="868"/>
                  <a:pt x="102" y="859"/>
                  <a:pt x="99" y="851"/>
                </a:cubicBezTo>
                <a:cubicBezTo>
                  <a:pt x="96" y="844"/>
                  <a:pt x="90" y="837"/>
                  <a:pt x="84" y="833"/>
                </a:cubicBezTo>
                <a:cubicBezTo>
                  <a:pt x="64" y="821"/>
                  <a:pt x="47" y="809"/>
                  <a:pt x="50" y="781"/>
                </a:cubicBezTo>
                <a:cubicBezTo>
                  <a:pt x="52" y="766"/>
                  <a:pt x="51" y="749"/>
                  <a:pt x="51" y="735"/>
                </a:cubicBezTo>
                <a:cubicBezTo>
                  <a:pt x="17" y="725"/>
                  <a:pt x="17" y="725"/>
                  <a:pt x="15" y="692"/>
                </a:cubicBezTo>
                <a:cubicBezTo>
                  <a:pt x="10" y="627"/>
                  <a:pt x="3" y="563"/>
                  <a:pt x="1" y="498"/>
                </a:cubicBezTo>
                <a:cubicBezTo>
                  <a:pt x="0" y="447"/>
                  <a:pt x="4" y="396"/>
                  <a:pt x="8" y="345"/>
                </a:cubicBezTo>
                <a:cubicBezTo>
                  <a:pt x="10" y="332"/>
                  <a:pt x="20" y="316"/>
                  <a:pt x="31" y="308"/>
                </a:cubicBezTo>
                <a:cubicBezTo>
                  <a:pt x="46" y="297"/>
                  <a:pt x="66" y="290"/>
                  <a:pt x="85" y="284"/>
                </a:cubicBezTo>
                <a:cubicBezTo>
                  <a:pt x="109" y="277"/>
                  <a:pt x="131" y="267"/>
                  <a:pt x="144" y="244"/>
                </a:cubicBezTo>
                <a:cubicBezTo>
                  <a:pt x="148" y="237"/>
                  <a:pt x="153" y="224"/>
                  <a:pt x="150" y="220"/>
                </a:cubicBezTo>
                <a:cubicBezTo>
                  <a:pt x="128" y="197"/>
                  <a:pt x="137" y="173"/>
                  <a:pt x="141" y="147"/>
                </a:cubicBezTo>
                <a:cubicBezTo>
                  <a:pt x="147" y="112"/>
                  <a:pt x="180" y="95"/>
                  <a:pt x="212" y="97"/>
                </a:cubicBezTo>
                <a:cubicBezTo>
                  <a:pt x="237" y="97"/>
                  <a:pt x="266" y="129"/>
                  <a:pt x="266" y="157"/>
                </a:cubicBezTo>
                <a:cubicBezTo>
                  <a:pt x="266" y="193"/>
                  <a:pt x="256" y="226"/>
                  <a:pt x="233" y="255"/>
                </a:cubicBezTo>
                <a:cubicBezTo>
                  <a:pt x="221" y="272"/>
                  <a:pt x="222" y="280"/>
                  <a:pt x="240" y="291"/>
                </a:cubicBezTo>
                <a:cubicBezTo>
                  <a:pt x="258" y="302"/>
                  <a:pt x="276" y="312"/>
                  <a:pt x="292" y="325"/>
                </a:cubicBezTo>
                <a:cubicBezTo>
                  <a:pt x="300" y="331"/>
                  <a:pt x="304" y="343"/>
                  <a:pt x="308" y="352"/>
                </a:cubicBezTo>
                <a:cubicBezTo>
                  <a:pt x="310" y="358"/>
                  <a:pt x="308" y="365"/>
                  <a:pt x="308" y="373"/>
                </a:cubicBezTo>
                <a:cubicBezTo>
                  <a:pt x="327" y="356"/>
                  <a:pt x="329" y="335"/>
                  <a:pt x="332" y="314"/>
                </a:cubicBezTo>
                <a:cubicBezTo>
                  <a:pt x="339" y="258"/>
                  <a:pt x="350" y="203"/>
                  <a:pt x="379" y="154"/>
                </a:cubicBezTo>
                <a:cubicBezTo>
                  <a:pt x="397" y="123"/>
                  <a:pt x="424" y="105"/>
                  <a:pt x="459" y="104"/>
                </a:cubicBezTo>
                <a:cubicBezTo>
                  <a:pt x="500" y="104"/>
                  <a:pt x="546" y="146"/>
                  <a:pt x="552" y="186"/>
                </a:cubicBezTo>
                <a:cubicBezTo>
                  <a:pt x="556" y="211"/>
                  <a:pt x="557" y="236"/>
                  <a:pt x="559" y="259"/>
                </a:cubicBezTo>
                <a:cubicBezTo>
                  <a:pt x="590" y="243"/>
                  <a:pt x="624" y="228"/>
                  <a:pt x="656" y="209"/>
                </a:cubicBezTo>
                <a:cubicBezTo>
                  <a:pt x="674" y="198"/>
                  <a:pt x="677" y="175"/>
                  <a:pt x="666" y="159"/>
                </a:cubicBezTo>
                <a:cubicBezTo>
                  <a:pt x="645" y="130"/>
                  <a:pt x="642" y="97"/>
                  <a:pt x="650" y="64"/>
                </a:cubicBezTo>
                <a:cubicBezTo>
                  <a:pt x="652" y="56"/>
                  <a:pt x="657" y="48"/>
                  <a:pt x="663" y="42"/>
                </a:cubicBezTo>
                <a:cubicBezTo>
                  <a:pt x="686" y="20"/>
                  <a:pt x="729" y="18"/>
                  <a:pt x="753" y="39"/>
                </a:cubicBezTo>
                <a:cubicBezTo>
                  <a:pt x="780" y="62"/>
                  <a:pt x="789" y="118"/>
                  <a:pt x="772" y="145"/>
                </a:cubicBezTo>
                <a:cubicBezTo>
                  <a:pt x="765" y="157"/>
                  <a:pt x="761" y="172"/>
                  <a:pt x="759" y="186"/>
                </a:cubicBezTo>
                <a:cubicBezTo>
                  <a:pt x="757" y="205"/>
                  <a:pt x="774" y="222"/>
                  <a:pt x="787" y="215"/>
                </a:cubicBezTo>
                <a:cubicBezTo>
                  <a:pt x="827" y="194"/>
                  <a:pt x="876" y="188"/>
                  <a:pt x="907" y="149"/>
                </a:cubicBezTo>
                <a:cubicBezTo>
                  <a:pt x="919" y="134"/>
                  <a:pt x="923" y="130"/>
                  <a:pt x="910" y="116"/>
                </a:cubicBezTo>
                <a:cubicBezTo>
                  <a:pt x="902" y="105"/>
                  <a:pt x="894" y="93"/>
                  <a:pt x="902" y="78"/>
                </a:cubicBezTo>
                <a:cubicBezTo>
                  <a:pt x="906" y="72"/>
                  <a:pt x="911" y="65"/>
                  <a:pt x="911" y="59"/>
                </a:cubicBezTo>
                <a:cubicBezTo>
                  <a:pt x="911" y="38"/>
                  <a:pt x="918" y="23"/>
                  <a:pt x="937" y="14"/>
                </a:cubicBezTo>
                <a:cubicBezTo>
                  <a:pt x="945" y="10"/>
                  <a:pt x="952" y="4"/>
                  <a:pt x="959" y="0"/>
                </a:cubicBezTo>
                <a:close/>
                <a:moveTo>
                  <a:pt x="993" y="708"/>
                </a:moveTo>
                <a:cubicBezTo>
                  <a:pt x="1011" y="718"/>
                  <a:pt x="1024" y="712"/>
                  <a:pt x="1029" y="699"/>
                </a:cubicBezTo>
                <a:cubicBezTo>
                  <a:pt x="1038" y="678"/>
                  <a:pt x="1028" y="664"/>
                  <a:pt x="997" y="656"/>
                </a:cubicBezTo>
                <a:cubicBezTo>
                  <a:pt x="995" y="674"/>
                  <a:pt x="994" y="691"/>
                  <a:pt x="993" y="708"/>
                </a:cubicBezTo>
                <a:close/>
                <a:moveTo>
                  <a:pt x="569" y="594"/>
                </a:moveTo>
                <a:cubicBezTo>
                  <a:pt x="543" y="605"/>
                  <a:pt x="543" y="625"/>
                  <a:pt x="545" y="641"/>
                </a:cubicBezTo>
                <a:cubicBezTo>
                  <a:pt x="552" y="698"/>
                  <a:pt x="562" y="755"/>
                  <a:pt x="570" y="808"/>
                </a:cubicBezTo>
                <a:cubicBezTo>
                  <a:pt x="570" y="741"/>
                  <a:pt x="548" y="670"/>
                  <a:pt x="569" y="594"/>
                </a:cubicBezTo>
                <a:close/>
                <a:moveTo>
                  <a:pt x="1587" y="1167"/>
                </a:moveTo>
                <a:cubicBezTo>
                  <a:pt x="1598" y="1129"/>
                  <a:pt x="1587" y="1094"/>
                  <a:pt x="1580" y="1059"/>
                </a:cubicBezTo>
                <a:cubicBezTo>
                  <a:pt x="1577" y="1095"/>
                  <a:pt x="1557" y="1131"/>
                  <a:pt x="1587" y="1167"/>
                </a:cubicBezTo>
                <a:close/>
                <a:moveTo>
                  <a:pt x="1651" y="495"/>
                </a:moveTo>
                <a:cubicBezTo>
                  <a:pt x="1645" y="513"/>
                  <a:pt x="1639" y="531"/>
                  <a:pt x="1632" y="553"/>
                </a:cubicBezTo>
                <a:cubicBezTo>
                  <a:pt x="1671" y="535"/>
                  <a:pt x="1670" y="529"/>
                  <a:pt x="1651" y="4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6"/>
          <p:cNvSpPr txBox="1">
            <a:spLocks noGrp="1"/>
          </p:cNvSpPr>
          <p:nvPr>
            <p:ph type="title"/>
          </p:nvPr>
        </p:nvSpPr>
        <p:spPr>
          <a:xfrm>
            <a:off x="1524374" y="542195"/>
            <a:ext cx="628648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Real Estate Infographics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02" name="Google Shape;2502;p46"/>
          <p:cNvSpPr txBox="1"/>
          <p:nvPr/>
        </p:nvSpPr>
        <p:spPr>
          <a:xfrm>
            <a:off x="1226200" y="15229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226200" y="253953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231337" y="304781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226200" y="203125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6" name="Google Shape;2506;p46"/>
          <p:cNvSpPr txBox="1"/>
          <p:nvPr/>
        </p:nvSpPr>
        <p:spPr>
          <a:xfrm>
            <a:off x="1231337" y="40643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231337" y="355609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52932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52932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0" name="Google Shape;2510;p46"/>
          <p:cNvSpPr txBox="1"/>
          <p:nvPr/>
        </p:nvSpPr>
        <p:spPr>
          <a:xfrm>
            <a:off x="529325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50640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50640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1800" b="1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50640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Freeform 4"/>
          <p:cNvSpPr>
            <a:spLocks noEditPoints="1"/>
          </p:cNvSpPr>
          <p:nvPr/>
        </p:nvSpPr>
        <p:spPr bwMode="auto">
          <a:xfrm>
            <a:off x="4997450" y="1765301"/>
            <a:ext cx="2616201" cy="3238499"/>
          </a:xfrm>
          <a:custGeom>
            <a:avLst/>
            <a:gdLst>
              <a:gd name="T0" fmla="*/ 90 w 1139"/>
              <a:gd name="T1" fmla="*/ 762 h 1410"/>
              <a:gd name="T2" fmla="*/ 116 w 1139"/>
              <a:gd name="T3" fmla="*/ 468 h 1410"/>
              <a:gd name="T4" fmla="*/ 99 w 1139"/>
              <a:gd name="T5" fmla="*/ 498 h 1410"/>
              <a:gd name="T6" fmla="*/ 64 w 1139"/>
              <a:gd name="T7" fmla="*/ 522 h 1410"/>
              <a:gd name="T8" fmla="*/ 34 w 1139"/>
              <a:gd name="T9" fmla="*/ 571 h 1410"/>
              <a:gd name="T10" fmla="*/ 32 w 1139"/>
              <a:gd name="T11" fmla="*/ 551 h 1410"/>
              <a:gd name="T12" fmla="*/ 29 w 1139"/>
              <a:gd name="T13" fmla="*/ 462 h 1410"/>
              <a:gd name="T14" fmla="*/ 8 w 1139"/>
              <a:gd name="T15" fmla="*/ 474 h 1410"/>
              <a:gd name="T16" fmla="*/ 56 w 1139"/>
              <a:gd name="T17" fmla="*/ 180 h 1410"/>
              <a:gd name="T18" fmla="*/ 213 w 1139"/>
              <a:gd name="T19" fmla="*/ 158 h 1410"/>
              <a:gd name="T20" fmla="*/ 411 w 1139"/>
              <a:gd name="T21" fmla="*/ 69 h 1410"/>
              <a:gd name="T22" fmla="*/ 569 w 1139"/>
              <a:gd name="T23" fmla="*/ 208 h 1410"/>
              <a:gd name="T24" fmla="*/ 647 w 1139"/>
              <a:gd name="T25" fmla="*/ 89 h 1410"/>
              <a:gd name="T26" fmla="*/ 788 w 1139"/>
              <a:gd name="T27" fmla="*/ 5 h 1410"/>
              <a:gd name="T28" fmla="*/ 916 w 1139"/>
              <a:gd name="T29" fmla="*/ 31 h 1410"/>
              <a:gd name="T30" fmla="*/ 1067 w 1139"/>
              <a:gd name="T31" fmla="*/ 157 h 1410"/>
              <a:gd name="T32" fmla="*/ 1123 w 1139"/>
              <a:gd name="T33" fmla="*/ 433 h 1410"/>
              <a:gd name="T34" fmla="*/ 1118 w 1139"/>
              <a:gd name="T35" fmla="*/ 600 h 1410"/>
              <a:gd name="T36" fmla="*/ 1130 w 1139"/>
              <a:gd name="T37" fmla="*/ 667 h 1410"/>
              <a:gd name="T38" fmla="*/ 1074 w 1139"/>
              <a:gd name="T39" fmla="*/ 913 h 1410"/>
              <a:gd name="T40" fmla="*/ 1075 w 1139"/>
              <a:gd name="T41" fmla="*/ 1259 h 1410"/>
              <a:gd name="T42" fmla="*/ 1063 w 1139"/>
              <a:gd name="T43" fmla="*/ 1367 h 1410"/>
              <a:gd name="T44" fmla="*/ 857 w 1139"/>
              <a:gd name="T45" fmla="*/ 1397 h 1410"/>
              <a:gd name="T46" fmla="*/ 917 w 1139"/>
              <a:gd name="T47" fmla="*/ 1335 h 1410"/>
              <a:gd name="T48" fmla="*/ 930 w 1139"/>
              <a:gd name="T49" fmla="*/ 1221 h 1410"/>
              <a:gd name="T50" fmla="*/ 898 w 1139"/>
              <a:gd name="T51" fmla="*/ 1009 h 1410"/>
              <a:gd name="T52" fmla="*/ 892 w 1139"/>
              <a:gd name="T53" fmla="*/ 708 h 1410"/>
              <a:gd name="T54" fmla="*/ 864 w 1139"/>
              <a:gd name="T55" fmla="*/ 620 h 1410"/>
              <a:gd name="T56" fmla="*/ 742 w 1139"/>
              <a:gd name="T57" fmla="*/ 714 h 1410"/>
              <a:gd name="T58" fmla="*/ 638 w 1139"/>
              <a:gd name="T59" fmla="*/ 811 h 1410"/>
              <a:gd name="T60" fmla="*/ 540 w 1139"/>
              <a:gd name="T61" fmla="*/ 873 h 1410"/>
              <a:gd name="T62" fmla="*/ 484 w 1139"/>
              <a:gd name="T63" fmla="*/ 829 h 1410"/>
              <a:gd name="T64" fmla="*/ 357 w 1139"/>
              <a:gd name="T65" fmla="*/ 848 h 1410"/>
              <a:gd name="T66" fmla="*/ 303 w 1139"/>
              <a:gd name="T67" fmla="*/ 883 h 1410"/>
              <a:gd name="T68" fmla="*/ 262 w 1139"/>
              <a:gd name="T69" fmla="*/ 993 h 1410"/>
              <a:gd name="T70" fmla="*/ 235 w 1139"/>
              <a:gd name="T71" fmla="*/ 1292 h 1410"/>
              <a:gd name="T72" fmla="*/ 347 w 1139"/>
              <a:gd name="T73" fmla="*/ 1372 h 1410"/>
              <a:gd name="T74" fmla="*/ 167 w 1139"/>
              <a:gd name="T75" fmla="*/ 1361 h 1410"/>
              <a:gd name="T76" fmla="*/ 162 w 1139"/>
              <a:gd name="T77" fmla="*/ 1245 h 1410"/>
              <a:gd name="T78" fmla="*/ 135 w 1139"/>
              <a:gd name="T79" fmla="*/ 912 h 1410"/>
              <a:gd name="T80" fmla="*/ 553 w 1139"/>
              <a:gd name="T81" fmla="*/ 281 h 1410"/>
              <a:gd name="T82" fmla="*/ 519 w 1139"/>
              <a:gd name="T83" fmla="*/ 202 h 1410"/>
              <a:gd name="T84" fmla="*/ 352 w 1139"/>
              <a:gd name="T85" fmla="*/ 124 h 1410"/>
              <a:gd name="T86" fmla="*/ 225 w 1139"/>
              <a:gd name="T87" fmla="*/ 289 h 1410"/>
              <a:gd name="T88" fmla="*/ 273 w 1139"/>
              <a:gd name="T89" fmla="*/ 420 h 1410"/>
              <a:gd name="T90" fmla="*/ 292 w 1139"/>
              <a:gd name="T91" fmla="*/ 538 h 1410"/>
              <a:gd name="T92" fmla="*/ 458 w 1139"/>
              <a:gd name="T93" fmla="*/ 759 h 1410"/>
              <a:gd name="T94" fmla="*/ 590 w 1139"/>
              <a:gd name="T95" fmla="*/ 813 h 1410"/>
              <a:gd name="T96" fmla="*/ 663 w 1139"/>
              <a:gd name="T97" fmla="*/ 741 h 1410"/>
              <a:gd name="T98" fmla="*/ 801 w 1139"/>
              <a:gd name="T99" fmla="*/ 545 h 1410"/>
              <a:gd name="T100" fmla="*/ 849 w 1139"/>
              <a:gd name="T101" fmla="*/ 494 h 1410"/>
              <a:gd name="T102" fmla="*/ 883 w 1139"/>
              <a:gd name="T103" fmla="*/ 302 h 1410"/>
              <a:gd name="T104" fmla="*/ 874 w 1139"/>
              <a:gd name="T105" fmla="*/ 156 h 1410"/>
              <a:gd name="T106" fmla="*/ 729 w 1139"/>
              <a:gd name="T107" fmla="*/ 106 h 1410"/>
              <a:gd name="T108" fmla="*/ 638 w 1139"/>
              <a:gd name="T109" fmla="*/ 213 h 1410"/>
              <a:gd name="T110" fmla="*/ 603 w 1139"/>
              <a:gd name="T111" fmla="*/ 209 h 1410"/>
              <a:gd name="T112" fmla="*/ 605 w 1139"/>
              <a:gd name="T113" fmla="*/ 305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39" h="1410">
                <a:moveTo>
                  <a:pt x="79" y="904"/>
                </a:moveTo>
                <a:cubicBezTo>
                  <a:pt x="73" y="899"/>
                  <a:pt x="67" y="895"/>
                  <a:pt x="62" y="891"/>
                </a:cubicBezTo>
                <a:cubicBezTo>
                  <a:pt x="71" y="849"/>
                  <a:pt x="80" y="805"/>
                  <a:pt x="90" y="762"/>
                </a:cubicBezTo>
                <a:cubicBezTo>
                  <a:pt x="90" y="761"/>
                  <a:pt x="91" y="759"/>
                  <a:pt x="91" y="758"/>
                </a:cubicBezTo>
                <a:cubicBezTo>
                  <a:pt x="88" y="693"/>
                  <a:pt x="114" y="635"/>
                  <a:pt x="133" y="575"/>
                </a:cubicBezTo>
                <a:cubicBezTo>
                  <a:pt x="145" y="535"/>
                  <a:pt x="138" y="501"/>
                  <a:pt x="116" y="468"/>
                </a:cubicBezTo>
                <a:cubicBezTo>
                  <a:pt x="114" y="464"/>
                  <a:pt x="109" y="462"/>
                  <a:pt x="105" y="459"/>
                </a:cubicBezTo>
                <a:cubicBezTo>
                  <a:pt x="103" y="464"/>
                  <a:pt x="100" y="469"/>
                  <a:pt x="99" y="474"/>
                </a:cubicBezTo>
                <a:cubicBezTo>
                  <a:pt x="99" y="482"/>
                  <a:pt x="101" y="490"/>
                  <a:pt x="99" y="498"/>
                </a:cubicBezTo>
                <a:cubicBezTo>
                  <a:pt x="97" y="490"/>
                  <a:pt x="95" y="481"/>
                  <a:pt x="93" y="473"/>
                </a:cubicBezTo>
                <a:cubicBezTo>
                  <a:pt x="70" y="496"/>
                  <a:pt x="67" y="511"/>
                  <a:pt x="79" y="539"/>
                </a:cubicBezTo>
                <a:cubicBezTo>
                  <a:pt x="75" y="535"/>
                  <a:pt x="71" y="530"/>
                  <a:pt x="64" y="522"/>
                </a:cubicBezTo>
                <a:cubicBezTo>
                  <a:pt x="63" y="534"/>
                  <a:pt x="62" y="544"/>
                  <a:pt x="60" y="553"/>
                </a:cubicBezTo>
                <a:cubicBezTo>
                  <a:pt x="59" y="562"/>
                  <a:pt x="56" y="571"/>
                  <a:pt x="53" y="581"/>
                </a:cubicBezTo>
                <a:cubicBezTo>
                  <a:pt x="47" y="578"/>
                  <a:pt x="41" y="575"/>
                  <a:pt x="34" y="571"/>
                </a:cubicBezTo>
                <a:cubicBezTo>
                  <a:pt x="32" y="573"/>
                  <a:pt x="30" y="578"/>
                  <a:pt x="27" y="582"/>
                </a:cubicBezTo>
                <a:cubicBezTo>
                  <a:pt x="26" y="582"/>
                  <a:pt x="25" y="581"/>
                  <a:pt x="25" y="581"/>
                </a:cubicBezTo>
                <a:cubicBezTo>
                  <a:pt x="27" y="572"/>
                  <a:pt x="29" y="562"/>
                  <a:pt x="32" y="551"/>
                </a:cubicBezTo>
                <a:cubicBezTo>
                  <a:pt x="28" y="553"/>
                  <a:pt x="25" y="554"/>
                  <a:pt x="25" y="554"/>
                </a:cubicBezTo>
                <a:cubicBezTo>
                  <a:pt x="28" y="525"/>
                  <a:pt x="32" y="495"/>
                  <a:pt x="35" y="464"/>
                </a:cubicBezTo>
                <a:cubicBezTo>
                  <a:pt x="33" y="464"/>
                  <a:pt x="31" y="463"/>
                  <a:pt x="29" y="462"/>
                </a:cubicBezTo>
                <a:cubicBezTo>
                  <a:pt x="20" y="481"/>
                  <a:pt x="11" y="500"/>
                  <a:pt x="1" y="522"/>
                </a:cubicBezTo>
                <a:cubicBezTo>
                  <a:pt x="1" y="514"/>
                  <a:pt x="0" y="507"/>
                  <a:pt x="1" y="500"/>
                </a:cubicBezTo>
                <a:cubicBezTo>
                  <a:pt x="2" y="491"/>
                  <a:pt x="4" y="482"/>
                  <a:pt x="8" y="474"/>
                </a:cubicBezTo>
                <a:cubicBezTo>
                  <a:pt x="20" y="447"/>
                  <a:pt x="24" y="421"/>
                  <a:pt x="9" y="393"/>
                </a:cubicBezTo>
                <a:cubicBezTo>
                  <a:pt x="5" y="384"/>
                  <a:pt x="7" y="371"/>
                  <a:pt x="9" y="361"/>
                </a:cubicBezTo>
                <a:cubicBezTo>
                  <a:pt x="24" y="300"/>
                  <a:pt x="40" y="240"/>
                  <a:pt x="56" y="180"/>
                </a:cubicBezTo>
                <a:cubicBezTo>
                  <a:pt x="70" y="127"/>
                  <a:pt x="95" y="111"/>
                  <a:pt x="150" y="120"/>
                </a:cubicBezTo>
                <a:cubicBezTo>
                  <a:pt x="157" y="122"/>
                  <a:pt x="165" y="124"/>
                  <a:pt x="173" y="125"/>
                </a:cubicBezTo>
                <a:cubicBezTo>
                  <a:pt x="192" y="128"/>
                  <a:pt x="208" y="134"/>
                  <a:pt x="213" y="158"/>
                </a:cubicBezTo>
                <a:cubicBezTo>
                  <a:pt x="223" y="151"/>
                  <a:pt x="230" y="145"/>
                  <a:pt x="238" y="139"/>
                </a:cubicBezTo>
                <a:cubicBezTo>
                  <a:pt x="273" y="115"/>
                  <a:pt x="307" y="92"/>
                  <a:pt x="341" y="68"/>
                </a:cubicBezTo>
                <a:cubicBezTo>
                  <a:pt x="365" y="51"/>
                  <a:pt x="389" y="54"/>
                  <a:pt x="411" y="69"/>
                </a:cubicBezTo>
                <a:cubicBezTo>
                  <a:pt x="449" y="95"/>
                  <a:pt x="488" y="121"/>
                  <a:pt x="525" y="148"/>
                </a:cubicBezTo>
                <a:cubicBezTo>
                  <a:pt x="535" y="155"/>
                  <a:pt x="542" y="165"/>
                  <a:pt x="549" y="175"/>
                </a:cubicBezTo>
                <a:cubicBezTo>
                  <a:pt x="556" y="185"/>
                  <a:pt x="561" y="196"/>
                  <a:pt x="569" y="208"/>
                </a:cubicBezTo>
                <a:cubicBezTo>
                  <a:pt x="575" y="186"/>
                  <a:pt x="580" y="165"/>
                  <a:pt x="585" y="145"/>
                </a:cubicBezTo>
                <a:cubicBezTo>
                  <a:pt x="589" y="129"/>
                  <a:pt x="598" y="119"/>
                  <a:pt x="612" y="111"/>
                </a:cubicBezTo>
                <a:cubicBezTo>
                  <a:pt x="624" y="105"/>
                  <a:pt x="636" y="97"/>
                  <a:pt x="647" y="89"/>
                </a:cubicBezTo>
                <a:cubicBezTo>
                  <a:pt x="676" y="71"/>
                  <a:pt x="705" y="52"/>
                  <a:pt x="734" y="33"/>
                </a:cubicBezTo>
                <a:cubicBezTo>
                  <a:pt x="742" y="28"/>
                  <a:pt x="750" y="23"/>
                  <a:pt x="756" y="16"/>
                </a:cubicBezTo>
                <a:cubicBezTo>
                  <a:pt x="765" y="5"/>
                  <a:pt x="775" y="0"/>
                  <a:pt x="788" y="5"/>
                </a:cubicBezTo>
                <a:cubicBezTo>
                  <a:pt x="821" y="18"/>
                  <a:pt x="853" y="32"/>
                  <a:pt x="886" y="46"/>
                </a:cubicBezTo>
                <a:cubicBezTo>
                  <a:pt x="888" y="47"/>
                  <a:pt x="890" y="48"/>
                  <a:pt x="890" y="48"/>
                </a:cubicBezTo>
                <a:cubicBezTo>
                  <a:pt x="899" y="42"/>
                  <a:pt x="907" y="35"/>
                  <a:pt x="916" y="31"/>
                </a:cubicBezTo>
                <a:cubicBezTo>
                  <a:pt x="933" y="23"/>
                  <a:pt x="1007" y="24"/>
                  <a:pt x="1026" y="29"/>
                </a:cubicBezTo>
                <a:cubicBezTo>
                  <a:pt x="1052" y="36"/>
                  <a:pt x="1067" y="50"/>
                  <a:pt x="1074" y="77"/>
                </a:cubicBezTo>
                <a:cubicBezTo>
                  <a:pt x="1080" y="105"/>
                  <a:pt x="1086" y="132"/>
                  <a:pt x="1067" y="157"/>
                </a:cubicBezTo>
                <a:cubicBezTo>
                  <a:pt x="1066" y="160"/>
                  <a:pt x="1068" y="165"/>
                  <a:pt x="1068" y="169"/>
                </a:cubicBezTo>
                <a:cubicBezTo>
                  <a:pt x="1068" y="170"/>
                  <a:pt x="1069" y="171"/>
                  <a:pt x="1070" y="172"/>
                </a:cubicBezTo>
                <a:cubicBezTo>
                  <a:pt x="1129" y="250"/>
                  <a:pt x="1139" y="339"/>
                  <a:pt x="1123" y="433"/>
                </a:cubicBezTo>
                <a:cubicBezTo>
                  <a:pt x="1119" y="455"/>
                  <a:pt x="1111" y="476"/>
                  <a:pt x="1106" y="498"/>
                </a:cubicBezTo>
                <a:cubicBezTo>
                  <a:pt x="1104" y="508"/>
                  <a:pt x="1103" y="519"/>
                  <a:pt x="1105" y="530"/>
                </a:cubicBezTo>
                <a:cubicBezTo>
                  <a:pt x="1108" y="553"/>
                  <a:pt x="1114" y="576"/>
                  <a:pt x="1118" y="600"/>
                </a:cubicBezTo>
                <a:cubicBezTo>
                  <a:pt x="1119" y="604"/>
                  <a:pt x="1117" y="609"/>
                  <a:pt x="1117" y="614"/>
                </a:cubicBezTo>
                <a:cubicBezTo>
                  <a:pt x="1116" y="618"/>
                  <a:pt x="1115" y="623"/>
                  <a:pt x="1117" y="628"/>
                </a:cubicBezTo>
                <a:cubicBezTo>
                  <a:pt x="1121" y="641"/>
                  <a:pt x="1126" y="654"/>
                  <a:pt x="1130" y="667"/>
                </a:cubicBezTo>
                <a:cubicBezTo>
                  <a:pt x="1137" y="693"/>
                  <a:pt x="1134" y="718"/>
                  <a:pt x="1123" y="743"/>
                </a:cubicBezTo>
                <a:cubicBezTo>
                  <a:pt x="1122" y="745"/>
                  <a:pt x="1121" y="748"/>
                  <a:pt x="1120" y="750"/>
                </a:cubicBezTo>
                <a:cubicBezTo>
                  <a:pt x="1090" y="800"/>
                  <a:pt x="1078" y="856"/>
                  <a:pt x="1074" y="913"/>
                </a:cubicBezTo>
                <a:cubicBezTo>
                  <a:pt x="1073" y="935"/>
                  <a:pt x="1078" y="958"/>
                  <a:pt x="1081" y="981"/>
                </a:cubicBezTo>
                <a:cubicBezTo>
                  <a:pt x="1084" y="1006"/>
                  <a:pt x="1089" y="1030"/>
                  <a:pt x="1091" y="1055"/>
                </a:cubicBezTo>
                <a:cubicBezTo>
                  <a:pt x="1098" y="1124"/>
                  <a:pt x="1083" y="1191"/>
                  <a:pt x="1075" y="1259"/>
                </a:cubicBezTo>
                <a:cubicBezTo>
                  <a:pt x="1073" y="1276"/>
                  <a:pt x="1073" y="1294"/>
                  <a:pt x="1071" y="1311"/>
                </a:cubicBezTo>
                <a:cubicBezTo>
                  <a:pt x="1069" y="1324"/>
                  <a:pt x="1065" y="1338"/>
                  <a:pt x="1063" y="1351"/>
                </a:cubicBezTo>
                <a:cubicBezTo>
                  <a:pt x="1062" y="1356"/>
                  <a:pt x="1062" y="1362"/>
                  <a:pt x="1063" y="1367"/>
                </a:cubicBezTo>
                <a:cubicBezTo>
                  <a:pt x="1067" y="1395"/>
                  <a:pt x="1051" y="1410"/>
                  <a:pt x="1024" y="1407"/>
                </a:cubicBezTo>
                <a:cubicBezTo>
                  <a:pt x="1007" y="1405"/>
                  <a:pt x="991" y="1405"/>
                  <a:pt x="974" y="1404"/>
                </a:cubicBezTo>
                <a:cubicBezTo>
                  <a:pt x="935" y="1402"/>
                  <a:pt x="896" y="1400"/>
                  <a:pt x="857" y="1397"/>
                </a:cubicBezTo>
                <a:cubicBezTo>
                  <a:pt x="844" y="1397"/>
                  <a:pt x="841" y="1388"/>
                  <a:pt x="844" y="1375"/>
                </a:cubicBezTo>
                <a:cubicBezTo>
                  <a:pt x="847" y="1357"/>
                  <a:pt x="857" y="1355"/>
                  <a:pt x="871" y="1357"/>
                </a:cubicBezTo>
                <a:cubicBezTo>
                  <a:pt x="893" y="1359"/>
                  <a:pt x="903" y="1338"/>
                  <a:pt x="917" y="1335"/>
                </a:cubicBezTo>
                <a:cubicBezTo>
                  <a:pt x="918" y="1325"/>
                  <a:pt x="917" y="1318"/>
                  <a:pt x="920" y="1312"/>
                </a:cubicBezTo>
                <a:cubicBezTo>
                  <a:pt x="930" y="1292"/>
                  <a:pt x="936" y="1271"/>
                  <a:pt x="936" y="1248"/>
                </a:cubicBezTo>
                <a:cubicBezTo>
                  <a:pt x="935" y="1239"/>
                  <a:pt x="933" y="1230"/>
                  <a:pt x="930" y="1221"/>
                </a:cubicBezTo>
                <a:cubicBezTo>
                  <a:pt x="922" y="1193"/>
                  <a:pt x="915" y="1166"/>
                  <a:pt x="914" y="1136"/>
                </a:cubicBezTo>
                <a:cubicBezTo>
                  <a:pt x="914" y="1107"/>
                  <a:pt x="906" y="1078"/>
                  <a:pt x="902" y="1048"/>
                </a:cubicBezTo>
                <a:cubicBezTo>
                  <a:pt x="900" y="1035"/>
                  <a:pt x="898" y="1022"/>
                  <a:pt x="898" y="1009"/>
                </a:cubicBezTo>
                <a:cubicBezTo>
                  <a:pt x="896" y="941"/>
                  <a:pt x="894" y="873"/>
                  <a:pt x="892" y="804"/>
                </a:cubicBezTo>
                <a:cubicBezTo>
                  <a:pt x="892" y="800"/>
                  <a:pt x="891" y="795"/>
                  <a:pt x="892" y="791"/>
                </a:cubicBezTo>
                <a:cubicBezTo>
                  <a:pt x="899" y="763"/>
                  <a:pt x="895" y="736"/>
                  <a:pt x="892" y="708"/>
                </a:cubicBezTo>
                <a:cubicBezTo>
                  <a:pt x="891" y="701"/>
                  <a:pt x="891" y="694"/>
                  <a:pt x="893" y="687"/>
                </a:cubicBezTo>
                <a:cubicBezTo>
                  <a:pt x="898" y="664"/>
                  <a:pt x="892" y="647"/>
                  <a:pt x="872" y="633"/>
                </a:cubicBezTo>
                <a:cubicBezTo>
                  <a:pt x="869" y="630"/>
                  <a:pt x="867" y="625"/>
                  <a:pt x="864" y="620"/>
                </a:cubicBezTo>
                <a:cubicBezTo>
                  <a:pt x="862" y="621"/>
                  <a:pt x="858" y="623"/>
                  <a:pt x="856" y="622"/>
                </a:cubicBezTo>
                <a:cubicBezTo>
                  <a:pt x="840" y="614"/>
                  <a:pt x="835" y="627"/>
                  <a:pt x="826" y="635"/>
                </a:cubicBezTo>
                <a:cubicBezTo>
                  <a:pt x="799" y="662"/>
                  <a:pt x="771" y="688"/>
                  <a:pt x="742" y="714"/>
                </a:cubicBezTo>
                <a:cubicBezTo>
                  <a:pt x="726" y="728"/>
                  <a:pt x="709" y="741"/>
                  <a:pt x="701" y="762"/>
                </a:cubicBezTo>
                <a:cubicBezTo>
                  <a:pt x="699" y="769"/>
                  <a:pt x="691" y="774"/>
                  <a:pt x="684" y="778"/>
                </a:cubicBezTo>
                <a:cubicBezTo>
                  <a:pt x="669" y="789"/>
                  <a:pt x="653" y="800"/>
                  <a:pt x="638" y="811"/>
                </a:cubicBezTo>
                <a:cubicBezTo>
                  <a:pt x="624" y="821"/>
                  <a:pt x="609" y="832"/>
                  <a:pt x="595" y="843"/>
                </a:cubicBezTo>
                <a:cubicBezTo>
                  <a:pt x="582" y="854"/>
                  <a:pt x="570" y="865"/>
                  <a:pt x="558" y="877"/>
                </a:cubicBezTo>
                <a:cubicBezTo>
                  <a:pt x="549" y="886"/>
                  <a:pt x="544" y="885"/>
                  <a:pt x="540" y="873"/>
                </a:cubicBezTo>
                <a:cubicBezTo>
                  <a:pt x="536" y="860"/>
                  <a:pt x="531" y="850"/>
                  <a:pt x="516" y="848"/>
                </a:cubicBezTo>
                <a:cubicBezTo>
                  <a:pt x="511" y="847"/>
                  <a:pt x="508" y="840"/>
                  <a:pt x="503" y="837"/>
                </a:cubicBezTo>
                <a:cubicBezTo>
                  <a:pt x="497" y="834"/>
                  <a:pt x="490" y="832"/>
                  <a:pt x="484" y="829"/>
                </a:cubicBezTo>
                <a:cubicBezTo>
                  <a:pt x="479" y="826"/>
                  <a:pt x="474" y="823"/>
                  <a:pt x="469" y="820"/>
                </a:cubicBezTo>
                <a:cubicBezTo>
                  <a:pt x="417" y="774"/>
                  <a:pt x="369" y="724"/>
                  <a:pt x="326" y="669"/>
                </a:cubicBezTo>
                <a:cubicBezTo>
                  <a:pt x="325" y="730"/>
                  <a:pt x="347" y="787"/>
                  <a:pt x="357" y="848"/>
                </a:cubicBezTo>
                <a:cubicBezTo>
                  <a:pt x="350" y="851"/>
                  <a:pt x="342" y="854"/>
                  <a:pt x="334" y="856"/>
                </a:cubicBezTo>
                <a:cubicBezTo>
                  <a:pt x="321" y="859"/>
                  <a:pt x="310" y="864"/>
                  <a:pt x="314" y="881"/>
                </a:cubicBezTo>
                <a:cubicBezTo>
                  <a:pt x="310" y="882"/>
                  <a:pt x="307" y="882"/>
                  <a:pt x="303" y="883"/>
                </a:cubicBezTo>
                <a:cubicBezTo>
                  <a:pt x="272" y="885"/>
                  <a:pt x="279" y="880"/>
                  <a:pt x="272" y="909"/>
                </a:cubicBezTo>
                <a:cubicBezTo>
                  <a:pt x="269" y="923"/>
                  <a:pt x="270" y="938"/>
                  <a:pt x="270" y="952"/>
                </a:cubicBezTo>
                <a:cubicBezTo>
                  <a:pt x="271" y="966"/>
                  <a:pt x="271" y="980"/>
                  <a:pt x="262" y="993"/>
                </a:cubicBezTo>
                <a:cubicBezTo>
                  <a:pt x="247" y="1014"/>
                  <a:pt x="247" y="1039"/>
                  <a:pt x="243" y="1063"/>
                </a:cubicBezTo>
                <a:cubicBezTo>
                  <a:pt x="237" y="1110"/>
                  <a:pt x="228" y="1157"/>
                  <a:pt x="225" y="1204"/>
                </a:cubicBezTo>
                <a:cubicBezTo>
                  <a:pt x="223" y="1233"/>
                  <a:pt x="227" y="1263"/>
                  <a:pt x="235" y="1292"/>
                </a:cubicBezTo>
                <a:cubicBezTo>
                  <a:pt x="239" y="1306"/>
                  <a:pt x="257" y="1316"/>
                  <a:pt x="268" y="1328"/>
                </a:cubicBezTo>
                <a:cubicBezTo>
                  <a:pt x="281" y="1341"/>
                  <a:pt x="295" y="1347"/>
                  <a:pt x="314" y="1345"/>
                </a:cubicBezTo>
                <a:cubicBezTo>
                  <a:pt x="337" y="1343"/>
                  <a:pt x="337" y="1344"/>
                  <a:pt x="347" y="1372"/>
                </a:cubicBezTo>
                <a:cubicBezTo>
                  <a:pt x="340" y="1374"/>
                  <a:pt x="334" y="1377"/>
                  <a:pt x="327" y="1377"/>
                </a:cubicBezTo>
                <a:cubicBezTo>
                  <a:pt x="298" y="1378"/>
                  <a:pt x="269" y="1379"/>
                  <a:pt x="239" y="1373"/>
                </a:cubicBezTo>
                <a:cubicBezTo>
                  <a:pt x="216" y="1368"/>
                  <a:pt x="191" y="1365"/>
                  <a:pt x="167" y="1361"/>
                </a:cubicBezTo>
                <a:cubicBezTo>
                  <a:pt x="158" y="1359"/>
                  <a:pt x="156" y="1353"/>
                  <a:pt x="157" y="1345"/>
                </a:cubicBezTo>
                <a:cubicBezTo>
                  <a:pt x="159" y="1318"/>
                  <a:pt x="162" y="1291"/>
                  <a:pt x="164" y="1264"/>
                </a:cubicBezTo>
                <a:cubicBezTo>
                  <a:pt x="164" y="1258"/>
                  <a:pt x="165" y="1250"/>
                  <a:pt x="162" y="1245"/>
                </a:cubicBezTo>
                <a:cubicBezTo>
                  <a:pt x="129" y="1189"/>
                  <a:pt x="132" y="1128"/>
                  <a:pt x="143" y="1068"/>
                </a:cubicBezTo>
                <a:cubicBezTo>
                  <a:pt x="152" y="1019"/>
                  <a:pt x="145" y="970"/>
                  <a:pt x="142" y="922"/>
                </a:cubicBezTo>
                <a:cubicBezTo>
                  <a:pt x="142" y="918"/>
                  <a:pt x="138" y="913"/>
                  <a:pt x="135" y="912"/>
                </a:cubicBezTo>
                <a:cubicBezTo>
                  <a:pt x="120" y="908"/>
                  <a:pt x="105" y="904"/>
                  <a:pt x="90" y="901"/>
                </a:cubicBezTo>
                <a:cubicBezTo>
                  <a:pt x="87" y="901"/>
                  <a:pt x="83" y="903"/>
                  <a:pt x="79" y="904"/>
                </a:cubicBezTo>
                <a:close/>
                <a:moveTo>
                  <a:pt x="553" y="281"/>
                </a:moveTo>
                <a:cubicBezTo>
                  <a:pt x="548" y="271"/>
                  <a:pt x="544" y="264"/>
                  <a:pt x="541" y="256"/>
                </a:cubicBezTo>
                <a:cubicBezTo>
                  <a:pt x="538" y="251"/>
                  <a:pt x="537" y="244"/>
                  <a:pt x="533" y="241"/>
                </a:cubicBezTo>
                <a:cubicBezTo>
                  <a:pt x="521" y="230"/>
                  <a:pt x="518" y="217"/>
                  <a:pt x="519" y="202"/>
                </a:cubicBezTo>
                <a:cubicBezTo>
                  <a:pt x="519" y="196"/>
                  <a:pt x="515" y="188"/>
                  <a:pt x="511" y="185"/>
                </a:cubicBezTo>
                <a:cubicBezTo>
                  <a:pt x="468" y="162"/>
                  <a:pt x="425" y="140"/>
                  <a:pt x="382" y="119"/>
                </a:cubicBezTo>
                <a:cubicBezTo>
                  <a:pt x="371" y="113"/>
                  <a:pt x="361" y="116"/>
                  <a:pt x="352" y="124"/>
                </a:cubicBezTo>
                <a:cubicBezTo>
                  <a:pt x="327" y="144"/>
                  <a:pt x="302" y="164"/>
                  <a:pt x="276" y="182"/>
                </a:cubicBezTo>
                <a:cubicBezTo>
                  <a:pt x="244" y="203"/>
                  <a:pt x="229" y="234"/>
                  <a:pt x="220" y="269"/>
                </a:cubicBezTo>
                <a:cubicBezTo>
                  <a:pt x="218" y="275"/>
                  <a:pt x="222" y="283"/>
                  <a:pt x="225" y="289"/>
                </a:cubicBezTo>
                <a:cubicBezTo>
                  <a:pt x="239" y="309"/>
                  <a:pt x="254" y="328"/>
                  <a:pt x="268" y="348"/>
                </a:cubicBezTo>
                <a:cubicBezTo>
                  <a:pt x="276" y="360"/>
                  <a:pt x="278" y="372"/>
                  <a:pt x="271" y="386"/>
                </a:cubicBezTo>
                <a:cubicBezTo>
                  <a:pt x="266" y="397"/>
                  <a:pt x="265" y="409"/>
                  <a:pt x="273" y="420"/>
                </a:cubicBezTo>
                <a:cubicBezTo>
                  <a:pt x="280" y="430"/>
                  <a:pt x="281" y="440"/>
                  <a:pt x="276" y="452"/>
                </a:cubicBezTo>
                <a:cubicBezTo>
                  <a:pt x="273" y="458"/>
                  <a:pt x="274" y="466"/>
                  <a:pt x="276" y="472"/>
                </a:cubicBezTo>
                <a:cubicBezTo>
                  <a:pt x="280" y="494"/>
                  <a:pt x="285" y="516"/>
                  <a:pt x="292" y="538"/>
                </a:cubicBezTo>
                <a:cubicBezTo>
                  <a:pt x="296" y="551"/>
                  <a:pt x="301" y="564"/>
                  <a:pt x="309" y="575"/>
                </a:cubicBezTo>
                <a:cubicBezTo>
                  <a:pt x="350" y="632"/>
                  <a:pt x="392" y="687"/>
                  <a:pt x="434" y="743"/>
                </a:cubicBezTo>
                <a:cubicBezTo>
                  <a:pt x="440" y="750"/>
                  <a:pt x="451" y="753"/>
                  <a:pt x="458" y="759"/>
                </a:cubicBezTo>
                <a:cubicBezTo>
                  <a:pt x="479" y="776"/>
                  <a:pt x="500" y="793"/>
                  <a:pt x="519" y="812"/>
                </a:cubicBezTo>
                <a:cubicBezTo>
                  <a:pt x="531" y="823"/>
                  <a:pt x="539" y="839"/>
                  <a:pt x="551" y="857"/>
                </a:cubicBezTo>
                <a:cubicBezTo>
                  <a:pt x="565" y="841"/>
                  <a:pt x="579" y="828"/>
                  <a:pt x="590" y="813"/>
                </a:cubicBezTo>
                <a:cubicBezTo>
                  <a:pt x="602" y="798"/>
                  <a:pt x="612" y="781"/>
                  <a:pt x="624" y="765"/>
                </a:cubicBezTo>
                <a:cubicBezTo>
                  <a:pt x="627" y="761"/>
                  <a:pt x="633" y="755"/>
                  <a:pt x="637" y="755"/>
                </a:cubicBezTo>
                <a:cubicBezTo>
                  <a:pt x="650" y="756"/>
                  <a:pt x="656" y="749"/>
                  <a:pt x="663" y="741"/>
                </a:cubicBezTo>
                <a:cubicBezTo>
                  <a:pt x="707" y="694"/>
                  <a:pt x="735" y="635"/>
                  <a:pt x="782" y="591"/>
                </a:cubicBezTo>
                <a:cubicBezTo>
                  <a:pt x="786" y="588"/>
                  <a:pt x="790" y="581"/>
                  <a:pt x="789" y="578"/>
                </a:cubicBezTo>
                <a:cubicBezTo>
                  <a:pt x="781" y="562"/>
                  <a:pt x="794" y="555"/>
                  <a:pt x="801" y="545"/>
                </a:cubicBezTo>
                <a:cubicBezTo>
                  <a:pt x="806" y="539"/>
                  <a:pt x="808" y="531"/>
                  <a:pt x="812" y="525"/>
                </a:cubicBezTo>
                <a:cubicBezTo>
                  <a:pt x="815" y="521"/>
                  <a:pt x="818" y="515"/>
                  <a:pt x="821" y="514"/>
                </a:cubicBezTo>
                <a:cubicBezTo>
                  <a:pt x="835" y="513"/>
                  <a:pt x="841" y="503"/>
                  <a:pt x="849" y="494"/>
                </a:cubicBezTo>
                <a:cubicBezTo>
                  <a:pt x="857" y="484"/>
                  <a:pt x="864" y="472"/>
                  <a:pt x="875" y="465"/>
                </a:cubicBezTo>
                <a:cubicBezTo>
                  <a:pt x="891" y="455"/>
                  <a:pt x="891" y="441"/>
                  <a:pt x="887" y="428"/>
                </a:cubicBezTo>
                <a:cubicBezTo>
                  <a:pt x="873" y="386"/>
                  <a:pt x="880" y="344"/>
                  <a:pt x="883" y="302"/>
                </a:cubicBezTo>
                <a:cubicBezTo>
                  <a:pt x="886" y="264"/>
                  <a:pt x="888" y="227"/>
                  <a:pt x="890" y="188"/>
                </a:cubicBezTo>
                <a:cubicBezTo>
                  <a:pt x="871" y="187"/>
                  <a:pt x="869" y="180"/>
                  <a:pt x="876" y="166"/>
                </a:cubicBezTo>
                <a:cubicBezTo>
                  <a:pt x="877" y="164"/>
                  <a:pt x="876" y="158"/>
                  <a:pt x="874" y="156"/>
                </a:cubicBezTo>
                <a:cubicBezTo>
                  <a:pt x="854" y="139"/>
                  <a:pt x="833" y="123"/>
                  <a:pt x="812" y="107"/>
                </a:cubicBezTo>
                <a:cubicBezTo>
                  <a:pt x="799" y="98"/>
                  <a:pt x="787" y="90"/>
                  <a:pt x="773" y="80"/>
                </a:cubicBezTo>
                <a:cubicBezTo>
                  <a:pt x="761" y="87"/>
                  <a:pt x="745" y="98"/>
                  <a:pt x="729" y="106"/>
                </a:cubicBezTo>
                <a:cubicBezTo>
                  <a:pt x="699" y="120"/>
                  <a:pt x="669" y="134"/>
                  <a:pt x="639" y="148"/>
                </a:cubicBezTo>
                <a:cubicBezTo>
                  <a:pt x="631" y="152"/>
                  <a:pt x="629" y="156"/>
                  <a:pt x="631" y="165"/>
                </a:cubicBezTo>
                <a:cubicBezTo>
                  <a:pt x="634" y="181"/>
                  <a:pt x="636" y="197"/>
                  <a:pt x="638" y="213"/>
                </a:cubicBezTo>
                <a:cubicBezTo>
                  <a:pt x="639" y="225"/>
                  <a:pt x="634" y="233"/>
                  <a:pt x="622" y="240"/>
                </a:cubicBezTo>
                <a:cubicBezTo>
                  <a:pt x="621" y="225"/>
                  <a:pt x="619" y="213"/>
                  <a:pt x="617" y="195"/>
                </a:cubicBezTo>
                <a:cubicBezTo>
                  <a:pt x="610" y="202"/>
                  <a:pt x="604" y="205"/>
                  <a:pt x="603" y="209"/>
                </a:cubicBezTo>
                <a:cubicBezTo>
                  <a:pt x="601" y="217"/>
                  <a:pt x="601" y="225"/>
                  <a:pt x="602" y="233"/>
                </a:cubicBezTo>
                <a:cubicBezTo>
                  <a:pt x="604" y="257"/>
                  <a:pt x="607" y="280"/>
                  <a:pt x="610" y="304"/>
                </a:cubicBezTo>
                <a:cubicBezTo>
                  <a:pt x="608" y="304"/>
                  <a:pt x="607" y="305"/>
                  <a:pt x="605" y="305"/>
                </a:cubicBezTo>
                <a:cubicBezTo>
                  <a:pt x="578" y="291"/>
                  <a:pt x="568" y="263"/>
                  <a:pt x="556" y="237"/>
                </a:cubicBezTo>
                <a:cubicBezTo>
                  <a:pt x="554" y="251"/>
                  <a:pt x="566" y="264"/>
                  <a:pt x="553" y="281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" name="Google Shape;2377;p45"/>
          <p:cNvGrpSpPr/>
          <p:nvPr/>
        </p:nvGrpSpPr>
        <p:grpSpPr>
          <a:xfrm>
            <a:off x="3073477" y="2273040"/>
            <a:ext cx="3035450" cy="1745347"/>
            <a:chOff x="3073477" y="2273040"/>
            <a:chExt cx="3035450" cy="1745347"/>
          </a:xfrm>
        </p:grpSpPr>
        <p:sp>
          <p:nvSpPr>
            <p:cNvPr id="2378" name="Google Shape;2378;p45"/>
            <p:cNvSpPr/>
            <p:nvPr/>
          </p:nvSpPr>
          <p:spPr>
            <a:xfrm>
              <a:off x="307347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3073477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5112752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505382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2" name="Google Shape;2382;p45"/>
          <p:cNvSpPr txBox="1">
            <a:spLocks noGrp="1"/>
          </p:cNvSpPr>
          <p:nvPr>
            <p:ph type="title"/>
          </p:nvPr>
        </p:nvSpPr>
        <p:spPr>
          <a:xfrm>
            <a:off x="1377227" y="590822"/>
            <a:ext cx="6191878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Real Estate Infographics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18" name="Google Shape;2418;p45"/>
          <p:cNvSpPr/>
          <p:nvPr/>
        </p:nvSpPr>
        <p:spPr>
          <a:xfrm>
            <a:off x="757685" y="1917941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1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45"/>
          <p:cNvSpPr/>
          <p:nvPr/>
        </p:nvSpPr>
        <p:spPr>
          <a:xfrm>
            <a:off x="757675" y="1593066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45"/>
          <p:cNvSpPr/>
          <p:nvPr/>
        </p:nvSpPr>
        <p:spPr>
          <a:xfrm>
            <a:off x="6059078" y="1916227"/>
            <a:ext cx="2327202" cy="835009"/>
          </a:xfrm>
          <a:custGeom>
            <a:avLst/>
            <a:gdLst/>
            <a:ahLst/>
            <a:cxnLst/>
            <a:rect l="l" t="t" r="r" b="b"/>
            <a:pathLst>
              <a:path w="66482" h="45968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45"/>
          <p:cNvSpPr/>
          <p:nvPr/>
        </p:nvSpPr>
        <p:spPr>
          <a:xfrm>
            <a:off x="6059075" y="1591350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1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1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45"/>
          <p:cNvSpPr/>
          <p:nvPr/>
        </p:nvSpPr>
        <p:spPr>
          <a:xfrm>
            <a:off x="757685" y="3649606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0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45"/>
          <p:cNvSpPr/>
          <p:nvPr/>
        </p:nvSpPr>
        <p:spPr>
          <a:xfrm>
            <a:off x="757675" y="332473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6"/>
                </a:lnTo>
                <a:lnTo>
                  <a:pt x="66481" y="13376"/>
                </a:lnTo>
                <a:lnTo>
                  <a:pt x="66481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45"/>
          <p:cNvSpPr/>
          <p:nvPr/>
        </p:nvSpPr>
        <p:spPr>
          <a:xfrm>
            <a:off x="6059078" y="3649609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45"/>
          <p:cNvSpPr/>
          <p:nvPr/>
        </p:nvSpPr>
        <p:spPr>
          <a:xfrm>
            <a:off x="6059075" y="332472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0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45"/>
          <p:cNvSpPr/>
          <p:nvPr/>
        </p:nvSpPr>
        <p:spPr>
          <a:xfrm>
            <a:off x="6182548" y="3614670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B99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5"/>
          <p:cNvSpPr txBox="1"/>
          <p:nvPr/>
        </p:nvSpPr>
        <p:spPr>
          <a:xfrm>
            <a:off x="975955" y="3671719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5" name="Google Shape;2455;p45"/>
          <p:cNvSpPr txBox="1"/>
          <p:nvPr/>
        </p:nvSpPr>
        <p:spPr>
          <a:xfrm>
            <a:off x="988324" y="1937904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and closest planet to the Sun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6" name="Google Shape;2456;p45"/>
          <p:cNvSpPr txBox="1"/>
          <p:nvPr/>
        </p:nvSpPr>
        <p:spPr>
          <a:xfrm>
            <a:off x="6314558" y="3674108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hotter than Mercury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7" name="Google Shape;2457;p45"/>
          <p:cNvSpPr txBox="1"/>
          <p:nvPr/>
        </p:nvSpPr>
        <p:spPr>
          <a:xfrm>
            <a:off x="6314558" y="1940730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8" name="Google Shape;2458;p45"/>
          <p:cNvSpPr txBox="1"/>
          <p:nvPr/>
        </p:nvSpPr>
        <p:spPr>
          <a:xfrm>
            <a:off x="988332" y="1593065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9" name="Google Shape;2459;p45"/>
          <p:cNvSpPr txBox="1"/>
          <p:nvPr/>
        </p:nvSpPr>
        <p:spPr>
          <a:xfrm>
            <a:off x="976063" y="3324729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0" name="Google Shape;2460;p45"/>
          <p:cNvSpPr txBox="1"/>
          <p:nvPr/>
        </p:nvSpPr>
        <p:spPr>
          <a:xfrm>
            <a:off x="6312668" y="159135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1" name="Google Shape;2461;p45"/>
          <p:cNvSpPr txBox="1"/>
          <p:nvPr/>
        </p:nvSpPr>
        <p:spPr>
          <a:xfrm>
            <a:off x="6312668" y="3324724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446" y="1546109"/>
            <a:ext cx="2650735" cy="293796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3"/>
          <p:cNvSpPr txBox="1">
            <a:spLocks noGrp="1"/>
          </p:cNvSpPr>
          <p:nvPr>
            <p:ph type="title"/>
          </p:nvPr>
        </p:nvSpPr>
        <p:spPr>
          <a:xfrm>
            <a:off x="914361" y="503077"/>
            <a:ext cx="757078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Real Estate Infographics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30" name="Google Shape;2330;p43"/>
          <p:cNvSpPr/>
          <p:nvPr/>
        </p:nvSpPr>
        <p:spPr>
          <a:xfrm>
            <a:off x="5056150" y="2298150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1" name="Google Shape;2331;p43"/>
          <p:cNvSpPr/>
          <p:nvPr/>
        </p:nvSpPr>
        <p:spPr>
          <a:xfrm>
            <a:off x="5056150" y="3116376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43"/>
          <p:cNvSpPr/>
          <p:nvPr/>
        </p:nvSpPr>
        <p:spPr>
          <a:xfrm>
            <a:off x="5056150" y="3933425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3" name="Google Shape;2333;p43"/>
          <p:cNvSpPr/>
          <p:nvPr/>
        </p:nvSpPr>
        <p:spPr>
          <a:xfrm>
            <a:off x="4819200" y="2297159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34" name="Google Shape;2334;p43"/>
          <p:cNvSpPr/>
          <p:nvPr/>
        </p:nvSpPr>
        <p:spPr>
          <a:xfrm>
            <a:off x="4819200" y="3114189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35" name="Google Shape;2335;p43"/>
          <p:cNvSpPr/>
          <p:nvPr/>
        </p:nvSpPr>
        <p:spPr>
          <a:xfrm>
            <a:off x="4819200" y="3930117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36" name="Google Shape;2336;p43"/>
          <p:cNvSpPr txBox="1"/>
          <p:nvPr/>
        </p:nvSpPr>
        <p:spPr>
          <a:xfrm>
            <a:off x="4819200" y="1360690"/>
            <a:ext cx="36660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82" y="1236911"/>
            <a:ext cx="3146275" cy="375455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42"/>
          <p:cNvSpPr txBox="1">
            <a:spLocks noGrp="1"/>
          </p:cNvSpPr>
          <p:nvPr>
            <p:ph type="title"/>
          </p:nvPr>
        </p:nvSpPr>
        <p:spPr>
          <a:xfrm>
            <a:off x="1395457" y="580339"/>
            <a:ext cx="6147593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Real Estate Infographics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59" name="Google Shape;2259;p42"/>
          <p:cNvSpPr/>
          <p:nvPr/>
        </p:nvSpPr>
        <p:spPr>
          <a:xfrm>
            <a:off x="2480452" y="3594094"/>
            <a:ext cx="174216" cy="279482"/>
          </a:xfrm>
          <a:custGeom>
            <a:avLst/>
            <a:gdLst/>
            <a:ahLst/>
            <a:cxnLst/>
            <a:rect l="l" t="t" r="r" b="b"/>
            <a:pathLst>
              <a:path w="15845" h="25419" extrusionOk="0">
                <a:moveTo>
                  <a:pt x="7205" y="0"/>
                </a:moveTo>
                <a:cubicBezTo>
                  <a:pt x="6238" y="0"/>
                  <a:pt x="5137" y="167"/>
                  <a:pt x="3970" y="434"/>
                </a:cubicBezTo>
                <a:cubicBezTo>
                  <a:pt x="2802" y="701"/>
                  <a:pt x="1535" y="1134"/>
                  <a:pt x="167" y="1668"/>
                </a:cubicBezTo>
                <a:lnTo>
                  <a:pt x="167" y="5070"/>
                </a:lnTo>
                <a:cubicBezTo>
                  <a:pt x="1501" y="4337"/>
                  <a:pt x="2735" y="3770"/>
                  <a:pt x="3936" y="3403"/>
                </a:cubicBezTo>
                <a:cubicBezTo>
                  <a:pt x="5104" y="3036"/>
                  <a:pt x="6238" y="2869"/>
                  <a:pt x="7272" y="2869"/>
                </a:cubicBezTo>
                <a:cubicBezTo>
                  <a:pt x="8773" y="2869"/>
                  <a:pt x="9974" y="3269"/>
                  <a:pt x="10908" y="4103"/>
                </a:cubicBezTo>
                <a:cubicBezTo>
                  <a:pt x="11842" y="4937"/>
                  <a:pt x="12309" y="6038"/>
                  <a:pt x="12309" y="7339"/>
                </a:cubicBezTo>
                <a:cubicBezTo>
                  <a:pt x="12309" y="8173"/>
                  <a:pt x="12109" y="9007"/>
                  <a:pt x="11675" y="9841"/>
                </a:cubicBezTo>
                <a:cubicBezTo>
                  <a:pt x="11242" y="10674"/>
                  <a:pt x="10474" y="11709"/>
                  <a:pt x="9407" y="12909"/>
                </a:cubicBezTo>
                <a:cubicBezTo>
                  <a:pt x="8840" y="13577"/>
                  <a:pt x="7439" y="15011"/>
                  <a:pt x="5237" y="17246"/>
                </a:cubicBezTo>
                <a:cubicBezTo>
                  <a:pt x="3002" y="19481"/>
                  <a:pt x="1268" y="21249"/>
                  <a:pt x="0" y="22583"/>
                </a:cubicBezTo>
                <a:lnTo>
                  <a:pt x="0" y="25418"/>
                </a:lnTo>
                <a:lnTo>
                  <a:pt x="15845" y="25418"/>
                </a:lnTo>
                <a:lnTo>
                  <a:pt x="15845" y="22583"/>
                </a:lnTo>
                <a:lnTo>
                  <a:pt x="4070" y="22583"/>
                </a:lnTo>
                <a:cubicBezTo>
                  <a:pt x="6772" y="19814"/>
                  <a:pt x="8873" y="17646"/>
                  <a:pt x="10374" y="16112"/>
                </a:cubicBezTo>
                <a:cubicBezTo>
                  <a:pt x="11875" y="14577"/>
                  <a:pt x="12743" y="13643"/>
                  <a:pt x="13043" y="13310"/>
                </a:cubicBezTo>
                <a:cubicBezTo>
                  <a:pt x="14044" y="12042"/>
                  <a:pt x="14744" y="10975"/>
                  <a:pt x="15111" y="10074"/>
                </a:cubicBezTo>
                <a:cubicBezTo>
                  <a:pt x="15511" y="9140"/>
                  <a:pt x="15711" y="8173"/>
                  <a:pt x="15711" y="7139"/>
                </a:cubicBezTo>
                <a:cubicBezTo>
                  <a:pt x="15711" y="4970"/>
                  <a:pt x="14944" y="3236"/>
                  <a:pt x="13410" y="1968"/>
                </a:cubicBezTo>
                <a:cubicBezTo>
                  <a:pt x="11875" y="667"/>
                  <a:pt x="9807" y="0"/>
                  <a:pt x="72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42"/>
          <p:cNvSpPr txBox="1"/>
          <p:nvPr/>
        </p:nvSpPr>
        <p:spPr>
          <a:xfrm>
            <a:off x="649375" y="1949228"/>
            <a:ext cx="1899000" cy="35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1" name="Google Shape;2261;p42"/>
          <p:cNvSpPr txBox="1"/>
          <p:nvPr/>
        </p:nvSpPr>
        <p:spPr>
          <a:xfrm>
            <a:off x="649375" y="23014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2" name="Google Shape;2262;p42"/>
          <p:cNvSpPr txBox="1"/>
          <p:nvPr/>
        </p:nvSpPr>
        <p:spPr>
          <a:xfrm>
            <a:off x="649350" y="3226001"/>
            <a:ext cx="1899000" cy="35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3" name="Google Shape;2263;p42"/>
          <p:cNvSpPr txBox="1"/>
          <p:nvPr/>
        </p:nvSpPr>
        <p:spPr>
          <a:xfrm>
            <a:off x="647275" y="358435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4" name="Google Shape;2264;p42"/>
          <p:cNvSpPr txBox="1"/>
          <p:nvPr/>
        </p:nvSpPr>
        <p:spPr>
          <a:xfrm>
            <a:off x="6593550" y="3681800"/>
            <a:ext cx="1899000" cy="352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5" name="Google Shape;2265;p42"/>
          <p:cNvSpPr txBox="1"/>
          <p:nvPr/>
        </p:nvSpPr>
        <p:spPr>
          <a:xfrm>
            <a:off x="6593550" y="2599726"/>
            <a:ext cx="1899000" cy="35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6" name="Google Shape;2266;p42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7" name="Google Shape;2267;p42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8" name="Google Shape;2268;p42"/>
          <p:cNvSpPr txBox="1"/>
          <p:nvPr/>
        </p:nvSpPr>
        <p:spPr>
          <a:xfrm>
            <a:off x="6593550" y="1523825"/>
            <a:ext cx="1899000" cy="352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9" name="Google Shape;2269;p42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362" y="1277127"/>
            <a:ext cx="3498750" cy="3735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1"/>
          <p:cNvSpPr txBox="1">
            <a:spLocks noGrp="1"/>
          </p:cNvSpPr>
          <p:nvPr>
            <p:ph type="title" idx="4294967295"/>
          </p:nvPr>
        </p:nvSpPr>
        <p:spPr>
          <a:xfrm>
            <a:off x="1263925" y="644031"/>
            <a:ext cx="6592536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75000"/>
                  </a:schemeClr>
                </a:solidFill>
              </a:rPr>
              <a:t>Real Estate Infographics</a:t>
            </a:r>
            <a:endParaRPr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34" name="Google Shape;2234;p41"/>
          <p:cNvSpPr txBox="1"/>
          <p:nvPr/>
        </p:nvSpPr>
        <p:spPr>
          <a:xfrm>
            <a:off x="6024000" y="3822301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6024000" y="1631775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6024000" y="2361950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7" name="Google Shape;2237;p41"/>
          <p:cNvSpPr txBox="1"/>
          <p:nvPr/>
        </p:nvSpPr>
        <p:spPr>
          <a:xfrm>
            <a:off x="6024000" y="3092126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8" name="Google Shape;2238;p41"/>
          <p:cNvSpPr txBox="1"/>
          <p:nvPr/>
        </p:nvSpPr>
        <p:spPr>
          <a:xfrm>
            <a:off x="3683293" y="170300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41"/>
          <p:cNvSpPr txBox="1"/>
          <p:nvPr/>
        </p:nvSpPr>
        <p:spPr>
          <a:xfrm>
            <a:off x="3683293" y="243358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41"/>
          <p:cNvSpPr txBox="1"/>
          <p:nvPr/>
        </p:nvSpPr>
        <p:spPr>
          <a:xfrm>
            <a:off x="3683293" y="316417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41"/>
          <p:cNvSpPr txBox="1"/>
          <p:nvPr/>
        </p:nvSpPr>
        <p:spPr>
          <a:xfrm>
            <a:off x="3683293" y="389147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2" name="Google Shape;2242;p41"/>
          <p:cNvCxnSpPr/>
          <p:nvPr/>
        </p:nvCxnSpPr>
        <p:spPr>
          <a:xfrm flipH="1" flipV="1">
            <a:off x="2368093" y="1925175"/>
            <a:ext cx="1315200" cy="210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3" name="Google Shape;2243;p41"/>
          <p:cNvCxnSpPr/>
          <p:nvPr/>
        </p:nvCxnSpPr>
        <p:spPr>
          <a:xfrm flipH="1">
            <a:off x="2368093" y="2657866"/>
            <a:ext cx="1315200" cy="328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4" name="Google Shape;2244;p41"/>
          <p:cNvCxnSpPr/>
          <p:nvPr/>
        </p:nvCxnSpPr>
        <p:spPr>
          <a:xfrm flipH="1">
            <a:off x="2368093" y="3388451"/>
            <a:ext cx="1315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5" name="Google Shape;2245;p41"/>
          <p:cNvCxnSpPr/>
          <p:nvPr/>
        </p:nvCxnSpPr>
        <p:spPr>
          <a:xfrm flipH="1">
            <a:off x="2368093" y="4115755"/>
            <a:ext cx="13152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46" name="Google Shape;2246;p41"/>
          <p:cNvSpPr txBox="1"/>
          <p:nvPr/>
        </p:nvSpPr>
        <p:spPr>
          <a:xfrm>
            <a:off x="5106809" y="3894744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41"/>
          <p:cNvSpPr txBox="1"/>
          <p:nvPr/>
        </p:nvSpPr>
        <p:spPr>
          <a:xfrm>
            <a:off x="5106809" y="316417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8" name="Google Shape;2248;p41"/>
          <p:cNvSpPr txBox="1"/>
          <p:nvPr/>
        </p:nvSpPr>
        <p:spPr>
          <a:xfrm>
            <a:off x="5106809" y="2433587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9" name="Google Shape;2249;p41"/>
          <p:cNvSpPr txBox="1"/>
          <p:nvPr/>
        </p:nvSpPr>
        <p:spPr>
          <a:xfrm>
            <a:off x="5106809" y="170300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0" name="Google Shape;2250;p41"/>
          <p:cNvCxnSpPr>
            <a:stCxn id="2238" idx="3"/>
            <a:endCxn id="2249" idx="1"/>
          </p:cNvCxnSpPr>
          <p:nvPr/>
        </p:nvCxnSpPr>
        <p:spPr>
          <a:xfrm>
            <a:off x="4013593" y="192725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1" name="Google Shape;2251;p41"/>
          <p:cNvCxnSpPr>
            <a:stCxn id="2239" idx="3"/>
            <a:endCxn id="2248" idx="1"/>
          </p:cNvCxnSpPr>
          <p:nvPr/>
        </p:nvCxnSpPr>
        <p:spPr>
          <a:xfrm>
            <a:off x="4013593" y="2657837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2" name="Google Shape;2252;p41"/>
          <p:cNvCxnSpPr>
            <a:stCxn id="2240" idx="3"/>
            <a:endCxn id="2247" idx="1"/>
          </p:cNvCxnSpPr>
          <p:nvPr/>
        </p:nvCxnSpPr>
        <p:spPr>
          <a:xfrm>
            <a:off x="4013593" y="338842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3" name="Google Shape;2253;p41"/>
          <p:cNvCxnSpPr>
            <a:stCxn id="2241" idx="3"/>
            <a:endCxn id="2246" idx="1"/>
          </p:cNvCxnSpPr>
          <p:nvPr/>
        </p:nvCxnSpPr>
        <p:spPr>
          <a:xfrm>
            <a:off x="4013593" y="4115727"/>
            <a:ext cx="1093200" cy="3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45" y="1276876"/>
            <a:ext cx="2641010" cy="3630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61455" y="4310743"/>
            <a:ext cx="4963886" cy="6585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99" name="Google Shape;1099;p41"/>
          <p:cNvSpPr txBox="1">
            <a:spLocks noGrp="1"/>
          </p:cNvSpPr>
          <p:nvPr>
            <p:ph type="title" idx="2"/>
          </p:nvPr>
        </p:nvSpPr>
        <p:spPr>
          <a:xfrm flipH="1">
            <a:off x="2117566" y="2338500"/>
            <a:ext cx="834020" cy="98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1100" name="Google Shape;1100;p41"/>
          <p:cNvSpPr txBox="1">
            <a:spLocks noGrp="1"/>
          </p:cNvSpPr>
          <p:nvPr>
            <p:ph type="title"/>
          </p:nvPr>
        </p:nvSpPr>
        <p:spPr>
          <a:xfrm flipH="1">
            <a:off x="734276" y="720000"/>
            <a:ext cx="36006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A9A9A9"/>
                </a:solidFill>
              </a:rPr>
              <a:t>ABOUT</a:t>
            </a:r>
            <a:endParaRPr dirty="0">
              <a:solidFill>
                <a:srgbClr val="A9A9A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A9A9A9"/>
                </a:solidFill>
              </a:rPr>
              <a:t>US</a:t>
            </a:r>
            <a:endParaRPr dirty="0">
              <a:solidFill>
                <a:srgbClr val="A9A9A9"/>
              </a:solidFill>
            </a:endParaRPr>
          </a:p>
        </p:txBody>
      </p:sp>
      <p:sp>
        <p:nvSpPr>
          <p:cNvPr id="1101" name="Google Shape;1101;p41"/>
          <p:cNvSpPr txBox="1">
            <a:spLocks noGrp="1"/>
          </p:cNvSpPr>
          <p:nvPr>
            <p:ph type="subTitle" idx="1"/>
          </p:nvPr>
        </p:nvSpPr>
        <p:spPr>
          <a:xfrm flipH="1">
            <a:off x="1162274" y="3434200"/>
            <a:ext cx="27447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</a:rPr>
              <a:t>You can enter a subtitle here if you need it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882" y="845099"/>
            <a:ext cx="2813032" cy="397530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5529943" y="4504392"/>
            <a:ext cx="3309257" cy="426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370271" y="589558"/>
            <a:ext cx="5554011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5400" b="1" dirty="0">
                <a:solidFill>
                  <a:schemeClr val="bg1">
                    <a:lumMod val="75000"/>
                  </a:schemeClr>
                </a:solidFill>
              </a:rPr>
              <a:t>Columns Layout</a:t>
            </a:r>
            <a:endParaRPr lang="ko-KR" altLang="en-US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70271" y="1261506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rgbClr val="A9A9A9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112" y="179653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112" y="231148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3169" y="179653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3169" y="231148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112" y="218937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3169" y="218937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996" y="1621782"/>
            <a:ext cx="2120009" cy="30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359385" y="3297318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359385" y="1942353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178460" y="1324033"/>
            <a:ext cx="5191141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52400" indent="0">
              <a:buFont typeface="Catamaran"/>
              <a:buNone/>
            </a:pPr>
            <a:r>
              <a:rPr lang="en-US" altLang="ko-KR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Insert the title of your subtitle Here</a:t>
            </a:r>
            <a:endParaRPr lang="en-US" altLang="ko-KR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1632607" y="508051"/>
            <a:ext cx="5453555" cy="738664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>
                    <a:lumMod val="75000"/>
                  </a:schemeClr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400" b="1" dirty="0">
              <a:solidFill>
                <a:schemeClr val="bg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51" y="1324033"/>
            <a:ext cx="2178978" cy="324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72"/>
          <p:cNvSpPr txBox="1">
            <a:spLocks noGrp="1"/>
          </p:cNvSpPr>
          <p:nvPr>
            <p:ph type="subTitle" idx="1"/>
          </p:nvPr>
        </p:nvSpPr>
        <p:spPr>
          <a:xfrm>
            <a:off x="2903074" y="1676605"/>
            <a:ext cx="3369600" cy="519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099" name="Google Shape;2099;p72"/>
          <p:cNvSpPr txBox="1">
            <a:spLocks noGrp="1"/>
          </p:cNvSpPr>
          <p:nvPr>
            <p:ph type="title"/>
          </p:nvPr>
        </p:nvSpPr>
        <p:spPr>
          <a:xfrm>
            <a:off x="1879368" y="299728"/>
            <a:ext cx="5417013" cy="6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>
                <a:solidFill>
                  <a:schemeClr val="bg1">
                    <a:lumMod val="75000"/>
                  </a:schemeClr>
                </a:solidFill>
              </a:rPr>
              <a:t>THANKS!</a:t>
            </a:r>
            <a:endParaRPr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362" y="4922838"/>
            <a:ext cx="8963026" cy="106362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362" y="4922838"/>
            <a:ext cx="896302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4" name="Freeform 16"/>
          <p:cNvSpPr>
            <a:spLocks/>
          </p:cNvSpPr>
          <p:nvPr/>
        </p:nvSpPr>
        <p:spPr bwMode="auto">
          <a:xfrm rot="792558" flipH="1">
            <a:off x="822770" y="582866"/>
            <a:ext cx="348432" cy="440181"/>
          </a:xfrm>
          <a:custGeom>
            <a:avLst/>
            <a:gdLst>
              <a:gd name="T0" fmla="*/ 134 w 134"/>
              <a:gd name="T1" fmla="*/ 21 h 170"/>
              <a:gd name="T2" fmla="*/ 120 w 134"/>
              <a:gd name="T3" fmla="*/ 39 h 170"/>
              <a:gd name="T4" fmla="*/ 47 w 134"/>
              <a:gd name="T5" fmla="*/ 109 h 170"/>
              <a:gd name="T6" fmla="*/ 39 w 134"/>
              <a:gd name="T7" fmla="*/ 150 h 170"/>
              <a:gd name="T8" fmla="*/ 19 w 134"/>
              <a:gd name="T9" fmla="*/ 170 h 170"/>
              <a:gd name="T10" fmla="*/ 0 w 134"/>
              <a:gd name="T11" fmla="*/ 149 h 170"/>
              <a:gd name="T12" fmla="*/ 53 w 134"/>
              <a:gd name="T13" fmla="*/ 30 h 170"/>
              <a:gd name="T14" fmla="*/ 112 w 134"/>
              <a:gd name="T15" fmla="*/ 2 h 170"/>
              <a:gd name="T16" fmla="*/ 134 w 134"/>
              <a:gd name="T17" fmla="*/ 2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70">
                <a:moveTo>
                  <a:pt x="134" y="21"/>
                </a:moveTo>
                <a:cubicBezTo>
                  <a:pt x="134" y="29"/>
                  <a:pt x="129" y="38"/>
                  <a:pt x="120" y="39"/>
                </a:cubicBezTo>
                <a:cubicBezTo>
                  <a:pt x="80" y="46"/>
                  <a:pt x="59" y="73"/>
                  <a:pt x="47" y="109"/>
                </a:cubicBezTo>
                <a:cubicBezTo>
                  <a:pt x="43" y="122"/>
                  <a:pt x="41" y="136"/>
                  <a:pt x="39" y="150"/>
                </a:cubicBezTo>
                <a:cubicBezTo>
                  <a:pt x="37" y="162"/>
                  <a:pt x="30" y="170"/>
                  <a:pt x="19" y="170"/>
                </a:cubicBezTo>
                <a:cubicBezTo>
                  <a:pt x="8" y="169"/>
                  <a:pt x="0" y="160"/>
                  <a:pt x="0" y="149"/>
                </a:cubicBezTo>
                <a:cubicBezTo>
                  <a:pt x="3" y="103"/>
                  <a:pt x="18" y="62"/>
                  <a:pt x="53" y="30"/>
                </a:cubicBezTo>
                <a:cubicBezTo>
                  <a:pt x="70" y="14"/>
                  <a:pt x="90" y="5"/>
                  <a:pt x="112" y="2"/>
                </a:cubicBezTo>
                <a:cubicBezTo>
                  <a:pt x="124" y="0"/>
                  <a:pt x="134" y="9"/>
                  <a:pt x="134" y="21"/>
                </a:cubicBezTo>
                <a:close/>
              </a:path>
            </a:pathLst>
          </a:custGeom>
          <a:solidFill>
            <a:srgbClr val="FFFFFF">
              <a:alpha val="5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FFFFFF"/>
              </a:solidFill>
            </a:endParaRPr>
          </a:p>
        </p:txBody>
      </p:sp>
      <p:sp>
        <p:nvSpPr>
          <p:cNvPr id="2082" name="Freeform 15"/>
          <p:cNvSpPr>
            <a:spLocks noEditPoints="1"/>
          </p:cNvSpPr>
          <p:nvPr/>
        </p:nvSpPr>
        <p:spPr bwMode="auto">
          <a:xfrm>
            <a:off x="2903074" y="2268510"/>
            <a:ext cx="2035092" cy="2407943"/>
          </a:xfrm>
          <a:custGeom>
            <a:avLst/>
            <a:gdLst>
              <a:gd name="T0" fmla="*/ 168 w 509"/>
              <a:gd name="T1" fmla="*/ 127 h 603"/>
              <a:gd name="T2" fmla="*/ 173 w 509"/>
              <a:gd name="T3" fmla="*/ 21 h 603"/>
              <a:gd name="T4" fmla="*/ 260 w 509"/>
              <a:gd name="T5" fmla="*/ 53 h 603"/>
              <a:gd name="T6" fmla="*/ 311 w 509"/>
              <a:gd name="T7" fmla="*/ 12 h 603"/>
              <a:gd name="T8" fmla="*/ 351 w 509"/>
              <a:gd name="T9" fmla="*/ 25 h 603"/>
              <a:gd name="T10" fmla="*/ 352 w 509"/>
              <a:gd name="T11" fmla="*/ 127 h 603"/>
              <a:gd name="T12" fmla="*/ 492 w 509"/>
              <a:gd name="T13" fmla="*/ 281 h 603"/>
              <a:gd name="T14" fmla="*/ 490 w 509"/>
              <a:gd name="T15" fmla="*/ 435 h 603"/>
              <a:gd name="T16" fmla="*/ 249 w 509"/>
              <a:gd name="T17" fmla="*/ 597 h 603"/>
              <a:gd name="T18" fmla="*/ 21 w 509"/>
              <a:gd name="T19" fmla="*/ 405 h 603"/>
              <a:gd name="T20" fmla="*/ 168 w 509"/>
              <a:gd name="T21" fmla="*/ 127 h 603"/>
              <a:gd name="T22" fmla="*/ 260 w 509"/>
              <a:gd name="T23" fmla="*/ 206 h 603"/>
              <a:gd name="T24" fmla="*/ 198 w 509"/>
              <a:gd name="T25" fmla="*/ 153 h 603"/>
              <a:gd name="T26" fmla="*/ 174 w 509"/>
              <a:gd name="T27" fmla="*/ 149 h 603"/>
              <a:gd name="T28" fmla="*/ 39 w 509"/>
              <a:gd name="T29" fmla="*/ 341 h 603"/>
              <a:gd name="T30" fmla="*/ 244 w 509"/>
              <a:gd name="T31" fmla="*/ 576 h 603"/>
              <a:gd name="T32" fmla="*/ 482 w 509"/>
              <a:gd name="T33" fmla="*/ 366 h 603"/>
              <a:gd name="T34" fmla="*/ 332 w 509"/>
              <a:gd name="T35" fmla="*/ 145 h 603"/>
              <a:gd name="T36" fmla="*/ 260 w 509"/>
              <a:gd name="T37" fmla="*/ 206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9" h="603">
                <a:moveTo>
                  <a:pt x="168" y="127"/>
                </a:moveTo>
                <a:cubicBezTo>
                  <a:pt x="137" y="80"/>
                  <a:pt x="139" y="44"/>
                  <a:pt x="173" y="21"/>
                </a:cubicBezTo>
                <a:cubicBezTo>
                  <a:pt x="204" y="0"/>
                  <a:pt x="230" y="9"/>
                  <a:pt x="260" y="53"/>
                </a:cubicBezTo>
                <a:cubicBezTo>
                  <a:pt x="273" y="34"/>
                  <a:pt x="285" y="11"/>
                  <a:pt x="311" y="12"/>
                </a:cubicBezTo>
                <a:cubicBezTo>
                  <a:pt x="325" y="12"/>
                  <a:pt x="340" y="17"/>
                  <a:pt x="351" y="25"/>
                </a:cubicBezTo>
                <a:cubicBezTo>
                  <a:pt x="382" y="46"/>
                  <a:pt x="382" y="82"/>
                  <a:pt x="352" y="127"/>
                </a:cubicBezTo>
                <a:cubicBezTo>
                  <a:pt x="420" y="158"/>
                  <a:pt x="469" y="208"/>
                  <a:pt x="492" y="281"/>
                </a:cubicBezTo>
                <a:cubicBezTo>
                  <a:pt x="509" y="332"/>
                  <a:pt x="508" y="384"/>
                  <a:pt x="490" y="435"/>
                </a:cubicBezTo>
                <a:cubicBezTo>
                  <a:pt x="454" y="537"/>
                  <a:pt x="355" y="603"/>
                  <a:pt x="249" y="597"/>
                </a:cubicBezTo>
                <a:cubicBezTo>
                  <a:pt x="136" y="591"/>
                  <a:pt x="46" y="514"/>
                  <a:pt x="21" y="405"/>
                </a:cubicBezTo>
                <a:cubicBezTo>
                  <a:pt x="0" y="309"/>
                  <a:pt x="39" y="186"/>
                  <a:pt x="168" y="127"/>
                </a:cubicBezTo>
                <a:close/>
                <a:moveTo>
                  <a:pt x="260" y="206"/>
                </a:moveTo>
                <a:cubicBezTo>
                  <a:pt x="238" y="187"/>
                  <a:pt x="218" y="171"/>
                  <a:pt x="198" y="153"/>
                </a:cubicBezTo>
                <a:cubicBezTo>
                  <a:pt x="190" y="145"/>
                  <a:pt x="183" y="144"/>
                  <a:pt x="174" y="149"/>
                </a:cubicBezTo>
                <a:cubicBezTo>
                  <a:pt x="93" y="188"/>
                  <a:pt x="45" y="251"/>
                  <a:pt x="39" y="341"/>
                </a:cubicBezTo>
                <a:cubicBezTo>
                  <a:pt x="30" y="460"/>
                  <a:pt x="127" y="570"/>
                  <a:pt x="244" y="576"/>
                </a:cubicBezTo>
                <a:cubicBezTo>
                  <a:pt x="370" y="582"/>
                  <a:pt x="472" y="493"/>
                  <a:pt x="482" y="366"/>
                </a:cubicBezTo>
                <a:cubicBezTo>
                  <a:pt x="489" y="269"/>
                  <a:pt x="423" y="172"/>
                  <a:pt x="332" y="145"/>
                </a:cubicBezTo>
                <a:cubicBezTo>
                  <a:pt x="309" y="165"/>
                  <a:pt x="285" y="184"/>
                  <a:pt x="260" y="20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4215625" y="2254673"/>
            <a:ext cx="2035092" cy="2407943"/>
          </a:xfrm>
          <a:custGeom>
            <a:avLst/>
            <a:gdLst>
              <a:gd name="T0" fmla="*/ 168 w 509"/>
              <a:gd name="T1" fmla="*/ 127 h 603"/>
              <a:gd name="T2" fmla="*/ 173 w 509"/>
              <a:gd name="T3" fmla="*/ 21 h 603"/>
              <a:gd name="T4" fmla="*/ 260 w 509"/>
              <a:gd name="T5" fmla="*/ 53 h 603"/>
              <a:gd name="T6" fmla="*/ 311 w 509"/>
              <a:gd name="T7" fmla="*/ 12 h 603"/>
              <a:gd name="T8" fmla="*/ 351 w 509"/>
              <a:gd name="T9" fmla="*/ 25 h 603"/>
              <a:gd name="T10" fmla="*/ 352 w 509"/>
              <a:gd name="T11" fmla="*/ 127 h 603"/>
              <a:gd name="T12" fmla="*/ 492 w 509"/>
              <a:gd name="T13" fmla="*/ 281 h 603"/>
              <a:gd name="T14" fmla="*/ 490 w 509"/>
              <a:gd name="T15" fmla="*/ 435 h 603"/>
              <a:gd name="T16" fmla="*/ 249 w 509"/>
              <a:gd name="T17" fmla="*/ 597 h 603"/>
              <a:gd name="T18" fmla="*/ 21 w 509"/>
              <a:gd name="T19" fmla="*/ 405 h 603"/>
              <a:gd name="T20" fmla="*/ 168 w 509"/>
              <a:gd name="T21" fmla="*/ 127 h 603"/>
              <a:gd name="T22" fmla="*/ 260 w 509"/>
              <a:gd name="T23" fmla="*/ 206 h 603"/>
              <a:gd name="T24" fmla="*/ 198 w 509"/>
              <a:gd name="T25" fmla="*/ 153 h 603"/>
              <a:gd name="T26" fmla="*/ 174 w 509"/>
              <a:gd name="T27" fmla="*/ 149 h 603"/>
              <a:gd name="T28" fmla="*/ 39 w 509"/>
              <a:gd name="T29" fmla="*/ 341 h 603"/>
              <a:gd name="T30" fmla="*/ 244 w 509"/>
              <a:gd name="T31" fmla="*/ 576 h 603"/>
              <a:gd name="T32" fmla="*/ 482 w 509"/>
              <a:gd name="T33" fmla="*/ 366 h 603"/>
              <a:gd name="T34" fmla="*/ 332 w 509"/>
              <a:gd name="T35" fmla="*/ 145 h 603"/>
              <a:gd name="T36" fmla="*/ 260 w 509"/>
              <a:gd name="T37" fmla="*/ 206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9" h="603">
                <a:moveTo>
                  <a:pt x="168" y="127"/>
                </a:moveTo>
                <a:cubicBezTo>
                  <a:pt x="137" y="80"/>
                  <a:pt x="139" y="44"/>
                  <a:pt x="173" y="21"/>
                </a:cubicBezTo>
                <a:cubicBezTo>
                  <a:pt x="204" y="0"/>
                  <a:pt x="230" y="9"/>
                  <a:pt x="260" y="53"/>
                </a:cubicBezTo>
                <a:cubicBezTo>
                  <a:pt x="273" y="34"/>
                  <a:pt x="285" y="11"/>
                  <a:pt x="311" y="12"/>
                </a:cubicBezTo>
                <a:cubicBezTo>
                  <a:pt x="325" y="12"/>
                  <a:pt x="340" y="17"/>
                  <a:pt x="351" y="25"/>
                </a:cubicBezTo>
                <a:cubicBezTo>
                  <a:pt x="382" y="46"/>
                  <a:pt x="382" y="82"/>
                  <a:pt x="352" y="127"/>
                </a:cubicBezTo>
                <a:cubicBezTo>
                  <a:pt x="420" y="158"/>
                  <a:pt x="469" y="208"/>
                  <a:pt x="492" y="281"/>
                </a:cubicBezTo>
                <a:cubicBezTo>
                  <a:pt x="509" y="332"/>
                  <a:pt x="508" y="384"/>
                  <a:pt x="490" y="435"/>
                </a:cubicBezTo>
                <a:cubicBezTo>
                  <a:pt x="454" y="537"/>
                  <a:pt x="355" y="603"/>
                  <a:pt x="249" y="597"/>
                </a:cubicBezTo>
                <a:cubicBezTo>
                  <a:pt x="136" y="591"/>
                  <a:pt x="46" y="514"/>
                  <a:pt x="21" y="405"/>
                </a:cubicBezTo>
                <a:cubicBezTo>
                  <a:pt x="0" y="309"/>
                  <a:pt x="39" y="186"/>
                  <a:pt x="168" y="127"/>
                </a:cubicBezTo>
                <a:close/>
                <a:moveTo>
                  <a:pt x="260" y="206"/>
                </a:moveTo>
                <a:cubicBezTo>
                  <a:pt x="238" y="187"/>
                  <a:pt x="218" y="171"/>
                  <a:pt x="198" y="153"/>
                </a:cubicBezTo>
                <a:cubicBezTo>
                  <a:pt x="190" y="145"/>
                  <a:pt x="183" y="144"/>
                  <a:pt x="174" y="149"/>
                </a:cubicBezTo>
                <a:cubicBezTo>
                  <a:pt x="93" y="188"/>
                  <a:pt x="45" y="251"/>
                  <a:pt x="39" y="341"/>
                </a:cubicBezTo>
                <a:cubicBezTo>
                  <a:pt x="30" y="460"/>
                  <a:pt x="127" y="570"/>
                  <a:pt x="244" y="576"/>
                </a:cubicBezTo>
                <a:cubicBezTo>
                  <a:pt x="370" y="582"/>
                  <a:pt x="472" y="493"/>
                  <a:pt x="482" y="366"/>
                </a:cubicBezTo>
                <a:cubicBezTo>
                  <a:pt x="489" y="269"/>
                  <a:pt x="423" y="172"/>
                  <a:pt x="332" y="145"/>
                </a:cubicBezTo>
                <a:cubicBezTo>
                  <a:pt x="309" y="165"/>
                  <a:pt x="285" y="184"/>
                  <a:pt x="260" y="20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4" name="Grupo 13"/>
          <p:cNvGrpSpPr/>
          <p:nvPr/>
        </p:nvGrpSpPr>
        <p:grpSpPr>
          <a:xfrm>
            <a:off x="3347961" y="3162121"/>
            <a:ext cx="735107" cy="1113275"/>
            <a:chOff x="3336150" y="3094285"/>
            <a:chExt cx="879475" cy="133191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336150" y="3608635"/>
              <a:ext cx="879475" cy="817562"/>
            </a:xfrm>
            <a:custGeom>
              <a:avLst/>
              <a:gdLst>
                <a:gd name="T0" fmla="*/ 39 w 93"/>
                <a:gd name="T1" fmla="*/ 26 h 86"/>
                <a:gd name="T2" fmla="*/ 43 w 93"/>
                <a:gd name="T3" fmla="*/ 15 h 86"/>
                <a:gd name="T4" fmla="*/ 42 w 93"/>
                <a:gd name="T5" fmla="*/ 12 h 86"/>
                <a:gd name="T6" fmla="*/ 42 w 93"/>
                <a:gd name="T7" fmla="*/ 3 h 86"/>
                <a:gd name="T8" fmla="*/ 51 w 93"/>
                <a:gd name="T9" fmla="*/ 3 h 86"/>
                <a:gd name="T10" fmla="*/ 52 w 93"/>
                <a:gd name="T11" fmla="*/ 12 h 86"/>
                <a:gd name="T12" fmla="*/ 51 w 93"/>
                <a:gd name="T13" fmla="*/ 15 h 86"/>
                <a:gd name="T14" fmla="*/ 54 w 93"/>
                <a:gd name="T15" fmla="*/ 27 h 86"/>
                <a:gd name="T16" fmla="*/ 69 w 93"/>
                <a:gd name="T17" fmla="*/ 9 h 86"/>
                <a:gd name="T18" fmla="*/ 75 w 93"/>
                <a:gd name="T19" fmla="*/ 9 h 86"/>
                <a:gd name="T20" fmla="*/ 92 w 93"/>
                <a:gd name="T21" fmla="*/ 44 h 86"/>
                <a:gd name="T22" fmla="*/ 93 w 93"/>
                <a:gd name="T23" fmla="*/ 54 h 86"/>
                <a:gd name="T24" fmla="*/ 78 w 93"/>
                <a:gd name="T25" fmla="*/ 77 h 86"/>
                <a:gd name="T26" fmla="*/ 14 w 93"/>
                <a:gd name="T27" fmla="*/ 76 h 86"/>
                <a:gd name="T28" fmla="*/ 0 w 93"/>
                <a:gd name="T29" fmla="*/ 54 h 86"/>
                <a:gd name="T30" fmla="*/ 18 w 93"/>
                <a:gd name="T31" fmla="*/ 9 h 86"/>
                <a:gd name="T32" fmla="*/ 25 w 93"/>
                <a:gd name="T33" fmla="*/ 9 h 86"/>
                <a:gd name="T34" fmla="*/ 39 w 93"/>
                <a:gd name="T35" fmla="*/ 2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6">
                  <a:moveTo>
                    <a:pt x="39" y="26"/>
                  </a:moveTo>
                  <a:cubicBezTo>
                    <a:pt x="40" y="22"/>
                    <a:pt x="40" y="18"/>
                    <a:pt x="43" y="15"/>
                  </a:cubicBezTo>
                  <a:cubicBezTo>
                    <a:pt x="44" y="14"/>
                    <a:pt x="43" y="13"/>
                    <a:pt x="42" y="12"/>
                  </a:cubicBezTo>
                  <a:cubicBezTo>
                    <a:pt x="40" y="9"/>
                    <a:pt x="39" y="5"/>
                    <a:pt x="42" y="3"/>
                  </a:cubicBezTo>
                  <a:cubicBezTo>
                    <a:pt x="45" y="0"/>
                    <a:pt x="48" y="0"/>
                    <a:pt x="51" y="3"/>
                  </a:cubicBezTo>
                  <a:cubicBezTo>
                    <a:pt x="54" y="5"/>
                    <a:pt x="54" y="9"/>
                    <a:pt x="52" y="12"/>
                  </a:cubicBezTo>
                  <a:cubicBezTo>
                    <a:pt x="51" y="13"/>
                    <a:pt x="50" y="13"/>
                    <a:pt x="51" y="15"/>
                  </a:cubicBezTo>
                  <a:cubicBezTo>
                    <a:pt x="53" y="18"/>
                    <a:pt x="53" y="22"/>
                    <a:pt x="54" y="27"/>
                  </a:cubicBezTo>
                  <a:cubicBezTo>
                    <a:pt x="59" y="21"/>
                    <a:pt x="64" y="15"/>
                    <a:pt x="69" y="9"/>
                  </a:cubicBezTo>
                  <a:cubicBezTo>
                    <a:pt x="71" y="6"/>
                    <a:pt x="73" y="6"/>
                    <a:pt x="75" y="9"/>
                  </a:cubicBezTo>
                  <a:cubicBezTo>
                    <a:pt x="85" y="19"/>
                    <a:pt x="90" y="31"/>
                    <a:pt x="92" y="44"/>
                  </a:cubicBezTo>
                  <a:cubicBezTo>
                    <a:pt x="92" y="47"/>
                    <a:pt x="93" y="50"/>
                    <a:pt x="93" y="54"/>
                  </a:cubicBezTo>
                  <a:cubicBezTo>
                    <a:pt x="93" y="65"/>
                    <a:pt x="88" y="72"/>
                    <a:pt x="78" y="77"/>
                  </a:cubicBezTo>
                  <a:cubicBezTo>
                    <a:pt x="57" y="86"/>
                    <a:pt x="35" y="85"/>
                    <a:pt x="14" y="76"/>
                  </a:cubicBezTo>
                  <a:cubicBezTo>
                    <a:pt x="5" y="72"/>
                    <a:pt x="0" y="64"/>
                    <a:pt x="0" y="54"/>
                  </a:cubicBezTo>
                  <a:cubicBezTo>
                    <a:pt x="1" y="38"/>
                    <a:pt x="6" y="22"/>
                    <a:pt x="18" y="9"/>
                  </a:cubicBezTo>
                  <a:cubicBezTo>
                    <a:pt x="21" y="6"/>
                    <a:pt x="22" y="6"/>
                    <a:pt x="25" y="9"/>
                  </a:cubicBezTo>
                  <a:cubicBezTo>
                    <a:pt x="29" y="15"/>
                    <a:pt x="34" y="20"/>
                    <a:pt x="39" y="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15538" y="3094285"/>
              <a:ext cx="520700" cy="514350"/>
            </a:xfrm>
            <a:custGeom>
              <a:avLst/>
              <a:gdLst>
                <a:gd name="T0" fmla="*/ 28 w 55"/>
                <a:gd name="T1" fmla="*/ 0 h 54"/>
                <a:gd name="T2" fmla="*/ 55 w 55"/>
                <a:gd name="T3" fmla="*/ 27 h 54"/>
                <a:gd name="T4" fmla="*/ 27 w 55"/>
                <a:gd name="T5" fmla="*/ 54 h 54"/>
                <a:gd name="T6" fmla="*/ 0 w 55"/>
                <a:gd name="T7" fmla="*/ 27 h 54"/>
                <a:gd name="T8" fmla="*/ 28 w 5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28" y="0"/>
                  </a:moveTo>
                  <a:cubicBezTo>
                    <a:pt x="43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ubicBezTo>
                    <a:pt x="13" y="54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006531" y="2997657"/>
            <a:ext cx="828212" cy="1236921"/>
            <a:chOff x="7926388" y="2375128"/>
            <a:chExt cx="974726" cy="1455737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926388" y="3051403"/>
              <a:ext cx="927100" cy="779462"/>
            </a:xfrm>
            <a:custGeom>
              <a:avLst/>
              <a:gdLst>
                <a:gd name="T0" fmla="*/ 28 w 98"/>
                <a:gd name="T1" fmla="*/ 8 h 82"/>
                <a:gd name="T2" fmla="*/ 12 w 98"/>
                <a:gd name="T3" fmla="*/ 33 h 82"/>
                <a:gd name="T4" fmla="*/ 8 w 98"/>
                <a:gd name="T5" fmla="*/ 54 h 82"/>
                <a:gd name="T6" fmla="*/ 18 w 98"/>
                <a:gd name="T7" fmla="*/ 70 h 82"/>
                <a:gd name="T8" fmla="*/ 81 w 98"/>
                <a:gd name="T9" fmla="*/ 70 h 82"/>
                <a:gd name="T10" fmla="*/ 91 w 98"/>
                <a:gd name="T11" fmla="*/ 51 h 82"/>
                <a:gd name="T12" fmla="*/ 72 w 98"/>
                <a:gd name="T13" fmla="*/ 9 h 82"/>
                <a:gd name="T14" fmla="*/ 74 w 98"/>
                <a:gd name="T15" fmla="*/ 3 h 82"/>
                <a:gd name="T16" fmla="*/ 78 w 98"/>
                <a:gd name="T17" fmla="*/ 4 h 82"/>
                <a:gd name="T18" fmla="*/ 96 w 98"/>
                <a:gd name="T19" fmla="*/ 43 h 82"/>
                <a:gd name="T20" fmla="*/ 97 w 98"/>
                <a:gd name="T21" fmla="*/ 57 h 82"/>
                <a:gd name="T22" fmla="*/ 72 w 98"/>
                <a:gd name="T23" fmla="*/ 77 h 82"/>
                <a:gd name="T24" fmla="*/ 26 w 98"/>
                <a:gd name="T25" fmla="*/ 77 h 82"/>
                <a:gd name="T26" fmla="*/ 2 w 98"/>
                <a:gd name="T27" fmla="*/ 57 h 82"/>
                <a:gd name="T28" fmla="*/ 21 w 98"/>
                <a:gd name="T29" fmla="*/ 3 h 82"/>
                <a:gd name="T30" fmla="*/ 25 w 98"/>
                <a:gd name="T31" fmla="*/ 4 h 82"/>
                <a:gd name="T32" fmla="*/ 28 w 98"/>
                <a:gd name="T33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82">
                  <a:moveTo>
                    <a:pt x="28" y="8"/>
                  </a:moveTo>
                  <a:cubicBezTo>
                    <a:pt x="19" y="14"/>
                    <a:pt x="15" y="23"/>
                    <a:pt x="12" y="33"/>
                  </a:cubicBezTo>
                  <a:cubicBezTo>
                    <a:pt x="9" y="39"/>
                    <a:pt x="8" y="47"/>
                    <a:pt x="8" y="54"/>
                  </a:cubicBezTo>
                  <a:cubicBezTo>
                    <a:pt x="8" y="62"/>
                    <a:pt x="12" y="67"/>
                    <a:pt x="18" y="70"/>
                  </a:cubicBezTo>
                  <a:cubicBezTo>
                    <a:pt x="39" y="80"/>
                    <a:pt x="60" y="80"/>
                    <a:pt x="81" y="70"/>
                  </a:cubicBezTo>
                  <a:cubicBezTo>
                    <a:pt x="88" y="66"/>
                    <a:pt x="92" y="60"/>
                    <a:pt x="91" y="51"/>
                  </a:cubicBezTo>
                  <a:cubicBezTo>
                    <a:pt x="89" y="35"/>
                    <a:pt x="85" y="21"/>
                    <a:pt x="72" y="9"/>
                  </a:cubicBezTo>
                  <a:cubicBezTo>
                    <a:pt x="69" y="7"/>
                    <a:pt x="73" y="5"/>
                    <a:pt x="74" y="3"/>
                  </a:cubicBezTo>
                  <a:cubicBezTo>
                    <a:pt x="76" y="0"/>
                    <a:pt x="77" y="3"/>
                    <a:pt x="78" y="4"/>
                  </a:cubicBezTo>
                  <a:cubicBezTo>
                    <a:pt x="89" y="15"/>
                    <a:pt x="94" y="28"/>
                    <a:pt x="96" y="43"/>
                  </a:cubicBezTo>
                  <a:cubicBezTo>
                    <a:pt x="97" y="47"/>
                    <a:pt x="98" y="52"/>
                    <a:pt x="97" y="57"/>
                  </a:cubicBezTo>
                  <a:cubicBezTo>
                    <a:pt x="94" y="70"/>
                    <a:pt x="83" y="74"/>
                    <a:pt x="72" y="77"/>
                  </a:cubicBezTo>
                  <a:cubicBezTo>
                    <a:pt x="57" y="82"/>
                    <a:pt x="41" y="82"/>
                    <a:pt x="26" y="77"/>
                  </a:cubicBezTo>
                  <a:cubicBezTo>
                    <a:pt x="15" y="74"/>
                    <a:pt x="3" y="70"/>
                    <a:pt x="2" y="57"/>
                  </a:cubicBezTo>
                  <a:cubicBezTo>
                    <a:pt x="0" y="37"/>
                    <a:pt x="7" y="18"/>
                    <a:pt x="21" y="3"/>
                  </a:cubicBezTo>
                  <a:cubicBezTo>
                    <a:pt x="23" y="1"/>
                    <a:pt x="24" y="1"/>
                    <a:pt x="25" y="4"/>
                  </a:cubicBezTo>
                  <a:cubicBezTo>
                    <a:pt x="26" y="5"/>
                    <a:pt x="27" y="7"/>
                    <a:pt x="28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8191501" y="3127603"/>
              <a:ext cx="406400" cy="314325"/>
            </a:xfrm>
            <a:custGeom>
              <a:avLst/>
              <a:gdLst>
                <a:gd name="T0" fmla="*/ 0 w 43"/>
                <a:gd name="T1" fmla="*/ 0 h 33"/>
                <a:gd name="T2" fmla="*/ 43 w 43"/>
                <a:gd name="T3" fmla="*/ 0 h 33"/>
                <a:gd name="T4" fmla="*/ 21 w 43"/>
                <a:gd name="T5" fmla="*/ 33 h 33"/>
                <a:gd name="T6" fmla="*/ 0 w 43"/>
                <a:gd name="T7" fmla="*/ 0 h 33"/>
                <a:gd name="T8" fmla="*/ 0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0" y="0"/>
                  </a:moveTo>
                  <a:cubicBezTo>
                    <a:pt x="14" y="0"/>
                    <a:pt x="28" y="0"/>
                    <a:pt x="43" y="0"/>
                  </a:cubicBezTo>
                  <a:cubicBezTo>
                    <a:pt x="36" y="12"/>
                    <a:pt x="30" y="23"/>
                    <a:pt x="21" y="33"/>
                  </a:cubicBezTo>
                  <a:cubicBezTo>
                    <a:pt x="13" y="22"/>
                    <a:pt x="6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153401" y="2375128"/>
              <a:ext cx="747713" cy="647700"/>
            </a:xfrm>
            <a:custGeom>
              <a:avLst/>
              <a:gdLst>
                <a:gd name="T0" fmla="*/ 78 w 79"/>
                <a:gd name="T1" fmla="*/ 24 h 68"/>
                <a:gd name="T2" fmla="*/ 73 w 79"/>
                <a:gd name="T3" fmla="*/ 8 h 68"/>
                <a:gd name="T4" fmla="*/ 68 w 79"/>
                <a:gd name="T5" fmla="*/ 6 h 68"/>
                <a:gd name="T6" fmla="*/ 67 w 79"/>
                <a:gd name="T7" fmla="*/ 6 h 68"/>
                <a:gd name="T8" fmla="*/ 60 w 79"/>
                <a:gd name="T9" fmla="*/ 3 h 68"/>
                <a:gd name="T10" fmla="*/ 53 w 79"/>
                <a:gd name="T11" fmla="*/ 1 h 68"/>
                <a:gd name="T12" fmla="*/ 37 w 79"/>
                <a:gd name="T13" fmla="*/ 9 h 68"/>
                <a:gd name="T14" fmla="*/ 34 w 79"/>
                <a:gd name="T15" fmla="*/ 13 h 68"/>
                <a:gd name="T16" fmla="*/ 25 w 79"/>
                <a:gd name="T17" fmla="*/ 17 h 68"/>
                <a:gd name="T18" fmla="*/ 0 w 79"/>
                <a:gd name="T19" fmla="*/ 42 h 68"/>
                <a:gd name="T20" fmla="*/ 26 w 79"/>
                <a:gd name="T21" fmla="*/ 68 h 68"/>
                <a:gd name="T22" fmla="*/ 41 w 79"/>
                <a:gd name="T23" fmla="*/ 63 h 68"/>
                <a:gd name="T24" fmla="*/ 50 w 79"/>
                <a:gd name="T25" fmla="*/ 40 h 68"/>
                <a:gd name="T26" fmla="*/ 52 w 79"/>
                <a:gd name="T27" fmla="*/ 35 h 68"/>
                <a:gd name="T28" fmla="*/ 70 w 79"/>
                <a:gd name="T29" fmla="*/ 31 h 68"/>
                <a:gd name="T30" fmla="*/ 78 w 79"/>
                <a:gd name="T31" fmla="*/ 24 h 68"/>
                <a:gd name="T32" fmla="*/ 69 w 79"/>
                <a:gd name="T33" fmla="*/ 29 h 68"/>
                <a:gd name="T34" fmla="*/ 52 w 79"/>
                <a:gd name="T35" fmla="*/ 34 h 68"/>
                <a:gd name="T36" fmla="*/ 48 w 79"/>
                <a:gd name="T37" fmla="*/ 32 h 68"/>
                <a:gd name="T38" fmla="*/ 32 w 79"/>
                <a:gd name="T39" fmla="*/ 18 h 68"/>
                <a:gd name="T40" fmla="*/ 40 w 79"/>
                <a:gd name="T41" fmla="*/ 10 h 68"/>
                <a:gd name="T42" fmla="*/ 53 w 79"/>
                <a:gd name="T43" fmla="*/ 4 h 68"/>
                <a:gd name="T44" fmla="*/ 54 w 79"/>
                <a:gd name="T45" fmla="*/ 3 h 68"/>
                <a:gd name="T46" fmla="*/ 65 w 79"/>
                <a:gd name="T47" fmla="*/ 8 h 68"/>
                <a:gd name="T48" fmla="*/ 72 w 79"/>
                <a:gd name="T49" fmla="*/ 16 h 68"/>
                <a:gd name="T50" fmla="*/ 74 w 79"/>
                <a:gd name="T51" fmla="*/ 20 h 68"/>
                <a:gd name="T52" fmla="*/ 69 w 79"/>
                <a:gd name="T53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8">
                  <a:moveTo>
                    <a:pt x="78" y="24"/>
                  </a:moveTo>
                  <a:cubicBezTo>
                    <a:pt x="77" y="19"/>
                    <a:pt x="75" y="14"/>
                    <a:pt x="73" y="8"/>
                  </a:cubicBezTo>
                  <a:cubicBezTo>
                    <a:pt x="72" y="7"/>
                    <a:pt x="70" y="6"/>
                    <a:pt x="68" y="6"/>
                  </a:cubicBezTo>
                  <a:cubicBezTo>
                    <a:pt x="68" y="6"/>
                    <a:pt x="68" y="6"/>
                    <a:pt x="67" y="6"/>
                  </a:cubicBezTo>
                  <a:cubicBezTo>
                    <a:pt x="64" y="7"/>
                    <a:pt x="62" y="6"/>
                    <a:pt x="60" y="3"/>
                  </a:cubicBezTo>
                  <a:cubicBezTo>
                    <a:pt x="59" y="0"/>
                    <a:pt x="55" y="0"/>
                    <a:pt x="53" y="1"/>
                  </a:cubicBezTo>
                  <a:cubicBezTo>
                    <a:pt x="48" y="5"/>
                    <a:pt x="42" y="6"/>
                    <a:pt x="37" y="9"/>
                  </a:cubicBezTo>
                  <a:cubicBezTo>
                    <a:pt x="36" y="10"/>
                    <a:pt x="34" y="11"/>
                    <a:pt x="34" y="13"/>
                  </a:cubicBezTo>
                  <a:cubicBezTo>
                    <a:pt x="33" y="17"/>
                    <a:pt x="29" y="17"/>
                    <a:pt x="25" y="17"/>
                  </a:cubicBezTo>
                  <a:cubicBezTo>
                    <a:pt x="11" y="17"/>
                    <a:pt x="0" y="29"/>
                    <a:pt x="0" y="42"/>
                  </a:cubicBezTo>
                  <a:cubicBezTo>
                    <a:pt x="0" y="56"/>
                    <a:pt x="11" y="68"/>
                    <a:pt x="26" y="68"/>
                  </a:cubicBezTo>
                  <a:cubicBezTo>
                    <a:pt x="31" y="67"/>
                    <a:pt x="36" y="66"/>
                    <a:pt x="41" y="63"/>
                  </a:cubicBezTo>
                  <a:cubicBezTo>
                    <a:pt x="48" y="57"/>
                    <a:pt x="51" y="50"/>
                    <a:pt x="50" y="40"/>
                  </a:cubicBezTo>
                  <a:cubicBezTo>
                    <a:pt x="50" y="38"/>
                    <a:pt x="50" y="35"/>
                    <a:pt x="52" y="35"/>
                  </a:cubicBezTo>
                  <a:cubicBezTo>
                    <a:pt x="59" y="35"/>
                    <a:pt x="64" y="32"/>
                    <a:pt x="70" y="31"/>
                  </a:cubicBezTo>
                  <a:cubicBezTo>
                    <a:pt x="74" y="30"/>
                    <a:pt x="79" y="29"/>
                    <a:pt x="78" y="24"/>
                  </a:cubicBezTo>
                  <a:close/>
                  <a:moveTo>
                    <a:pt x="69" y="29"/>
                  </a:moveTo>
                  <a:cubicBezTo>
                    <a:pt x="63" y="30"/>
                    <a:pt x="58" y="33"/>
                    <a:pt x="52" y="34"/>
                  </a:cubicBezTo>
                  <a:cubicBezTo>
                    <a:pt x="50" y="34"/>
                    <a:pt x="49" y="34"/>
                    <a:pt x="48" y="32"/>
                  </a:cubicBezTo>
                  <a:cubicBezTo>
                    <a:pt x="43" y="24"/>
                    <a:pt x="41" y="22"/>
                    <a:pt x="32" y="18"/>
                  </a:cubicBezTo>
                  <a:cubicBezTo>
                    <a:pt x="36" y="16"/>
                    <a:pt x="36" y="12"/>
                    <a:pt x="40" y="10"/>
                  </a:cubicBezTo>
                  <a:cubicBezTo>
                    <a:pt x="44" y="8"/>
                    <a:pt x="49" y="7"/>
                    <a:pt x="53" y="4"/>
                  </a:cubicBezTo>
                  <a:cubicBezTo>
                    <a:pt x="53" y="3"/>
                    <a:pt x="53" y="3"/>
                    <a:pt x="54" y="3"/>
                  </a:cubicBezTo>
                  <a:cubicBezTo>
                    <a:pt x="59" y="2"/>
                    <a:pt x="60" y="9"/>
                    <a:pt x="65" y="8"/>
                  </a:cubicBezTo>
                  <a:cubicBezTo>
                    <a:pt x="70" y="8"/>
                    <a:pt x="72" y="11"/>
                    <a:pt x="72" y="16"/>
                  </a:cubicBezTo>
                  <a:cubicBezTo>
                    <a:pt x="72" y="18"/>
                    <a:pt x="73" y="19"/>
                    <a:pt x="74" y="20"/>
                  </a:cubicBezTo>
                  <a:cubicBezTo>
                    <a:pt x="76" y="25"/>
                    <a:pt x="74" y="28"/>
                    <a:pt x="69" y="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73"/>
          <p:cNvSpPr txBox="1">
            <a:spLocks noGrp="1"/>
          </p:cNvSpPr>
          <p:nvPr>
            <p:ph type="title"/>
          </p:nvPr>
        </p:nvSpPr>
        <p:spPr>
          <a:xfrm>
            <a:off x="554514" y="2668543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https://www.plantillaspower-point.com</a:t>
            </a:r>
            <a:endParaRPr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75"/>
          <p:cNvSpPr txBox="1">
            <a:spLocks noGrp="1"/>
          </p:cNvSpPr>
          <p:nvPr>
            <p:ph type="title"/>
          </p:nvPr>
        </p:nvSpPr>
        <p:spPr>
          <a:xfrm>
            <a:off x="540000" y="336822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90000"/>
                  </a:schemeClr>
                </a:solidFill>
              </a:rPr>
              <a:t>RESOURCES</a:t>
            </a:r>
            <a:endParaRPr dirty="0">
              <a:solidFill>
                <a:schemeClr val="bg1">
                  <a:lumMod val="9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0" y="1290170"/>
            <a:ext cx="1332673" cy="17469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42" y="3515764"/>
            <a:ext cx="2364211" cy="13392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544" y="1388141"/>
            <a:ext cx="1814512" cy="20823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391" y="1753438"/>
            <a:ext cx="2085552" cy="3101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678" y="1185362"/>
            <a:ext cx="1973346" cy="21871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2735" y="3581317"/>
            <a:ext cx="1651917" cy="12081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1965" y="1596382"/>
            <a:ext cx="1506252" cy="14407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5966" y="3515667"/>
            <a:ext cx="1685557" cy="9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11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75"/>
          <p:cNvSpPr txBox="1">
            <a:spLocks noGrp="1"/>
          </p:cNvSpPr>
          <p:nvPr>
            <p:ph type="title"/>
          </p:nvPr>
        </p:nvSpPr>
        <p:spPr>
          <a:xfrm>
            <a:off x="540000" y="336822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90000"/>
                  </a:schemeClr>
                </a:solidFill>
              </a:rPr>
              <a:t>RESOURCES</a:t>
            </a:r>
            <a:endParaRPr dirty="0">
              <a:solidFill>
                <a:schemeClr val="bg1">
                  <a:lumMod val="9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2" y="2482639"/>
            <a:ext cx="2148855" cy="22939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592" y="2141818"/>
            <a:ext cx="2301007" cy="274586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857" y="1219200"/>
            <a:ext cx="2069146" cy="366848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5003" y="962934"/>
            <a:ext cx="1037589" cy="146629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142" y="3053443"/>
            <a:ext cx="1688715" cy="193800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447" y="1245343"/>
            <a:ext cx="1618296" cy="14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02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75"/>
          <p:cNvSpPr txBox="1">
            <a:spLocks noGrp="1"/>
          </p:cNvSpPr>
          <p:nvPr>
            <p:ph type="title"/>
          </p:nvPr>
        </p:nvSpPr>
        <p:spPr>
          <a:xfrm>
            <a:off x="540000" y="336822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90000"/>
                  </a:schemeClr>
                </a:solidFill>
              </a:rPr>
              <a:t>RESOURCES</a:t>
            </a:r>
            <a:endParaRPr dirty="0">
              <a:solidFill>
                <a:schemeClr val="bg1">
                  <a:lumMod val="9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61" y="1251771"/>
            <a:ext cx="3057043" cy="33528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071" y="1338418"/>
            <a:ext cx="1312929" cy="19104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815" y="1251771"/>
            <a:ext cx="2960529" cy="27428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3128" y="3510113"/>
            <a:ext cx="843043" cy="12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98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75"/>
          <p:cNvSpPr txBox="1">
            <a:spLocks noGrp="1"/>
          </p:cNvSpPr>
          <p:nvPr>
            <p:ph type="title"/>
          </p:nvPr>
        </p:nvSpPr>
        <p:spPr>
          <a:xfrm>
            <a:off x="540000" y="14088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C000"/>
                </a:solidFill>
              </a:rPr>
              <a:t>RESOURCES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482256"/>
            <a:ext cx="3277746" cy="33038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647" y="1388065"/>
            <a:ext cx="1340047" cy="34922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099" y="2084943"/>
            <a:ext cx="2169252" cy="27011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3075" y="1482256"/>
            <a:ext cx="2150925" cy="12807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450" y="3435531"/>
            <a:ext cx="1258705" cy="107042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75"/>
          <p:cNvSpPr txBox="1">
            <a:spLocks noGrp="1"/>
          </p:cNvSpPr>
          <p:nvPr>
            <p:ph type="title"/>
          </p:nvPr>
        </p:nvSpPr>
        <p:spPr>
          <a:xfrm>
            <a:off x="540000" y="14088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C000"/>
                </a:solidFill>
              </a:rPr>
              <a:t>RESOURCES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40" y="1278029"/>
            <a:ext cx="1478553" cy="17760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88" y="1431283"/>
            <a:ext cx="1288994" cy="11562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941" y="1278029"/>
            <a:ext cx="2873280" cy="3555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193" y="2881811"/>
            <a:ext cx="1614364" cy="19518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9996" y="1123598"/>
            <a:ext cx="2087892" cy="38609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705" y="3007141"/>
            <a:ext cx="1630784" cy="18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37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75"/>
          <p:cNvSpPr txBox="1">
            <a:spLocks noGrp="1"/>
          </p:cNvSpPr>
          <p:nvPr>
            <p:ph type="title"/>
          </p:nvPr>
        </p:nvSpPr>
        <p:spPr>
          <a:xfrm>
            <a:off x="540000" y="14088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C000"/>
                </a:solidFill>
              </a:rPr>
              <a:t>RESOURCES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92" y="1505487"/>
            <a:ext cx="1394270" cy="14029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12" y="3078206"/>
            <a:ext cx="1113750" cy="175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167" y="2595982"/>
            <a:ext cx="2835833" cy="22372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278" y="1505487"/>
            <a:ext cx="765809" cy="12377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0000" y="2498381"/>
            <a:ext cx="2590633" cy="24324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4469" y="2901339"/>
            <a:ext cx="1033450" cy="20294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6624" y="1528116"/>
            <a:ext cx="1414922" cy="10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42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 HISTORY</a:t>
            </a:r>
            <a:endParaRPr/>
          </a:p>
        </p:txBody>
      </p:sp>
      <p:sp>
        <p:nvSpPr>
          <p:cNvPr id="1119" name="Google Shape;1119;p42"/>
          <p:cNvSpPr txBox="1">
            <a:spLocks noGrp="1"/>
          </p:cNvSpPr>
          <p:nvPr>
            <p:ph type="title" idx="2"/>
          </p:nvPr>
        </p:nvSpPr>
        <p:spPr>
          <a:xfrm>
            <a:off x="971941" y="2949629"/>
            <a:ext cx="9330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SemiBold"/>
                <a:ea typeface="Barlow SemiBold"/>
                <a:cs typeface="Barlow SemiBold"/>
                <a:sym typeface="Barlow SemiBold"/>
              </a:rPr>
              <a:t>2000</a:t>
            </a: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20" name="Google Shape;1120;p42"/>
          <p:cNvSpPr txBox="1">
            <a:spLocks noGrp="1"/>
          </p:cNvSpPr>
          <p:nvPr>
            <p:ph type="title" idx="3"/>
          </p:nvPr>
        </p:nvSpPr>
        <p:spPr>
          <a:xfrm>
            <a:off x="2561250" y="2949629"/>
            <a:ext cx="9330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SemiBold"/>
                <a:ea typeface="Barlow SemiBold"/>
                <a:cs typeface="Barlow SemiBold"/>
                <a:sym typeface="Barlow SemiBold"/>
              </a:rPr>
              <a:t>2005</a:t>
            </a: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21" name="Google Shape;1121;p42"/>
          <p:cNvSpPr txBox="1">
            <a:spLocks noGrp="1"/>
          </p:cNvSpPr>
          <p:nvPr>
            <p:ph type="title" idx="4"/>
          </p:nvPr>
        </p:nvSpPr>
        <p:spPr>
          <a:xfrm>
            <a:off x="4164750" y="2949629"/>
            <a:ext cx="9330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SemiBold"/>
                <a:ea typeface="Barlow SemiBold"/>
                <a:cs typeface="Barlow SemiBold"/>
                <a:sym typeface="Barlow SemiBold"/>
              </a:rPr>
              <a:t>2010</a:t>
            </a: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22" name="Google Shape;1122;p42"/>
          <p:cNvSpPr txBox="1">
            <a:spLocks noGrp="1"/>
          </p:cNvSpPr>
          <p:nvPr>
            <p:ph type="title" idx="5"/>
          </p:nvPr>
        </p:nvSpPr>
        <p:spPr>
          <a:xfrm>
            <a:off x="5768250" y="2949629"/>
            <a:ext cx="9330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SemiBold"/>
                <a:ea typeface="Barlow SemiBold"/>
                <a:cs typeface="Barlow SemiBold"/>
                <a:sym typeface="Barlow SemiBold"/>
              </a:rPr>
              <a:t>2015</a:t>
            </a: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23" name="Google Shape;1123;p42"/>
          <p:cNvSpPr txBox="1">
            <a:spLocks noGrp="1"/>
          </p:cNvSpPr>
          <p:nvPr>
            <p:ph type="title" idx="6"/>
          </p:nvPr>
        </p:nvSpPr>
        <p:spPr>
          <a:xfrm>
            <a:off x="7371750" y="2949629"/>
            <a:ext cx="9330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SemiBold"/>
                <a:ea typeface="Barlow SemiBold"/>
                <a:cs typeface="Barlow SemiBold"/>
                <a:sym typeface="Barlow SemiBold"/>
              </a:rPr>
              <a:t>2020</a:t>
            </a: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cxnSp>
        <p:nvCxnSpPr>
          <p:cNvPr id="1124" name="Google Shape;1124;p42"/>
          <p:cNvCxnSpPr>
            <a:stCxn id="1119" idx="3"/>
            <a:endCxn id="1120" idx="1"/>
          </p:cNvCxnSpPr>
          <p:nvPr/>
        </p:nvCxnSpPr>
        <p:spPr>
          <a:xfrm>
            <a:off x="1904941" y="3178829"/>
            <a:ext cx="6564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5" name="Google Shape;1125;p42"/>
          <p:cNvCxnSpPr/>
          <p:nvPr/>
        </p:nvCxnSpPr>
        <p:spPr>
          <a:xfrm>
            <a:off x="3530916" y="3178829"/>
            <a:ext cx="6339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6" name="Google Shape;1126;p42"/>
          <p:cNvCxnSpPr/>
          <p:nvPr/>
        </p:nvCxnSpPr>
        <p:spPr>
          <a:xfrm>
            <a:off x="5097666" y="3178829"/>
            <a:ext cx="6339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7" name="Google Shape;1127;p42"/>
          <p:cNvCxnSpPr/>
          <p:nvPr/>
        </p:nvCxnSpPr>
        <p:spPr>
          <a:xfrm>
            <a:off x="6719541" y="3184454"/>
            <a:ext cx="6339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5" name="Google Shape;1145;p42"/>
          <p:cNvSpPr txBox="1">
            <a:spLocks noGrp="1"/>
          </p:cNvSpPr>
          <p:nvPr>
            <p:ph type="subTitle" idx="1"/>
          </p:nvPr>
        </p:nvSpPr>
        <p:spPr>
          <a:xfrm>
            <a:off x="2233100" y="3343504"/>
            <a:ext cx="16035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Jupiter is the biggest planet in the Solar System</a:t>
            </a:r>
            <a:endParaRPr/>
          </a:p>
        </p:txBody>
      </p:sp>
      <p:sp>
        <p:nvSpPr>
          <p:cNvPr id="1146" name="Google Shape;1146;p42"/>
          <p:cNvSpPr txBox="1">
            <a:spLocks noGrp="1"/>
          </p:cNvSpPr>
          <p:nvPr>
            <p:ph type="subTitle" idx="7"/>
          </p:nvPr>
        </p:nvSpPr>
        <p:spPr>
          <a:xfrm>
            <a:off x="3829500" y="3343504"/>
            <a:ext cx="16035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Mercury is the closest planet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the Sun</a:t>
            </a:r>
            <a:endParaRPr/>
          </a:p>
        </p:txBody>
      </p:sp>
      <p:sp>
        <p:nvSpPr>
          <p:cNvPr id="1147" name="Google Shape;1147;p42"/>
          <p:cNvSpPr txBox="1">
            <a:spLocks noGrp="1"/>
          </p:cNvSpPr>
          <p:nvPr>
            <p:ph type="subTitle" idx="8"/>
          </p:nvPr>
        </p:nvSpPr>
        <p:spPr>
          <a:xfrm>
            <a:off x="5433000" y="3343504"/>
            <a:ext cx="16035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 is the second planet from the Sun</a:t>
            </a:r>
            <a:endParaRPr/>
          </a:p>
        </p:txBody>
      </p:sp>
      <p:sp>
        <p:nvSpPr>
          <p:cNvPr id="1148" name="Google Shape;1148;p42"/>
          <p:cNvSpPr txBox="1">
            <a:spLocks noGrp="1"/>
          </p:cNvSpPr>
          <p:nvPr>
            <p:ph type="subTitle" idx="9"/>
          </p:nvPr>
        </p:nvSpPr>
        <p:spPr>
          <a:xfrm>
            <a:off x="7036500" y="3343504"/>
            <a:ext cx="16035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Saturn is a gas giant and has several rings</a:t>
            </a:r>
            <a:endParaRPr/>
          </a:p>
        </p:txBody>
      </p:sp>
      <p:sp>
        <p:nvSpPr>
          <p:cNvPr id="1149" name="Google Shape;1149;p42"/>
          <p:cNvSpPr txBox="1">
            <a:spLocks noGrp="1"/>
          </p:cNvSpPr>
          <p:nvPr>
            <p:ph type="subTitle" idx="13"/>
          </p:nvPr>
        </p:nvSpPr>
        <p:spPr>
          <a:xfrm>
            <a:off x="622500" y="3343504"/>
            <a:ext cx="16035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Despite being red, Mars is a cold place</a:t>
            </a:r>
            <a:endParaRPr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1215222" y="1510189"/>
            <a:ext cx="446437" cy="1387225"/>
          </a:xfrm>
          <a:custGeom>
            <a:avLst/>
            <a:gdLst>
              <a:gd name="T0" fmla="*/ 63 w 268"/>
              <a:gd name="T1" fmla="*/ 242 h 839"/>
              <a:gd name="T2" fmla="*/ 6 w 268"/>
              <a:gd name="T3" fmla="*/ 134 h 839"/>
              <a:gd name="T4" fmla="*/ 26 w 268"/>
              <a:gd name="T5" fmla="*/ 22 h 839"/>
              <a:gd name="T6" fmla="*/ 125 w 268"/>
              <a:gd name="T7" fmla="*/ 44 h 839"/>
              <a:gd name="T8" fmla="*/ 148 w 268"/>
              <a:gd name="T9" fmla="*/ 29 h 839"/>
              <a:gd name="T10" fmla="*/ 264 w 268"/>
              <a:gd name="T11" fmla="*/ 81 h 839"/>
              <a:gd name="T12" fmla="*/ 232 w 268"/>
              <a:gd name="T13" fmla="*/ 193 h 839"/>
              <a:gd name="T14" fmla="*/ 161 w 268"/>
              <a:gd name="T15" fmla="*/ 283 h 839"/>
              <a:gd name="T16" fmla="*/ 169 w 268"/>
              <a:gd name="T17" fmla="*/ 306 h 839"/>
              <a:gd name="T18" fmla="*/ 172 w 268"/>
              <a:gd name="T19" fmla="*/ 348 h 839"/>
              <a:gd name="T20" fmla="*/ 151 w 268"/>
              <a:gd name="T21" fmla="*/ 342 h 839"/>
              <a:gd name="T22" fmla="*/ 133 w 268"/>
              <a:gd name="T23" fmla="*/ 380 h 839"/>
              <a:gd name="T24" fmla="*/ 155 w 268"/>
              <a:gd name="T25" fmla="*/ 443 h 839"/>
              <a:gd name="T26" fmla="*/ 128 w 268"/>
              <a:gd name="T27" fmla="*/ 553 h 839"/>
              <a:gd name="T28" fmla="*/ 116 w 268"/>
              <a:gd name="T29" fmla="*/ 633 h 839"/>
              <a:gd name="T30" fmla="*/ 148 w 268"/>
              <a:gd name="T31" fmla="*/ 746 h 839"/>
              <a:gd name="T32" fmla="*/ 137 w 268"/>
              <a:gd name="T33" fmla="*/ 813 h 839"/>
              <a:gd name="T34" fmla="*/ 140 w 268"/>
              <a:gd name="T35" fmla="*/ 837 h 839"/>
              <a:gd name="T36" fmla="*/ 128 w 268"/>
              <a:gd name="T37" fmla="*/ 802 h 839"/>
              <a:gd name="T38" fmla="*/ 134 w 268"/>
              <a:gd name="T39" fmla="*/ 722 h 839"/>
              <a:gd name="T40" fmla="*/ 100 w 268"/>
              <a:gd name="T41" fmla="*/ 611 h 839"/>
              <a:gd name="T42" fmla="*/ 131 w 268"/>
              <a:gd name="T43" fmla="*/ 522 h 839"/>
              <a:gd name="T44" fmla="*/ 142 w 268"/>
              <a:gd name="T45" fmla="*/ 436 h 839"/>
              <a:gd name="T46" fmla="*/ 122 w 268"/>
              <a:gd name="T47" fmla="*/ 354 h 839"/>
              <a:gd name="T48" fmla="*/ 116 w 268"/>
              <a:gd name="T49" fmla="*/ 342 h 839"/>
              <a:gd name="T50" fmla="*/ 106 w 268"/>
              <a:gd name="T51" fmla="*/ 344 h 839"/>
              <a:gd name="T52" fmla="*/ 96 w 268"/>
              <a:gd name="T53" fmla="*/ 307 h 839"/>
              <a:gd name="T54" fmla="*/ 115 w 268"/>
              <a:gd name="T55" fmla="*/ 298 h 839"/>
              <a:gd name="T56" fmla="*/ 95 w 268"/>
              <a:gd name="T57" fmla="*/ 334 h 839"/>
              <a:gd name="T58" fmla="*/ 109 w 268"/>
              <a:gd name="T59" fmla="*/ 332 h 839"/>
              <a:gd name="T60" fmla="*/ 126 w 268"/>
              <a:gd name="T61" fmla="*/ 342 h 839"/>
              <a:gd name="T62" fmla="*/ 142 w 268"/>
              <a:gd name="T63" fmla="*/ 341 h 839"/>
              <a:gd name="T64" fmla="*/ 160 w 268"/>
              <a:gd name="T65" fmla="*/ 337 h 839"/>
              <a:gd name="T66" fmla="*/ 175 w 268"/>
              <a:gd name="T67" fmla="*/ 333 h 839"/>
              <a:gd name="T68" fmla="*/ 148 w 268"/>
              <a:gd name="T69" fmla="*/ 295 h 839"/>
              <a:gd name="T70" fmla="*/ 124 w 268"/>
              <a:gd name="T71" fmla="*/ 30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839">
                <a:moveTo>
                  <a:pt x="109" y="291"/>
                </a:moveTo>
                <a:cubicBezTo>
                  <a:pt x="92" y="275"/>
                  <a:pt x="77" y="259"/>
                  <a:pt x="63" y="242"/>
                </a:cubicBezTo>
                <a:cubicBezTo>
                  <a:pt x="50" y="226"/>
                  <a:pt x="38" y="209"/>
                  <a:pt x="29" y="191"/>
                </a:cubicBezTo>
                <a:cubicBezTo>
                  <a:pt x="19" y="173"/>
                  <a:pt x="11" y="154"/>
                  <a:pt x="6" y="134"/>
                </a:cubicBezTo>
                <a:cubicBezTo>
                  <a:pt x="2" y="118"/>
                  <a:pt x="0" y="101"/>
                  <a:pt x="1" y="83"/>
                </a:cubicBezTo>
                <a:cubicBezTo>
                  <a:pt x="2" y="60"/>
                  <a:pt x="9" y="39"/>
                  <a:pt x="26" y="22"/>
                </a:cubicBezTo>
                <a:cubicBezTo>
                  <a:pt x="46" y="2"/>
                  <a:pt x="70" y="0"/>
                  <a:pt x="94" y="13"/>
                </a:cubicBezTo>
                <a:cubicBezTo>
                  <a:pt x="107" y="21"/>
                  <a:pt x="116" y="32"/>
                  <a:pt x="125" y="44"/>
                </a:cubicBezTo>
                <a:cubicBezTo>
                  <a:pt x="127" y="47"/>
                  <a:pt x="128" y="50"/>
                  <a:pt x="130" y="52"/>
                </a:cubicBezTo>
                <a:cubicBezTo>
                  <a:pt x="136" y="44"/>
                  <a:pt x="142" y="36"/>
                  <a:pt x="148" y="29"/>
                </a:cubicBezTo>
                <a:cubicBezTo>
                  <a:pt x="170" y="4"/>
                  <a:pt x="205" y="2"/>
                  <a:pt x="231" y="23"/>
                </a:cubicBezTo>
                <a:cubicBezTo>
                  <a:pt x="249" y="38"/>
                  <a:pt x="259" y="58"/>
                  <a:pt x="264" y="81"/>
                </a:cubicBezTo>
                <a:cubicBezTo>
                  <a:pt x="268" y="105"/>
                  <a:pt x="264" y="128"/>
                  <a:pt x="254" y="150"/>
                </a:cubicBezTo>
                <a:cubicBezTo>
                  <a:pt x="248" y="165"/>
                  <a:pt x="240" y="179"/>
                  <a:pt x="232" y="193"/>
                </a:cubicBezTo>
                <a:cubicBezTo>
                  <a:pt x="221" y="213"/>
                  <a:pt x="208" y="231"/>
                  <a:pt x="193" y="247"/>
                </a:cubicBezTo>
                <a:cubicBezTo>
                  <a:pt x="183" y="259"/>
                  <a:pt x="172" y="271"/>
                  <a:pt x="161" y="283"/>
                </a:cubicBezTo>
                <a:cubicBezTo>
                  <a:pt x="159" y="285"/>
                  <a:pt x="157" y="287"/>
                  <a:pt x="155" y="290"/>
                </a:cubicBezTo>
                <a:cubicBezTo>
                  <a:pt x="159" y="295"/>
                  <a:pt x="164" y="301"/>
                  <a:pt x="169" y="306"/>
                </a:cubicBezTo>
                <a:cubicBezTo>
                  <a:pt x="174" y="313"/>
                  <a:pt x="180" y="319"/>
                  <a:pt x="183" y="327"/>
                </a:cubicBezTo>
                <a:cubicBezTo>
                  <a:pt x="186" y="337"/>
                  <a:pt x="181" y="346"/>
                  <a:pt x="172" y="348"/>
                </a:cubicBezTo>
                <a:cubicBezTo>
                  <a:pt x="166" y="350"/>
                  <a:pt x="162" y="347"/>
                  <a:pt x="157" y="345"/>
                </a:cubicBezTo>
                <a:cubicBezTo>
                  <a:pt x="155" y="344"/>
                  <a:pt x="153" y="343"/>
                  <a:pt x="151" y="342"/>
                </a:cubicBezTo>
                <a:cubicBezTo>
                  <a:pt x="148" y="352"/>
                  <a:pt x="143" y="357"/>
                  <a:pt x="133" y="357"/>
                </a:cubicBezTo>
                <a:cubicBezTo>
                  <a:pt x="132" y="365"/>
                  <a:pt x="132" y="372"/>
                  <a:pt x="133" y="380"/>
                </a:cubicBezTo>
                <a:cubicBezTo>
                  <a:pt x="135" y="393"/>
                  <a:pt x="141" y="404"/>
                  <a:pt x="145" y="415"/>
                </a:cubicBezTo>
                <a:cubicBezTo>
                  <a:pt x="149" y="424"/>
                  <a:pt x="153" y="433"/>
                  <a:pt x="155" y="443"/>
                </a:cubicBezTo>
                <a:cubicBezTo>
                  <a:pt x="159" y="461"/>
                  <a:pt x="157" y="480"/>
                  <a:pt x="152" y="497"/>
                </a:cubicBezTo>
                <a:cubicBezTo>
                  <a:pt x="146" y="517"/>
                  <a:pt x="136" y="535"/>
                  <a:pt x="128" y="553"/>
                </a:cubicBezTo>
                <a:cubicBezTo>
                  <a:pt x="122" y="564"/>
                  <a:pt x="116" y="576"/>
                  <a:pt x="113" y="588"/>
                </a:cubicBezTo>
                <a:cubicBezTo>
                  <a:pt x="110" y="603"/>
                  <a:pt x="111" y="618"/>
                  <a:pt x="116" y="633"/>
                </a:cubicBezTo>
                <a:cubicBezTo>
                  <a:pt x="120" y="646"/>
                  <a:pt x="125" y="660"/>
                  <a:pt x="130" y="673"/>
                </a:cubicBezTo>
                <a:cubicBezTo>
                  <a:pt x="140" y="697"/>
                  <a:pt x="146" y="721"/>
                  <a:pt x="148" y="746"/>
                </a:cubicBezTo>
                <a:cubicBezTo>
                  <a:pt x="150" y="762"/>
                  <a:pt x="147" y="776"/>
                  <a:pt x="142" y="790"/>
                </a:cubicBezTo>
                <a:cubicBezTo>
                  <a:pt x="140" y="798"/>
                  <a:pt x="138" y="805"/>
                  <a:pt x="137" y="813"/>
                </a:cubicBezTo>
                <a:cubicBezTo>
                  <a:pt x="136" y="819"/>
                  <a:pt x="138" y="824"/>
                  <a:pt x="141" y="829"/>
                </a:cubicBezTo>
                <a:cubicBezTo>
                  <a:pt x="144" y="833"/>
                  <a:pt x="143" y="836"/>
                  <a:pt x="140" y="837"/>
                </a:cubicBezTo>
                <a:cubicBezTo>
                  <a:pt x="137" y="839"/>
                  <a:pt x="135" y="838"/>
                  <a:pt x="132" y="835"/>
                </a:cubicBezTo>
                <a:cubicBezTo>
                  <a:pt x="126" y="824"/>
                  <a:pt x="126" y="813"/>
                  <a:pt x="128" y="802"/>
                </a:cubicBezTo>
                <a:cubicBezTo>
                  <a:pt x="131" y="793"/>
                  <a:pt x="133" y="784"/>
                  <a:pt x="135" y="775"/>
                </a:cubicBezTo>
                <a:cubicBezTo>
                  <a:pt x="139" y="757"/>
                  <a:pt x="137" y="739"/>
                  <a:pt x="134" y="722"/>
                </a:cubicBezTo>
                <a:cubicBezTo>
                  <a:pt x="130" y="699"/>
                  <a:pt x="120" y="679"/>
                  <a:pt x="112" y="658"/>
                </a:cubicBezTo>
                <a:cubicBezTo>
                  <a:pt x="106" y="643"/>
                  <a:pt x="101" y="627"/>
                  <a:pt x="100" y="611"/>
                </a:cubicBezTo>
                <a:cubicBezTo>
                  <a:pt x="99" y="596"/>
                  <a:pt x="102" y="583"/>
                  <a:pt x="108" y="570"/>
                </a:cubicBezTo>
                <a:cubicBezTo>
                  <a:pt x="115" y="554"/>
                  <a:pt x="123" y="538"/>
                  <a:pt x="131" y="522"/>
                </a:cubicBezTo>
                <a:cubicBezTo>
                  <a:pt x="138" y="507"/>
                  <a:pt x="145" y="491"/>
                  <a:pt x="147" y="474"/>
                </a:cubicBezTo>
                <a:cubicBezTo>
                  <a:pt x="148" y="461"/>
                  <a:pt x="147" y="449"/>
                  <a:pt x="142" y="436"/>
                </a:cubicBezTo>
                <a:cubicBezTo>
                  <a:pt x="138" y="425"/>
                  <a:pt x="133" y="413"/>
                  <a:pt x="129" y="402"/>
                </a:cubicBezTo>
                <a:cubicBezTo>
                  <a:pt x="123" y="386"/>
                  <a:pt x="120" y="371"/>
                  <a:pt x="122" y="354"/>
                </a:cubicBezTo>
                <a:cubicBezTo>
                  <a:pt x="122" y="353"/>
                  <a:pt x="121" y="351"/>
                  <a:pt x="121" y="350"/>
                </a:cubicBezTo>
                <a:cubicBezTo>
                  <a:pt x="119" y="347"/>
                  <a:pt x="117" y="345"/>
                  <a:pt x="116" y="342"/>
                </a:cubicBezTo>
                <a:cubicBezTo>
                  <a:pt x="115" y="340"/>
                  <a:pt x="114" y="339"/>
                  <a:pt x="112" y="341"/>
                </a:cubicBezTo>
                <a:cubicBezTo>
                  <a:pt x="110" y="342"/>
                  <a:pt x="108" y="343"/>
                  <a:pt x="106" y="344"/>
                </a:cubicBezTo>
                <a:cubicBezTo>
                  <a:pt x="95" y="350"/>
                  <a:pt x="86" y="345"/>
                  <a:pt x="86" y="333"/>
                </a:cubicBezTo>
                <a:cubicBezTo>
                  <a:pt x="85" y="322"/>
                  <a:pt x="90" y="314"/>
                  <a:pt x="96" y="307"/>
                </a:cubicBezTo>
                <a:cubicBezTo>
                  <a:pt x="100" y="302"/>
                  <a:pt x="105" y="296"/>
                  <a:pt x="109" y="291"/>
                </a:cubicBezTo>
                <a:close/>
                <a:moveTo>
                  <a:pt x="115" y="298"/>
                </a:moveTo>
                <a:cubicBezTo>
                  <a:pt x="111" y="303"/>
                  <a:pt x="106" y="308"/>
                  <a:pt x="102" y="313"/>
                </a:cubicBezTo>
                <a:cubicBezTo>
                  <a:pt x="97" y="319"/>
                  <a:pt x="93" y="326"/>
                  <a:pt x="95" y="334"/>
                </a:cubicBezTo>
                <a:cubicBezTo>
                  <a:pt x="95" y="338"/>
                  <a:pt x="97" y="339"/>
                  <a:pt x="101" y="337"/>
                </a:cubicBezTo>
                <a:cubicBezTo>
                  <a:pt x="103" y="336"/>
                  <a:pt x="106" y="334"/>
                  <a:pt x="109" y="332"/>
                </a:cubicBezTo>
                <a:cubicBezTo>
                  <a:pt x="114" y="329"/>
                  <a:pt x="119" y="331"/>
                  <a:pt x="123" y="336"/>
                </a:cubicBezTo>
                <a:cubicBezTo>
                  <a:pt x="124" y="338"/>
                  <a:pt x="125" y="340"/>
                  <a:pt x="126" y="342"/>
                </a:cubicBezTo>
                <a:cubicBezTo>
                  <a:pt x="128" y="345"/>
                  <a:pt x="131" y="348"/>
                  <a:pt x="135" y="347"/>
                </a:cubicBezTo>
                <a:cubicBezTo>
                  <a:pt x="140" y="347"/>
                  <a:pt x="141" y="344"/>
                  <a:pt x="142" y="341"/>
                </a:cubicBezTo>
                <a:cubicBezTo>
                  <a:pt x="145" y="334"/>
                  <a:pt x="148" y="332"/>
                  <a:pt x="155" y="335"/>
                </a:cubicBezTo>
                <a:cubicBezTo>
                  <a:pt x="157" y="335"/>
                  <a:pt x="158" y="336"/>
                  <a:pt x="160" y="337"/>
                </a:cubicBezTo>
                <a:cubicBezTo>
                  <a:pt x="162" y="338"/>
                  <a:pt x="165" y="339"/>
                  <a:pt x="168" y="340"/>
                </a:cubicBezTo>
                <a:cubicBezTo>
                  <a:pt x="172" y="340"/>
                  <a:pt x="176" y="337"/>
                  <a:pt x="175" y="333"/>
                </a:cubicBezTo>
                <a:cubicBezTo>
                  <a:pt x="174" y="330"/>
                  <a:pt x="173" y="326"/>
                  <a:pt x="171" y="323"/>
                </a:cubicBezTo>
                <a:cubicBezTo>
                  <a:pt x="163" y="314"/>
                  <a:pt x="155" y="304"/>
                  <a:pt x="148" y="295"/>
                </a:cubicBezTo>
                <a:cubicBezTo>
                  <a:pt x="144" y="298"/>
                  <a:pt x="140" y="301"/>
                  <a:pt x="136" y="304"/>
                </a:cubicBezTo>
                <a:cubicBezTo>
                  <a:pt x="132" y="307"/>
                  <a:pt x="128" y="307"/>
                  <a:pt x="124" y="304"/>
                </a:cubicBezTo>
                <a:cubicBezTo>
                  <a:pt x="121" y="302"/>
                  <a:pt x="118" y="300"/>
                  <a:pt x="115" y="298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2590800" y="1690688"/>
            <a:ext cx="857251" cy="1016000"/>
          </a:xfrm>
          <a:custGeom>
            <a:avLst/>
            <a:gdLst>
              <a:gd name="T0" fmla="*/ 168 w 509"/>
              <a:gd name="T1" fmla="*/ 127 h 603"/>
              <a:gd name="T2" fmla="*/ 173 w 509"/>
              <a:gd name="T3" fmla="*/ 21 h 603"/>
              <a:gd name="T4" fmla="*/ 260 w 509"/>
              <a:gd name="T5" fmla="*/ 53 h 603"/>
              <a:gd name="T6" fmla="*/ 311 w 509"/>
              <a:gd name="T7" fmla="*/ 12 h 603"/>
              <a:gd name="T8" fmla="*/ 351 w 509"/>
              <a:gd name="T9" fmla="*/ 25 h 603"/>
              <a:gd name="T10" fmla="*/ 352 w 509"/>
              <a:gd name="T11" fmla="*/ 127 h 603"/>
              <a:gd name="T12" fmla="*/ 492 w 509"/>
              <a:gd name="T13" fmla="*/ 281 h 603"/>
              <a:gd name="T14" fmla="*/ 490 w 509"/>
              <a:gd name="T15" fmla="*/ 435 h 603"/>
              <a:gd name="T16" fmla="*/ 249 w 509"/>
              <a:gd name="T17" fmla="*/ 597 h 603"/>
              <a:gd name="T18" fmla="*/ 21 w 509"/>
              <a:gd name="T19" fmla="*/ 405 h 603"/>
              <a:gd name="T20" fmla="*/ 168 w 509"/>
              <a:gd name="T21" fmla="*/ 127 h 603"/>
              <a:gd name="T22" fmla="*/ 260 w 509"/>
              <a:gd name="T23" fmla="*/ 206 h 603"/>
              <a:gd name="T24" fmla="*/ 198 w 509"/>
              <a:gd name="T25" fmla="*/ 153 h 603"/>
              <a:gd name="T26" fmla="*/ 174 w 509"/>
              <a:gd name="T27" fmla="*/ 149 h 603"/>
              <a:gd name="T28" fmla="*/ 39 w 509"/>
              <a:gd name="T29" fmla="*/ 341 h 603"/>
              <a:gd name="T30" fmla="*/ 244 w 509"/>
              <a:gd name="T31" fmla="*/ 576 h 603"/>
              <a:gd name="T32" fmla="*/ 482 w 509"/>
              <a:gd name="T33" fmla="*/ 366 h 603"/>
              <a:gd name="T34" fmla="*/ 332 w 509"/>
              <a:gd name="T35" fmla="*/ 145 h 603"/>
              <a:gd name="T36" fmla="*/ 260 w 509"/>
              <a:gd name="T37" fmla="*/ 206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9" h="603">
                <a:moveTo>
                  <a:pt x="168" y="127"/>
                </a:moveTo>
                <a:cubicBezTo>
                  <a:pt x="137" y="80"/>
                  <a:pt x="139" y="44"/>
                  <a:pt x="173" y="21"/>
                </a:cubicBezTo>
                <a:cubicBezTo>
                  <a:pt x="204" y="0"/>
                  <a:pt x="230" y="9"/>
                  <a:pt x="260" y="53"/>
                </a:cubicBezTo>
                <a:cubicBezTo>
                  <a:pt x="273" y="34"/>
                  <a:pt x="285" y="11"/>
                  <a:pt x="311" y="12"/>
                </a:cubicBezTo>
                <a:cubicBezTo>
                  <a:pt x="325" y="12"/>
                  <a:pt x="340" y="17"/>
                  <a:pt x="351" y="25"/>
                </a:cubicBezTo>
                <a:cubicBezTo>
                  <a:pt x="382" y="46"/>
                  <a:pt x="382" y="82"/>
                  <a:pt x="352" y="127"/>
                </a:cubicBezTo>
                <a:cubicBezTo>
                  <a:pt x="420" y="158"/>
                  <a:pt x="469" y="208"/>
                  <a:pt x="492" y="281"/>
                </a:cubicBezTo>
                <a:cubicBezTo>
                  <a:pt x="509" y="332"/>
                  <a:pt x="508" y="384"/>
                  <a:pt x="490" y="435"/>
                </a:cubicBezTo>
                <a:cubicBezTo>
                  <a:pt x="454" y="537"/>
                  <a:pt x="355" y="603"/>
                  <a:pt x="249" y="597"/>
                </a:cubicBezTo>
                <a:cubicBezTo>
                  <a:pt x="136" y="591"/>
                  <a:pt x="46" y="514"/>
                  <a:pt x="21" y="405"/>
                </a:cubicBezTo>
                <a:cubicBezTo>
                  <a:pt x="0" y="309"/>
                  <a:pt x="39" y="186"/>
                  <a:pt x="168" y="127"/>
                </a:cubicBezTo>
                <a:close/>
                <a:moveTo>
                  <a:pt x="260" y="206"/>
                </a:moveTo>
                <a:cubicBezTo>
                  <a:pt x="238" y="187"/>
                  <a:pt x="218" y="171"/>
                  <a:pt x="198" y="153"/>
                </a:cubicBezTo>
                <a:cubicBezTo>
                  <a:pt x="190" y="145"/>
                  <a:pt x="183" y="144"/>
                  <a:pt x="174" y="149"/>
                </a:cubicBezTo>
                <a:cubicBezTo>
                  <a:pt x="93" y="188"/>
                  <a:pt x="45" y="251"/>
                  <a:pt x="39" y="341"/>
                </a:cubicBezTo>
                <a:cubicBezTo>
                  <a:pt x="30" y="460"/>
                  <a:pt x="127" y="570"/>
                  <a:pt x="244" y="576"/>
                </a:cubicBezTo>
                <a:cubicBezTo>
                  <a:pt x="370" y="582"/>
                  <a:pt x="472" y="493"/>
                  <a:pt x="482" y="366"/>
                </a:cubicBezTo>
                <a:cubicBezTo>
                  <a:pt x="489" y="269"/>
                  <a:pt x="423" y="172"/>
                  <a:pt x="332" y="145"/>
                </a:cubicBezTo>
                <a:cubicBezTo>
                  <a:pt x="309" y="165"/>
                  <a:pt x="285" y="184"/>
                  <a:pt x="260" y="206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6" name="Freeform 17"/>
          <p:cNvSpPr>
            <a:spLocks noEditPoints="1"/>
          </p:cNvSpPr>
          <p:nvPr/>
        </p:nvSpPr>
        <p:spPr bwMode="auto">
          <a:xfrm>
            <a:off x="4377192" y="1588456"/>
            <a:ext cx="446437" cy="1387225"/>
          </a:xfrm>
          <a:custGeom>
            <a:avLst/>
            <a:gdLst>
              <a:gd name="T0" fmla="*/ 63 w 268"/>
              <a:gd name="T1" fmla="*/ 242 h 839"/>
              <a:gd name="T2" fmla="*/ 6 w 268"/>
              <a:gd name="T3" fmla="*/ 134 h 839"/>
              <a:gd name="T4" fmla="*/ 26 w 268"/>
              <a:gd name="T5" fmla="*/ 22 h 839"/>
              <a:gd name="T6" fmla="*/ 125 w 268"/>
              <a:gd name="T7" fmla="*/ 44 h 839"/>
              <a:gd name="T8" fmla="*/ 148 w 268"/>
              <a:gd name="T9" fmla="*/ 29 h 839"/>
              <a:gd name="T10" fmla="*/ 264 w 268"/>
              <a:gd name="T11" fmla="*/ 81 h 839"/>
              <a:gd name="T12" fmla="*/ 232 w 268"/>
              <a:gd name="T13" fmla="*/ 193 h 839"/>
              <a:gd name="T14" fmla="*/ 161 w 268"/>
              <a:gd name="T15" fmla="*/ 283 h 839"/>
              <a:gd name="T16" fmla="*/ 169 w 268"/>
              <a:gd name="T17" fmla="*/ 306 h 839"/>
              <a:gd name="T18" fmla="*/ 172 w 268"/>
              <a:gd name="T19" fmla="*/ 348 h 839"/>
              <a:gd name="T20" fmla="*/ 151 w 268"/>
              <a:gd name="T21" fmla="*/ 342 h 839"/>
              <a:gd name="T22" fmla="*/ 133 w 268"/>
              <a:gd name="T23" fmla="*/ 380 h 839"/>
              <a:gd name="T24" fmla="*/ 155 w 268"/>
              <a:gd name="T25" fmla="*/ 443 h 839"/>
              <a:gd name="T26" fmla="*/ 128 w 268"/>
              <a:gd name="T27" fmla="*/ 553 h 839"/>
              <a:gd name="T28" fmla="*/ 116 w 268"/>
              <a:gd name="T29" fmla="*/ 633 h 839"/>
              <a:gd name="T30" fmla="*/ 148 w 268"/>
              <a:gd name="T31" fmla="*/ 746 h 839"/>
              <a:gd name="T32" fmla="*/ 137 w 268"/>
              <a:gd name="T33" fmla="*/ 813 h 839"/>
              <a:gd name="T34" fmla="*/ 140 w 268"/>
              <a:gd name="T35" fmla="*/ 837 h 839"/>
              <a:gd name="T36" fmla="*/ 128 w 268"/>
              <a:gd name="T37" fmla="*/ 802 h 839"/>
              <a:gd name="T38" fmla="*/ 134 w 268"/>
              <a:gd name="T39" fmla="*/ 722 h 839"/>
              <a:gd name="T40" fmla="*/ 100 w 268"/>
              <a:gd name="T41" fmla="*/ 611 h 839"/>
              <a:gd name="T42" fmla="*/ 131 w 268"/>
              <a:gd name="T43" fmla="*/ 522 h 839"/>
              <a:gd name="T44" fmla="*/ 142 w 268"/>
              <a:gd name="T45" fmla="*/ 436 h 839"/>
              <a:gd name="T46" fmla="*/ 122 w 268"/>
              <a:gd name="T47" fmla="*/ 354 h 839"/>
              <a:gd name="T48" fmla="*/ 116 w 268"/>
              <a:gd name="T49" fmla="*/ 342 h 839"/>
              <a:gd name="T50" fmla="*/ 106 w 268"/>
              <a:gd name="T51" fmla="*/ 344 h 839"/>
              <a:gd name="T52" fmla="*/ 96 w 268"/>
              <a:gd name="T53" fmla="*/ 307 h 839"/>
              <a:gd name="T54" fmla="*/ 115 w 268"/>
              <a:gd name="T55" fmla="*/ 298 h 839"/>
              <a:gd name="T56" fmla="*/ 95 w 268"/>
              <a:gd name="T57" fmla="*/ 334 h 839"/>
              <a:gd name="T58" fmla="*/ 109 w 268"/>
              <a:gd name="T59" fmla="*/ 332 h 839"/>
              <a:gd name="T60" fmla="*/ 126 w 268"/>
              <a:gd name="T61" fmla="*/ 342 h 839"/>
              <a:gd name="T62" fmla="*/ 142 w 268"/>
              <a:gd name="T63" fmla="*/ 341 h 839"/>
              <a:gd name="T64" fmla="*/ 160 w 268"/>
              <a:gd name="T65" fmla="*/ 337 h 839"/>
              <a:gd name="T66" fmla="*/ 175 w 268"/>
              <a:gd name="T67" fmla="*/ 333 h 839"/>
              <a:gd name="T68" fmla="*/ 148 w 268"/>
              <a:gd name="T69" fmla="*/ 295 h 839"/>
              <a:gd name="T70" fmla="*/ 124 w 268"/>
              <a:gd name="T71" fmla="*/ 30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839">
                <a:moveTo>
                  <a:pt x="109" y="291"/>
                </a:moveTo>
                <a:cubicBezTo>
                  <a:pt x="92" y="275"/>
                  <a:pt x="77" y="259"/>
                  <a:pt x="63" y="242"/>
                </a:cubicBezTo>
                <a:cubicBezTo>
                  <a:pt x="50" y="226"/>
                  <a:pt x="38" y="209"/>
                  <a:pt x="29" y="191"/>
                </a:cubicBezTo>
                <a:cubicBezTo>
                  <a:pt x="19" y="173"/>
                  <a:pt x="11" y="154"/>
                  <a:pt x="6" y="134"/>
                </a:cubicBezTo>
                <a:cubicBezTo>
                  <a:pt x="2" y="118"/>
                  <a:pt x="0" y="101"/>
                  <a:pt x="1" y="83"/>
                </a:cubicBezTo>
                <a:cubicBezTo>
                  <a:pt x="2" y="60"/>
                  <a:pt x="9" y="39"/>
                  <a:pt x="26" y="22"/>
                </a:cubicBezTo>
                <a:cubicBezTo>
                  <a:pt x="46" y="2"/>
                  <a:pt x="70" y="0"/>
                  <a:pt x="94" y="13"/>
                </a:cubicBezTo>
                <a:cubicBezTo>
                  <a:pt x="107" y="21"/>
                  <a:pt x="116" y="32"/>
                  <a:pt x="125" y="44"/>
                </a:cubicBezTo>
                <a:cubicBezTo>
                  <a:pt x="127" y="47"/>
                  <a:pt x="128" y="50"/>
                  <a:pt x="130" y="52"/>
                </a:cubicBezTo>
                <a:cubicBezTo>
                  <a:pt x="136" y="44"/>
                  <a:pt x="142" y="36"/>
                  <a:pt x="148" y="29"/>
                </a:cubicBezTo>
                <a:cubicBezTo>
                  <a:pt x="170" y="4"/>
                  <a:pt x="205" y="2"/>
                  <a:pt x="231" y="23"/>
                </a:cubicBezTo>
                <a:cubicBezTo>
                  <a:pt x="249" y="38"/>
                  <a:pt x="259" y="58"/>
                  <a:pt x="264" y="81"/>
                </a:cubicBezTo>
                <a:cubicBezTo>
                  <a:pt x="268" y="105"/>
                  <a:pt x="264" y="128"/>
                  <a:pt x="254" y="150"/>
                </a:cubicBezTo>
                <a:cubicBezTo>
                  <a:pt x="248" y="165"/>
                  <a:pt x="240" y="179"/>
                  <a:pt x="232" y="193"/>
                </a:cubicBezTo>
                <a:cubicBezTo>
                  <a:pt x="221" y="213"/>
                  <a:pt x="208" y="231"/>
                  <a:pt x="193" y="247"/>
                </a:cubicBezTo>
                <a:cubicBezTo>
                  <a:pt x="183" y="259"/>
                  <a:pt x="172" y="271"/>
                  <a:pt x="161" y="283"/>
                </a:cubicBezTo>
                <a:cubicBezTo>
                  <a:pt x="159" y="285"/>
                  <a:pt x="157" y="287"/>
                  <a:pt x="155" y="290"/>
                </a:cubicBezTo>
                <a:cubicBezTo>
                  <a:pt x="159" y="295"/>
                  <a:pt x="164" y="301"/>
                  <a:pt x="169" y="306"/>
                </a:cubicBezTo>
                <a:cubicBezTo>
                  <a:pt x="174" y="313"/>
                  <a:pt x="180" y="319"/>
                  <a:pt x="183" y="327"/>
                </a:cubicBezTo>
                <a:cubicBezTo>
                  <a:pt x="186" y="337"/>
                  <a:pt x="181" y="346"/>
                  <a:pt x="172" y="348"/>
                </a:cubicBezTo>
                <a:cubicBezTo>
                  <a:pt x="166" y="350"/>
                  <a:pt x="162" y="347"/>
                  <a:pt x="157" y="345"/>
                </a:cubicBezTo>
                <a:cubicBezTo>
                  <a:pt x="155" y="344"/>
                  <a:pt x="153" y="343"/>
                  <a:pt x="151" y="342"/>
                </a:cubicBezTo>
                <a:cubicBezTo>
                  <a:pt x="148" y="352"/>
                  <a:pt x="143" y="357"/>
                  <a:pt x="133" y="357"/>
                </a:cubicBezTo>
                <a:cubicBezTo>
                  <a:pt x="132" y="365"/>
                  <a:pt x="132" y="372"/>
                  <a:pt x="133" y="380"/>
                </a:cubicBezTo>
                <a:cubicBezTo>
                  <a:pt x="135" y="393"/>
                  <a:pt x="141" y="404"/>
                  <a:pt x="145" y="415"/>
                </a:cubicBezTo>
                <a:cubicBezTo>
                  <a:pt x="149" y="424"/>
                  <a:pt x="153" y="433"/>
                  <a:pt x="155" y="443"/>
                </a:cubicBezTo>
                <a:cubicBezTo>
                  <a:pt x="159" y="461"/>
                  <a:pt x="157" y="480"/>
                  <a:pt x="152" y="497"/>
                </a:cubicBezTo>
                <a:cubicBezTo>
                  <a:pt x="146" y="517"/>
                  <a:pt x="136" y="535"/>
                  <a:pt x="128" y="553"/>
                </a:cubicBezTo>
                <a:cubicBezTo>
                  <a:pt x="122" y="564"/>
                  <a:pt x="116" y="576"/>
                  <a:pt x="113" y="588"/>
                </a:cubicBezTo>
                <a:cubicBezTo>
                  <a:pt x="110" y="603"/>
                  <a:pt x="111" y="618"/>
                  <a:pt x="116" y="633"/>
                </a:cubicBezTo>
                <a:cubicBezTo>
                  <a:pt x="120" y="646"/>
                  <a:pt x="125" y="660"/>
                  <a:pt x="130" y="673"/>
                </a:cubicBezTo>
                <a:cubicBezTo>
                  <a:pt x="140" y="697"/>
                  <a:pt x="146" y="721"/>
                  <a:pt x="148" y="746"/>
                </a:cubicBezTo>
                <a:cubicBezTo>
                  <a:pt x="150" y="762"/>
                  <a:pt x="147" y="776"/>
                  <a:pt x="142" y="790"/>
                </a:cubicBezTo>
                <a:cubicBezTo>
                  <a:pt x="140" y="798"/>
                  <a:pt x="138" y="805"/>
                  <a:pt x="137" y="813"/>
                </a:cubicBezTo>
                <a:cubicBezTo>
                  <a:pt x="136" y="819"/>
                  <a:pt x="138" y="824"/>
                  <a:pt x="141" y="829"/>
                </a:cubicBezTo>
                <a:cubicBezTo>
                  <a:pt x="144" y="833"/>
                  <a:pt x="143" y="836"/>
                  <a:pt x="140" y="837"/>
                </a:cubicBezTo>
                <a:cubicBezTo>
                  <a:pt x="137" y="839"/>
                  <a:pt x="135" y="838"/>
                  <a:pt x="132" y="835"/>
                </a:cubicBezTo>
                <a:cubicBezTo>
                  <a:pt x="126" y="824"/>
                  <a:pt x="126" y="813"/>
                  <a:pt x="128" y="802"/>
                </a:cubicBezTo>
                <a:cubicBezTo>
                  <a:pt x="131" y="793"/>
                  <a:pt x="133" y="784"/>
                  <a:pt x="135" y="775"/>
                </a:cubicBezTo>
                <a:cubicBezTo>
                  <a:pt x="139" y="757"/>
                  <a:pt x="137" y="739"/>
                  <a:pt x="134" y="722"/>
                </a:cubicBezTo>
                <a:cubicBezTo>
                  <a:pt x="130" y="699"/>
                  <a:pt x="120" y="679"/>
                  <a:pt x="112" y="658"/>
                </a:cubicBezTo>
                <a:cubicBezTo>
                  <a:pt x="106" y="643"/>
                  <a:pt x="101" y="627"/>
                  <a:pt x="100" y="611"/>
                </a:cubicBezTo>
                <a:cubicBezTo>
                  <a:pt x="99" y="596"/>
                  <a:pt x="102" y="583"/>
                  <a:pt x="108" y="570"/>
                </a:cubicBezTo>
                <a:cubicBezTo>
                  <a:pt x="115" y="554"/>
                  <a:pt x="123" y="538"/>
                  <a:pt x="131" y="522"/>
                </a:cubicBezTo>
                <a:cubicBezTo>
                  <a:pt x="138" y="507"/>
                  <a:pt x="145" y="491"/>
                  <a:pt x="147" y="474"/>
                </a:cubicBezTo>
                <a:cubicBezTo>
                  <a:pt x="148" y="461"/>
                  <a:pt x="147" y="449"/>
                  <a:pt x="142" y="436"/>
                </a:cubicBezTo>
                <a:cubicBezTo>
                  <a:pt x="138" y="425"/>
                  <a:pt x="133" y="413"/>
                  <a:pt x="129" y="402"/>
                </a:cubicBezTo>
                <a:cubicBezTo>
                  <a:pt x="123" y="386"/>
                  <a:pt x="120" y="371"/>
                  <a:pt x="122" y="354"/>
                </a:cubicBezTo>
                <a:cubicBezTo>
                  <a:pt x="122" y="353"/>
                  <a:pt x="121" y="351"/>
                  <a:pt x="121" y="350"/>
                </a:cubicBezTo>
                <a:cubicBezTo>
                  <a:pt x="119" y="347"/>
                  <a:pt x="117" y="345"/>
                  <a:pt x="116" y="342"/>
                </a:cubicBezTo>
                <a:cubicBezTo>
                  <a:pt x="115" y="340"/>
                  <a:pt x="114" y="339"/>
                  <a:pt x="112" y="341"/>
                </a:cubicBezTo>
                <a:cubicBezTo>
                  <a:pt x="110" y="342"/>
                  <a:pt x="108" y="343"/>
                  <a:pt x="106" y="344"/>
                </a:cubicBezTo>
                <a:cubicBezTo>
                  <a:pt x="95" y="350"/>
                  <a:pt x="86" y="345"/>
                  <a:pt x="86" y="333"/>
                </a:cubicBezTo>
                <a:cubicBezTo>
                  <a:pt x="85" y="322"/>
                  <a:pt x="90" y="314"/>
                  <a:pt x="96" y="307"/>
                </a:cubicBezTo>
                <a:cubicBezTo>
                  <a:pt x="100" y="302"/>
                  <a:pt x="105" y="296"/>
                  <a:pt x="109" y="291"/>
                </a:cubicBezTo>
                <a:close/>
                <a:moveTo>
                  <a:pt x="115" y="298"/>
                </a:moveTo>
                <a:cubicBezTo>
                  <a:pt x="111" y="303"/>
                  <a:pt x="106" y="308"/>
                  <a:pt x="102" y="313"/>
                </a:cubicBezTo>
                <a:cubicBezTo>
                  <a:pt x="97" y="319"/>
                  <a:pt x="93" y="326"/>
                  <a:pt x="95" y="334"/>
                </a:cubicBezTo>
                <a:cubicBezTo>
                  <a:pt x="95" y="338"/>
                  <a:pt x="97" y="339"/>
                  <a:pt x="101" y="337"/>
                </a:cubicBezTo>
                <a:cubicBezTo>
                  <a:pt x="103" y="336"/>
                  <a:pt x="106" y="334"/>
                  <a:pt x="109" y="332"/>
                </a:cubicBezTo>
                <a:cubicBezTo>
                  <a:pt x="114" y="329"/>
                  <a:pt x="119" y="331"/>
                  <a:pt x="123" y="336"/>
                </a:cubicBezTo>
                <a:cubicBezTo>
                  <a:pt x="124" y="338"/>
                  <a:pt x="125" y="340"/>
                  <a:pt x="126" y="342"/>
                </a:cubicBezTo>
                <a:cubicBezTo>
                  <a:pt x="128" y="345"/>
                  <a:pt x="131" y="348"/>
                  <a:pt x="135" y="347"/>
                </a:cubicBezTo>
                <a:cubicBezTo>
                  <a:pt x="140" y="347"/>
                  <a:pt x="141" y="344"/>
                  <a:pt x="142" y="341"/>
                </a:cubicBezTo>
                <a:cubicBezTo>
                  <a:pt x="145" y="334"/>
                  <a:pt x="148" y="332"/>
                  <a:pt x="155" y="335"/>
                </a:cubicBezTo>
                <a:cubicBezTo>
                  <a:pt x="157" y="335"/>
                  <a:pt x="158" y="336"/>
                  <a:pt x="160" y="337"/>
                </a:cubicBezTo>
                <a:cubicBezTo>
                  <a:pt x="162" y="338"/>
                  <a:pt x="165" y="339"/>
                  <a:pt x="168" y="340"/>
                </a:cubicBezTo>
                <a:cubicBezTo>
                  <a:pt x="172" y="340"/>
                  <a:pt x="176" y="337"/>
                  <a:pt x="175" y="333"/>
                </a:cubicBezTo>
                <a:cubicBezTo>
                  <a:pt x="174" y="330"/>
                  <a:pt x="173" y="326"/>
                  <a:pt x="171" y="323"/>
                </a:cubicBezTo>
                <a:cubicBezTo>
                  <a:pt x="163" y="314"/>
                  <a:pt x="155" y="304"/>
                  <a:pt x="148" y="295"/>
                </a:cubicBezTo>
                <a:cubicBezTo>
                  <a:pt x="144" y="298"/>
                  <a:pt x="140" y="301"/>
                  <a:pt x="136" y="304"/>
                </a:cubicBezTo>
                <a:cubicBezTo>
                  <a:pt x="132" y="307"/>
                  <a:pt x="128" y="307"/>
                  <a:pt x="124" y="304"/>
                </a:cubicBezTo>
                <a:cubicBezTo>
                  <a:pt x="121" y="302"/>
                  <a:pt x="118" y="300"/>
                  <a:pt x="115" y="298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5752770" y="1690688"/>
            <a:ext cx="857251" cy="1016000"/>
          </a:xfrm>
          <a:custGeom>
            <a:avLst/>
            <a:gdLst>
              <a:gd name="T0" fmla="*/ 168 w 509"/>
              <a:gd name="T1" fmla="*/ 127 h 603"/>
              <a:gd name="T2" fmla="*/ 173 w 509"/>
              <a:gd name="T3" fmla="*/ 21 h 603"/>
              <a:gd name="T4" fmla="*/ 260 w 509"/>
              <a:gd name="T5" fmla="*/ 53 h 603"/>
              <a:gd name="T6" fmla="*/ 311 w 509"/>
              <a:gd name="T7" fmla="*/ 12 h 603"/>
              <a:gd name="T8" fmla="*/ 351 w 509"/>
              <a:gd name="T9" fmla="*/ 25 h 603"/>
              <a:gd name="T10" fmla="*/ 352 w 509"/>
              <a:gd name="T11" fmla="*/ 127 h 603"/>
              <a:gd name="T12" fmla="*/ 492 w 509"/>
              <a:gd name="T13" fmla="*/ 281 h 603"/>
              <a:gd name="T14" fmla="*/ 490 w 509"/>
              <a:gd name="T15" fmla="*/ 435 h 603"/>
              <a:gd name="T16" fmla="*/ 249 w 509"/>
              <a:gd name="T17" fmla="*/ 597 h 603"/>
              <a:gd name="T18" fmla="*/ 21 w 509"/>
              <a:gd name="T19" fmla="*/ 405 h 603"/>
              <a:gd name="T20" fmla="*/ 168 w 509"/>
              <a:gd name="T21" fmla="*/ 127 h 603"/>
              <a:gd name="T22" fmla="*/ 260 w 509"/>
              <a:gd name="T23" fmla="*/ 206 h 603"/>
              <a:gd name="T24" fmla="*/ 198 w 509"/>
              <a:gd name="T25" fmla="*/ 153 h 603"/>
              <a:gd name="T26" fmla="*/ 174 w 509"/>
              <a:gd name="T27" fmla="*/ 149 h 603"/>
              <a:gd name="T28" fmla="*/ 39 w 509"/>
              <a:gd name="T29" fmla="*/ 341 h 603"/>
              <a:gd name="T30" fmla="*/ 244 w 509"/>
              <a:gd name="T31" fmla="*/ 576 h 603"/>
              <a:gd name="T32" fmla="*/ 482 w 509"/>
              <a:gd name="T33" fmla="*/ 366 h 603"/>
              <a:gd name="T34" fmla="*/ 332 w 509"/>
              <a:gd name="T35" fmla="*/ 145 h 603"/>
              <a:gd name="T36" fmla="*/ 260 w 509"/>
              <a:gd name="T37" fmla="*/ 206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9" h="603">
                <a:moveTo>
                  <a:pt x="168" y="127"/>
                </a:moveTo>
                <a:cubicBezTo>
                  <a:pt x="137" y="80"/>
                  <a:pt x="139" y="44"/>
                  <a:pt x="173" y="21"/>
                </a:cubicBezTo>
                <a:cubicBezTo>
                  <a:pt x="204" y="0"/>
                  <a:pt x="230" y="9"/>
                  <a:pt x="260" y="53"/>
                </a:cubicBezTo>
                <a:cubicBezTo>
                  <a:pt x="273" y="34"/>
                  <a:pt x="285" y="11"/>
                  <a:pt x="311" y="12"/>
                </a:cubicBezTo>
                <a:cubicBezTo>
                  <a:pt x="325" y="12"/>
                  <a:pt x="340" y="17"/>
                  <a:pt x="351" y="25"/>
                </a:cubicBezTo>
                <a:cubicBezTo>
                  <a:pt x="382" y="46"/>
                  <a:pt x="382" y="82"/>
                  <a:pt x="352" y="127"/>
                </a:cubicBezTo>
                <a:cubicBezTo>
                  <a:pt x="420" y="158"/>
                  <a:pt x="469" y="208"/>
                  <a:pt x="492" y="281"/>
                </a:cubicBezTo>
                <a:cubicBezTo>
                  <a:pt x="509" y="332"/>
                  <a:pt x="508" y="384"/>
                  <a:pt x="490" y="435"/>
                </a:cubicBezTo>
                <a:cubicBezTo>
                  <a:pt x="454" y="537"/>
                  <a:pt x="355" y="603"/>
                  <a:pt x="249" y="597"/>
                </a:cubicBezTo>
                <a:cubicBezTo>
                  <a:pt x="136" y="591"/>
                  <a:pt x="46" y="514"/>
                  <a:pt x="21" y="405"/>
                </a:cubicBezTo>
                <a:cubicBezTo>
                  <a:pt x="0" y="309"/>
                  <a:pt x="39" y="186"/>
                  <a:pt x="168" y="127"/>
                </a:cubicBezTo>
                <a:close/>
                <a:moveTo>
                  <a:pt x="260" y="206"/>
                </a:moveTo>
                <a:cubicBezTo>
                  <a:pt x="238" y="187"/>
                  <a:pt x="218" y="171"/>
                  <a:pt x="198" y="153"/>
                </a:cubicBezTo>
                <a:cubicBezTo>
                  <a:pt x="190" y="145"/>
                  <a:pt x="183" y="144"/>
                  <a:pt x="174" y="149"/>
                </a:cubicBezTo>
                <a:cubicBezTo>
                  <a:pt x="93" y="188"/>
                  <a:pt x="45" y="251"/>
                  <a:pt x="39" y="341"/>
                </a:cubicBezTo>
                <a:cubicBezTo>
                  <a:pt x="30" y="460"/>
                  <a:pt x="127" y="570"/>
                  <a:pt x="244" y="576"/>
                </a:cubicBezTo>
                <a:cubicBezTo>
                  <a:pt x="370" y="582"/>
                  <a:pt x="472" y="493"/>
                  <a:pt x="482" y="366"/>
                </a:cubicBezTo>
                <a:cubicBezTo>
                  <a:pt x="489" y="269"/>
                  <a:pt x="423" y="172"/>
                  <a:pt x="332" y="145"/>
                </a:cubicBezTo>
                <a:cubicBezTo>
                  <a:pt x="309" y="165"/>
                  <a:pt x="285" y="184"/>
                  <a:pt x="260" y="206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8" name="Freeform 17"/>
          <p:cNvSpPr>
            <a:spLocks noEditPoints="1"/>
          </p:cNvSpPr>
          <p:nvPr/>
        </p:nvSpPr>
        <p:spPr bwMode="auto">
          <a:xfrm>
            <a:off x="7615031" y="1510189"/>
            <a:ext cx="446437" cy="1387225"/>
          </a:xfrm>
          <a:custGeom>
            <a:avLst/>
            <a:gdLst>
              <a:gd name="T0" fmla="*/ 63 w 268"/>
              <a:gd name="T1" fmla="*/ 242 h 839"/>
              <a:gd name="T2" fmla="*/ 6 w 268"/>
              <a:gd name="T3" fmla="*/ 134 h 839"/>
              <a:gd name="T4" fmla="*/ 26 w 268"/>
              <a:gd name="T5" fmla="*/ 22 h 839"/>
              <a:gd name="T6" fmla="*/ 125 w 268"/>
              <a:gd name="T7" fmla="*/ 44 h 839"/>
              <a:gd name="T8" fmla="*/ 148 w 268"/>
              <a:gd name="T9" fmla="*/ 29 h 839"/>
              <a:gd name="T10" fmla="*/ 264 w 268"/>
              <a:gd name="T11" fmla="*/ 81 h 839"/>
              <a:gd name="T12" fmla="*/ 232 w 268"/>
              <a:gd name="T13" fmla="*/ 193 h 839"/>
              <a:gd name="T14" fmla="*/ 161 w 268"/>
              <a:gd name="T15" fmla="*/ 283 h 839"/>
              <a:gd name="T16" fmla="*/ 169 w 268"/>
              <a:gd name="T17" fmla="*/ 306 h 839"/>
              <a:gd name="T18" fmla="*/ 172 w 268"/>
              <a:gd name="T19" fmla="*/ 348 h 839"/>
              <a:gd name="T20" fmla="*/ 151 w 268"/>
              <a:gd name="T21" fmla="*/ 342 h 839"/>
              <a:gd name="T22" fmla="*/ 133 w 268"/>
              <a:gd name="T23" fmla="*/ 380 h 839"/>
              <a:gd name="T24" fmla="*/ 155 w 268"/>
              <a:gd name="T25" fmla="*/ 443 h 839"/>
              <a:gd name="T26" fmla="*/ 128 w 268"/>
              <a:gd name="T27" fmla="*/ 553 h 839"/>
              <a:gd name="T28" fmla="*/ 116 w 268"/>
              <a:gd name="T29" fmla="*/ 633 h 839"/>
              <a:gd name="T30" fmla="*/ 148 w 268"/>
              <a:gd name="T31" fmla="*/ 746 h 839"/>
              <a:gd name="T32" fmla="*/ 137 w 268"/>
              <a:gd name="T33" fmla="*/ 813 h 839"/>
              <a:gd name="T34" fmla="*/ 140 w 268"/>
              <a:gd name="T35" fmla="*/ 837 h 839"/>
              <a:gd name="T36" fmla="*/ 128 w 268"/>
              <a:gd name="T37" fmla="*/ 802 h 839"/>
              <a:gd name="T38" fmla="*/ 134 w 268"/>
              <a:gd name="T39" fmla="*/ 722 h 839"/>
              <a:gd name="T40" fmla="*/ 100 w 268"/>
              <a:gd name="T41" fmla="*/ 611 h 839"/>
              <a:gd name="T42" fmla="*/ 131 w 268"/>
              <a:gd name="T43" fmla="*/ 522 h 839"/>
              <a:gd name="T44" fmla="*/ 142 w 268"/>
              <a:gd name="T45" fmla="*/ 436 h 839"/>
              <a:gd name="T46" fmla="*/ 122 w 268"/>
              <a:gd name="T47" fmla="*/ 354 h 839"/>
              <a:gd name="T48" fmla="*/ 116 w 268"/>
              <a:gd name="T49" fmla="*/ 342 h 839"/>
              <a:gd name="T50" fmla="*/ 106 w 268"/>
              <a:gd name="T51" fmla="*/ 344 h 839"/>
              <a:gd name="T52" fmla="*/ 96 w 268"/>
              <a:gd name="T53" fmla="*/ 307 h 839"/>
              <a:gd name="T54" fmla="*/ 115 w 268"/>
              <a:gd name="T55" fmla="*/ 298 h 839"/>
              <a:gd name="T56" fmla="*/ 95 w 268"/>
              <a:gd name="T57" fmla="*/ 334 h 839"/>
              <a:gd name="T58" fmla="*/ 109 w 268"/>
              <a:gd name="T59" fmla="*/ 332 h 839"/>
              <a:gd name="T60" fmla="*/ 126 w 268"/>
              <a:gd name="T61" fmla="*/ 342 h 839"/>
              <a:gd name="T62" fmla="*/ 142 w 268"/>
              <a:gd name="T63" fmla="*/ 341 h 839"/>
              <a:gd name="T64" fmla="*/ 160 w 268"/>
              <a:gd name="T65" fmla="*/ 337 h 839"/>
              <a:gd name="T66" fmla="*/ 175 w 268"/>
              <a:gd name="T67" fmla="*/ 333 h 839"/>
              <a:gd name="T68" fmla="*/ 148 w 268"/>
              <a:gd name="T69" fmla="*/ 295 h 839"/>
              <a:gd name="T70" fmla="*/ 124 w 268"/>
              <a:gd name="T71" fmla="*/ 30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839">
                <a:moveTo>
                  <a:pt x="109" y="291"/>
                </a:moveTo>
                <a:cubicBezTo>
                  <a:pt x="92" y="275"/>
                  <a:pt x="77" y="259"/>
                  <a:pt x="63" y="242"/>
                </a:cubicBezTo>
                <a:cubicBezTo>
                  <a:pt x="50" y="226"/>
                  <a:pt x="38" y="209"/>
                  <a:pt x="29" y="191"/>
                </a:cubicBezTo>
                <a:cubicBezTo>
                  <a:pt x="19" y="173"/>
                  <a:pt x="11" y="154"/>
                  <a:pt x="6" y="134"/>
                </a:cubicBezTo>
                <a:cubicBezTo>
                  <a:pt x="2" y="118"/>
                  <a:pt x="0" y="101"/>
                  <a:pt x="1" y="83"/>
                </a:cubicBezTo>
                <a:cubicBezTo>
                  <a:pt x="2" y="60"/>
                  <a:pt x="9" y="39"/>
                  <a:pt x="26" y="22"/>
                </a:cubicBezTo>
                <a:cubicBezTo>
                  <a:pt x="46" y="2"/>
                  <a:pt x="70" y="0"/>
                  <a:pt x="94" y="13"/>
                </a:cubicBezTo>
                <a:cubicBezTo>
                  <a:pt x="107" y="21"/>
                  <a:pt x="116" y="32"/>
                  <a:pt x="125" y="44"/>
                </a:cubicBezTo>
                <a:cubicBezTo>
                  <a:pt x="127" y="47"/>
                  <a:pt x="128" y="50"/>
                  <a:pt x="130" y="52"/>
                </a:cubicBezTo>
                <a:cubicBezTo>
                  <a:pt x="136" y="44"/>
                  <a:pt x="142" y="36"/>
                  <a:pt x="148" y="29"/>
                </a:cubicBezTo>
                <a:cubicBezTo>
                  <a:pt x="170" y="4"/>
                  <a:pt x="205" y="2"/>
                  <a:pt x="231" y="23"/>
                </a:cubicBezTo>
                <a:cubicBezTo>
                  <a:pt x="249" y="38"/>
                  <a:pt x="259" y="58"/>
                  <a:pt x="264" y="81"/>
                </a:cubicBezTo>
                <a:cubicBezTo>
                  <a:pt x="268" y="105"/>
                  <a:pt x="264" y="128"/>
                  <a:pt x="254" y="150"/>
                </a:cubicBezTo>
                <a:cubicBezTo>
                  <a:pt x="248" y="165"/>
                  <a:pt x="240" y="179"/>
                  <a:pt x="232" y="193"/>
                </a:cubicBezTo>
                <a:cubicBezTo>
                  <a:pt x="221" y="213"/>
                  <a:pt x="208" y="231"/>
                  <a:pt x="193" y="247"/>
                </a:cubicBezTo>
                <a:cubicBezTo>
                  <a:pt x="183" y="259"/>
                  <a:pt x="172" y="271"/>
                  <a:pt x="161" y="283"/>
                </a:cubicBezTo>
                <a:cubicBezTo>
                  <a:pt x="159" y="285"/>
                  <a:pt x="157" y="287"/>
                  <a:pt x="155" y="290"/>
                </a:cubicBezTo>
                <a:cubicBezTo>
                  <a:pt x="159" y="295"/>
                  <a:pt x="164" y="301"/>
                  <a:pt x="169" y="306"/>
                </a:cubicBezTo>
                <a:cubicBezTo>
                  <a:pt x="174" y="313"/>
                  <a:pt x="180" y="319"/>
                  <a:pt x="183" y="327"/>
                </a:cubicBezTo>
                <a:cubicBezTo>
                  <a:pt x="186" y="337"/>
                  <a:pt x="181" y="346"/>
                  <a:pt x="172" y="348"/>
                </a:cubicBezTo>
                <a:cubicBezTo>
                  <a:pt x="166" y="350"/>
                  <a:pt x="162" y="347"/>
                  <a:pt x="157" y="345"/>
                </a:cubicBezTo>
                <a:cubicBezTo>
                  <a:pt x="155" y="344"/>
                  <a:pt x="153" y="343"/>
                  <a:pt x="151" y="342"/>
                </a:cubicBezTo>
                <a:cubicBezTo>
                  <a:pt x="148" y="352"/>
                  <a:pt x="143" y="357"/>
                  <a:pt x="133" y="357"/>
                </a:cubicBezTo>
                <a:cubicBezTo>
                  <a:pt x="132" y="365"/>
                  <a:pt x="132" y="372"/>
                  <a:pt x="133" y="380"/>
                </a:cubicBezTo>
                <a:cubicBezTo>
                  <a:pt x="135" y="393"/>
                  <a:pt x="141" y="404"/>
                  <a:pt x="145" y="415"/>
                </a:cubicBezTo>
                <a:cubicBezTo>
                  <a:pt x="149" y="424"/>
                  <a:pt x="153" y="433"/>
                  <a:pt x="155" y="443"/>
                </a:cubicBezTo>
                <a:cubicBezTo>
                  <a:pt x="159" y="461"/>
                  <a:pt x="157" y="480"/>
                  <a:pt x="152" y="497"/>
                </a:cubicBezTo>
                <a:cubicBezTo>
                  <a:pt x="146" y="517"/>
                  <a:pt x="136" y="535"/>
                  <a:pt x="128" y="553"/>
                </a:cubicBezTo>
                <a:cubicBezTo>
                  <a:pt x="122" y="564"/>
                  <a:pt x="116" y="576"/>
                  <a:pt x="113" y="588"/>
                </a:cubicBezTo>
                <a:cubicBezTo>
                  <a:pt x="110" y="603"/>
                  <a:pt x="111" y="618"/>
                  <a:pt x="116" y="633"/>
                </a:cubicBezTo>
                <a:cubicBezTo>
                  <a:pt x="120" y="646"/>
                  <a:pt x="125" y="660"/>
                  <a:pt x="130" y="673"/>
                </a:cubicBezTo>
                <a:cubicBezTo>
                  <a:pt x="140" y="697"/>
                  <a:pt x="146" y="721"/>
                  <a:pt x="148" y="746"/>
                </a:cubicBezTo>
                <a:cubicBezTo>
                  <a:pt x="150" y="762"/>
                  <a:pt x="147" y="776"/>
                  <a:pt x="142" y="790"/>
                </a:cubicBezTo>
                <a:cubicBezTo>
                  <a:pt x="140" y="798"/>
                  <a:pt x="138" y="805"/>
                  <a:pt x="137" y="813"/>
                </a:cubicBezTo>
                <a:cubicBezTo>
                  <a:pt x="136" y="819"/>
                  <a:pt x="138" y="824"/>
                  <a:pt x="141" y="829"/>
                </a:cubicBezTo>
                <a:cubicBezTo>
                  <a:pt x="144" y="833"/>
                  <a:pt x="143" y="836"/>
                  <a:pt x="140" y="837"/>
                </a:cubicBezTo>
                <a:cubicBezTo>
                  <a:pt x="137" y="839"/>
                  <a:pt x="135" y="838"/>
                  <a:pt x="132" y="835"/>
                </a:cubicBezTo>
                <a:cubicBezTo>
                  <a:pt x="126" y="824"/>
                  <a:pt x="126" y="813"/>
                  <a:pt x="128" y="802"/>
                </a:cubicBezTo>
                <a:cubicBezTo>
                  <a:pt x="131" y="793"/>
                  <a:pt x="133" y="784"/>
                  <a:pt x="135" y="775"/>
                </a:cubicBezTo>
                <a:cubicBezTo>
                  <a:pt x="139" y="757"/>
                  <a:pt x="137" y="739"/>
                  <a:pt x="134" y="722"/>
                </a:cubicBezTo>
                <a:cubicBezTo>
                  <a:pt x="130" y="699"/>
                  <a:pt x="120" y="679"/>
                  <a:pt x="112" y="658"/>
                </a:cubicBezTo>
                <a:cubicBezTo>
                  <a:pt x="106" y="643"/>
                  <a:pt x="101" y="627"/>
                  <a:pt x="100" y="611"/>
                </a:cubicBezTo>
                <a:cubicBezTo>
                  <a:pt x="99" y="596"/>
                  <a:pt x="102" y="583"/>
                  <a:pt x="108" y="570"/>
                </a:cubicBezTo>
                <a:cubicBezTo>
                  <a:pt x="115" y="554"/>
                  <a:pt x="123" y="538"/>
                  <a:pt x="131" y="522"/>
                </a:cubicBezTo>
                <a:cubicBezTo>
                  <a:pt x="138" y="507"/>
                  <a:pt x="145" y="491"/>
                  <a:pt x="147" y="474"/>
                </a:cubicBezTo>
                <a:cubicBezTo>
                  <a:pt x="148" y="461"/>
                  <a:pt x="147" y="449"/>
                  <a:pt x="142" y="436"/>
                </a:cubicBezTo>
                <a:cubicBezTo>
                  <a:pt x="138" y="425"/>
                  <a:pt x="133" y="413"/>
                  <a:pt x="129" y="402"/>
                </a:cubicBezTo>
                <a:cubicBezTo>
                  <a:pt x="123" y="386"/>
                  <a:pt x="120" y="371"/>
                  <a:pt x="122" y="354"/>
                </a:cubicBezTo>
                <a:cubicBezTo>
                  <a:pt x="122" y="353"/>
                  <a:pt x="121" y="351"/>
                  <a:pt x="121" y="350"/>
                </a:cubicBezTo>
                <a:cubicBezTo>
                  <a:pt x="119" y="347"/>
                  <a:pt x="117" y="345"/>
                  <a:pt x="116" y="342"/>
                </a:cubicBezTo>
                <a:cubicBezTo>
                  <a:pt x="115" y="340"/>
                  <a:pt x="114" y="339"/>
                  <a:pt x="112" y="341"/>
                </a:cubicBezTo>
                <a:cubicBezTo>
                  <a:pt x="110" y="342"/>
                  <a:pt x="108" y="343"/>
                  <a:pt x="106" y="344"/>
                </a:cubicBezTo>
                <a:cubicBezTo>
                  <a:pt x="95" y="350"/>
                  <a:pt x="86" y="345"/>
                  <a:pt x="86" y="333"/>
                </a:cubicBezTo>
                <a:cubicBezTo>
                  <a:pt x="85" y="322"/>
                  <a:pt x="90" y="314"/>
                  <a:pt x="96" y="307"/>
                </a:cubicBezTo>
                <a:cubicBezTo>
                  <a:pt x="100" y="302"/>
                  <a:pt x="105" y="296"/>
                  <a:pt x="109" y="291"/>
                </a:cubicBezTo>
                <a:close/>
                <a:moveTo>
                  <a:pt x="115" y="298"/>
                </a:moveTo>
                <a:cubicBezTo>
                  <a:pt x="111" y="303"/>
                  <a:pt x="106" y="308"/>
                  <a:pt x="102" y="313"/>
                </a:cubicBezTo>
                <a:cubicBezTo>
                  <a:pt x="97" y="319"/>
                  <a:pt x="93" y="326"/>
                  <a:pt x="95" y="334"/>
                </a:cubicBezTo>
                <a:cubicBezTo>
                  <a:pt x="95" y="338"/>
                  <a:pt x="97" y="339"/>
                  <a:pt x="101" y="337"/>
                </a:cubicBezTo>
                <a:cubicBezTo>
                  <a:pt x="103" y="336"/>
                  <a:pt x="106" y="334"/>
                  <a:pt x="109" y="332"/>
                </a:cubicBezTo>
                <a:cubicBezTo>
                  <a:pt x="114" y="329"/>
                  <a:pt x="119" y="331"/>
                  <a:pt x="123" y="336"/>
                </a:cubicBezTo>
                <a:cubicBezTo>
                  <a:pt x="124" y="338"/>
                  <a:pt x="125" y="340"/>
                  <a:pt x="126" y="342"/>
                </a:cubicBezTo>
                <a:cubicBezTo>
                  <a:pt x="128" y="345"/>
                  <a:pt x="131" y="348"/>
                  <a:pt x="135" y="347"/>
                </a:cubicBezTo>
                <a:cubicBezTo>
                  <a:pt x="140" y="347"/>
                  <a:pt x="141" y="344"/>
                  <a:pt x="142" y="341"/>
                </a:cubicBezTo>
                <a:cubicBezTo>
                  <a:pt x="145" y="334"/>
                  <a:pt x="148" y="332"/>
                  <a:pt x="155" y="335"/>
                </a:cubicBezTo>
                <a:cubicBezTo>
                  <a:pt x="157" y="335"/>
                  <a:pt x="158" y="336"/>
                  <a:pt x="160" y="337"/>
                </a:cubicBezTo>
                <a:cubicBezTo>
                  <a:pt x="162" y="338"/>
                  <a:pt x="165" y="339"/>
                  <a:pt x="168" y="340"/>
                </a:cubicBezTo>
                <a:cubicBezTo>
                  <a:pt x="172" y="340"/>
                  <a:pt x="176" y="337"/>
                  <a:pt x="175" y="333"/>
                </a:cubicBezTo>
                <a:cubicBezTo>
                  <a:pt x="174" y="330"/>
                  <a:pt x="173" y="326"/>
                  <a:pt x="171" y="323"/>
                </a:cubicBezTo>
                <a:cubicBezTo>
                  <a:pt x="163" y="314"/>
                  <a:pt x="155" y="304"/>
                  <a:pt x="148" y="295"/>
                </a:cubicBezTo>
                <a:cubicBezTo>
                  <a:pt x="144" y="298"/>
                  <a:pt x="140" y="301"/>
                  <a:pt x="136" y="304"/>
                </a:cubicBezTo>
                <a:cubicBezTo>
                  <a:pt x="132" y="307"/>
                  <a:pt x="128" y="307"/>
                  <a:pt x="124" y="304"/>
                </a:cubicBezTo>
                <a:cubicBezTo>
                  <a:pt x="121" y="302"/>
                  <a:pt x="118" y="300"/>
                  <a:pt x="115" y="298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Google Shape;9223;p72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25" name="Google Shape;9225;p72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FFC000"/>
          </a:solidFill>
        </p:grpSpPr>
        <p:sp>
          <p:nvSpPr>
            <p:cNvPr id="9226" name="Google Shape;9226;p72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7" name="Google Shape;9227;p72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8" name="Google Shape;9228;p72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9" name="Google Shape;9229;p72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0" name="Google Shape;9230;p72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1" name="Google Shape;9231;p72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2" name="Google Shape;9232;p72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FFC000"/>
          </a:solidFill>
        </p:grpSpPr>
        <p:sp>
          <p:nvSpPr>
            <p:cNvPr id="9233" name="Google Shape;9233;p72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4" name="Google Shape;9234;p72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5" name="Google Shape;9235;p72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rgbClr val="FFC000"/>
          </a:solidFill>
        </p:grpSpPr>
        <p:sp>
          <p:nvSpPr>
            <p:cNvPr id="9236" name="Google Shape;9236;p72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7" name="Google Shape;9237;p72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8" name="Google Shape;9238;p72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FFC000"/>
          </a:solidFill>
        </p:grpSpPr>
        <p:sp>
          <p:nvSpPr>
            <p:cNvPr id="9239" name="Google Shape;9239;p72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0" name="Google Shape;9240;p72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41" name="Google Shape;9241;p72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FFC000"/>
          </a:solidFill>
        </p:grpSpPr>
        <p:sp>
          <p:nvSpPr>
            <p:cNvPr id="9242" name="Google Shape;9242;p72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3" name="Google Shape;9243;p72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4" name="Google Shape;9244;p72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5" name="Google Shape;9245;p72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6" name="Google Shape;9246;p72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7" name="Google Shape;9247;p72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48" name="Google Shape;9248;p72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FFC000"/>
          </a:solidFill>
        </p:grpSpPr>
        <p:sp>
          <p:nvSpPr>
            <p:cNvPr id="9249" name="Google Shape;9249;p72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0" name="Google Shape;9250;p72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1" name="Google Shape;9251;p72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2" name="Google Shape;9252;p72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3" name="Google Shape;9253;p72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4" name="Google Shape;9254;p72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5" name="Google Shape;9255;p72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6" name="Google Shape;9256;p72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57" name="Google Shape;9257;p72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FFC000"/>
          </a:solidFill>
        </p:grpSpPr>
        <p:sp>
          <p:nvSpPr>
            <p:cNvPr id="9258" name="Google Shape;9258;p72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9" name="Google Shape;9259;p72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0" name="Google Shape;9260;p72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FFC000"/>
          </a:solidFill>
        </p:grpSpPr>
        <p:sp>
          <p:nvSpPr>
            <p:cNvPr id="9261" name="Google Shape;9261;p72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2" name="Google Shape;9262;p72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3" name="Google Shape;9263;p72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FFC000"/>
          </a:solidFill>
        </p:grpSpPr>
        <p:sp>
          <p:nvSpPr>
            <p:cNvPr id="9264" name="Google Shape;9264;p72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5" name="Google Shape;9265;p72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6" name="Google Shape;9266;p72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FFC000"/>
          </a:solidFill>
        </p:grpSpPr>
        <p:sp>
          <p:nvSpPr>
            <p:cNvPr id="9267" name="Google Shape;9267;p72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8" name="Google Shape;9268;p72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9" name="Google Shape;9269;p72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0" name="Google Shape;9270;p72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1" name="Google Shape;9271;p72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72" name="Google Shape;9272;p72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FFC000"/>
          </a:solidFill>
        </p:grpSpPr>
        <p:sp>
          <p:nvSpPr>
            <p:cNvPr id="9273" name="Google Shape;9273;p72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4" name="Google Shape;9274;p72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5" name="Google Shape;9275;p72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6" name="Google Shape;9276;p72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277" name="Google Shape;9277;p72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278" name="Google Shape;9278;p72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FFC000"/>
          </a:solidFill>
        </p:grpSpPr>
        <p:sp>
          <p:nvSpPr>
            <p:cNvPr id="9279" name="Google Shape;9279;p72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0" name="Google Shape;9280;p72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1" name="Google Shape;9281;p72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82" name="Google Shape;9282;p72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FFC000"/>
          </a:solidFill>
        </p:grpSpPr>
        <p:sp>
          <p:nvSpPr>
            <p:cNvPr id="9283" name="Google Shape;9283;p72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4" name="Google Shape;9284;p72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85" name="Google Shape;9285;p72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FFC000"/>
          </a:solidFill>
        </p:grpSpPr>
        <p:sp>
          <p:nvSpPr>
            <p:cNvPr id="9286" name="Google Shape;9286;p72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7" name="Google Shape;9287;p72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8" name="Google Shape;9288;p72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289" name="Google Shape;9289;p72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290" name="Google Shape;9290;p72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FFC000"/>
          </a:solidFill>
        </p:grpSpPr>
        <p:sp>
          <p:nvSpPr>
            <p:cNvPr id="9291" name="Google Shape;9291;p72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2" name="Google Shape;9292;p72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3" name="Google Shape;9293;p72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4" name="Google Shape;9294;p72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95" name="Google Shape;9295;p72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FFC000"/>
          </a:solidFill>
        </p:grpSpPr>
        <p:sp>
          <p:nvSpPr>
            <p:cNvPr id="9296" name="Google Shape;9296;p72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7" name="Google Shape;9297;p72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98" name="Google Shape;9298;p72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FFC000"/>
          </a:solidFill>
        </p:grpSpPr>
        <p:sp>
          <p:nvSpPr>
            <p:cNvPr id="9299" name="Google Shape;9299;p72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0" name="Google Shape;9300;p72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1" name="Google Shape;9301;p72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2" name="Google Shape;9302;p72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3" name="Google Shape;9303;p72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4" name="Google Shape;9304;p72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05" name="Google Shape;9305;p72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FFC000"/>
          </a:solidFill>
        </p:grpSpPr>
        <p:sp>
          <p:nvSpPr>
            <p:cNvPr id="9306" name="Google Shape;9306;p72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7" name="Google Shape;9307;p72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8" name="Google Shape;9308;p72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9" name="Google Shape;9309;p72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0" name="Google Shape;9310;p72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1" name="Google Shape;9311;p72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2" name="Google Shape;9312;p72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13" name="Google Shape;9313;p72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FFC000"/>
          </a:solidFill>
        </p:grpSpPr>
        <p:sp>
          <p:nvSpPr>
            <p:cNvPr id="9314" name="Google Shape;9314;p72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5" name="Google Shape;9315;p72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6" name="Google Shape;9316;p72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7" name="Google Shape;9317;p72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18" name="Google Shape;9318;p72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FFC000"/>
          </a:solidFill>
        </p:grpSpPr>
        <p:sp>
          <p:nvSpPr>
            <p:cNvPr id="9319" name="Google Shape;9319;p72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0" name="Google Shape;9320;p72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1" name="Google Shape;9321;p72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FFC000"/>
          </a:solidFill>
        </p:grpSpPr>
        <p:sp>
          <p:nvSpPr>
            <p:cNvPr id="9322" name="Google Shape;9322;p72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3" name="Google Shape;9323;p72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4" name="Google Shape;9324;p72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5" name="Google Shape;9325;p72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FFC000"/>
          </a:solidFill>
        </p:grpSpPr>
        <p:sp>
          <p:nvSpPr>
            <p:cNvPr id="9326" name="Google Shape;9326;p72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7" name="Google Shape;9327;p72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8" name="Google Shape;9328;p72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9" name="Google Shape;9329;p72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FFC000"/>
          </a:solidFill>
        </p:grpSpPr>
        <p:sp>
          <p:nvSpPr>
            <p:cNvPr id="9330" name="Google Shape;9330;p72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1" name="Google Shape;9331;p72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32" name="Google Shape;9332;p72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FFC000"/>
          </a:solidFill>
        </p:grpSpPr>
        <p:sp>
          <p:nvSpPr>
            <p:cNvPr id="9333" name="Google Shape;9333;p72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4" name="Google Shape;9334;p72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5" name="Google Shape;9335;p72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6" name="Google Shape;9336;p72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7" name="Google Shape;9337;p72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38" name="Google Shape;9338;p72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FFC000"/>
          </a:solidFill>
        </p:grpSpPr>
        <p:sp>
          <p:nvSpPr>
            <p:cNvPr id="9339" name="Google Shape;9339;p72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0" name="Google Shape;9340;p72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1" name="Google Shape;9341;p72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2" name="Google Shape;9342;p72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3" name="Google Shape;9343;p72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4" name="Google Shape;9344;p72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5" name="Google Shape;9345;p72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6" name="Google Shape;9346;p72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7" name="Google Shape;9347;p72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8" name="Google Shape;9348;p72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9" name="Google Shape;9349;p72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0" name="Google Shape;9350;p72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1" name="Google Shape;9351;p72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2" name="Google Shape;9352;p72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3" name="Google Shape;9353;p72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4" name="Google Shape;9354;p72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5" name="Google Shape;9355;p72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6" name="Google Shape;9356;p72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7" name="Google Shape;9357;p72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58" name="Google Shape;9358;p72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FFC000"/>
          </a:solidFill>
        </p:grpSpPr>
        <p:sp>
          <p:nvSpPr>
            <p:cNvPr id="9359" name="Google Shape;9359;p72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0" name="Google Shape;9360;p72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1" name="Google Shape;9361;p72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2" name="Google Shape;9362;p72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63" name="Google Shape;9363;p72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FFC000"/>
          </a:solidFill>
        </p:grpSpPr>
        <p:sp>
          <p:nvSpPr>
            <p:cNvPr id="9364" name="Google Shape;9364;p72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5" name="Google Shape;9365;p72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6" name="Google Shape;9366;p72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67" name="Google Shape;9367;p72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FFC000"/>
          </a:solidFill>
        </p:grpSpPr>
        <p:sp>
          <p:nvSpPr>
            <p:cNvPr id="9368" name="Google Shape;9368;p7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9" name="Google Shape;9369;p7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0" name="Google Shape;9370;p7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1" name="Google Shape;9371;p7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2" name="Google Shape;9372;p7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73" name="Google Shape;9373;p72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FFC000"/>
          </a:solidFill>
        </p:grpSpPr>
        <p:sp>
          <p:nvSpPr>
            <p:cNvPr id="9374" name="Google Shape;9374;p72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5" name="Google Shape;9375;p72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6" name="Google Shape;9376;p72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77" name="Google Shape;9377;p72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FFC000"/>
          </a:solidFill>
        </p:grpSpPr>
        <p:sp>
          <p:nvSpPr>
            <p:cNvPr id="9378" name="Google Shape;9378;p72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9" name="Google Shape;9379;p72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0" name="Google Shape;9380;p72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81" name="Google Shape;9381;p72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FFC000"/>
          </a:solidFill>
        </p:grpSpPr>
        <p:sp>
          <p:nvSpPr>
            <p:cNvPr id="9382" name="Google Shape;9382;p72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3" name="Google Shape;9383;p72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4" name="Google Shape;9384;p72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5" name="Google Shape;9385;p72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6" name="Google Shape;9386;p72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87" name="Google Shape;9387;p72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FFC000"/>
          </a:solidFill>
        </p:grpSpPr>
        <p:sp>
          <p:nvSpPr>
            <p:cNvPr id="9388" name="Google Shape;9388;p72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9" name="Google Shape;9389;p72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0" name="Google Shape;9390;p72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391" name="Google Shape;9391;p72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392" name="Google Shape;9392;p72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FFC000"/>
          </a:solidFill>
        </p:grpSpPr>
        <p:sp>
          <p:nvSpPr>
            <p:cNvPr id="9393" name="Google Shape;9393;p72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4" name="Google Shape;9394;p72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95" name="Google Shape;9395;p72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FFC000"/>
          </a:solidFill>
        </p:grpSpPr>
        <p:sp>
          <p:nvSpPr>
            <p:cNvPr id="9396" name="Google Shape;9396;p72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7" name="Google Shape;9397;p72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8" name="Google Shape;9398;p72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9" name="Google Shape;9399;p72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0" name="Google Shape;9400;p72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1" name="Google Shape;9401;p72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2" name="Google Shape;9402;p72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3" name="Google Shape;9403;p72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04" name="Google Shape;9404;p72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FFC000"/>
          </a:solidFill>
        </p:grpSpPr>
        <p:sp>
          <p:nvSpPr>
            <p:cNvPr id="9405" name="Google Shape;9405;p72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6" name="Google Shape;9406;p72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7" name="Google Shape;9407;p72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08" name="Google Shape;9408;p72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FFC000"/>
          </a:solidFill>
        </p:grpSpPr>
        <p:sp>
          <p:nvSpPr>
            <p:cNvPr id="9409" name="Google Shape;9409;p72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0" name="Google Shape;9410;p72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11" name="Google Shape;9411;p72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rgbClr val="FFC000"/>
          </a:solidFill>
        </p:grpSpPr>
        <p:sp>
          <p:nvSpPr>
            <p:cNvPr id="9412" name="Google Shape;9412;p72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3" name="Google Shape;9413;p72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4" name="Google Shape;9414;p72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15" name="Google Shape;9415;p72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FFC000"/>
          </a:solidFill>
        </p:grpSpPr>
        <p:sp>
          <p:nvSpPr>
            <p:cNvPr id="9416" name="Google Shape;9416;p72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7" name="Google Shape;9417;p72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8" name="Google Shape;9418;p72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9" name="Google Shape;9419;p72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0" name="Google Shape;9420;p72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21" name="Google Shape;9421;p72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FFC000"/>
          </a:solidFill>
        </p:grpSpPr>
        <p:sp>
          <p:nvSpPr>
            <p:cNvPr id="9422" name="Google Shape;9422;p72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3" name="Google Shape;9423;p72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24" name="Google Shape;9424;p72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25" name="Google Shape;9425;p72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FFC000"/>
          </a:solidFill>
        </p:grpSpPr>
        <p:sp>
          <p:nvSpPr>
            <p:cNvPr id="9426" name="Google Shape;9426;p72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7" name="Google Shape;9427;p72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8" name="Google Shape;9428;p72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9" name="Google Shape;9429;p72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0" name="Google Shape;9430;p72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1" name="Google Shape;9431;p72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2" name="Google Shape;9432;p72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33" name="Google Shape;9433;p72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FFC000"/>
          </a:solidFill>
        </p:grpSpPr>
        <p:sp>
          <p:nvSpPr>
            <p:cNvPr id="9434" name="Google Shape;9434;p72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5" name="Google Shape;9435;p72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6" name="Google Shape;9436;p72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37" name="Google Shape;9437;p72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FFC000"/>
          </a:solidFill>
        </p:grpSpPr>
        <p:sp>
          <p:nvSpPr>
            <p:cNvPr id="9438" name="Google Shape;9438;p72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9" name="Google Shape;9439;p72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0" name="Google Shape;9440;p72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1" name="Google Shape;9441;p72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42" name="Google Shape;9442;p72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FFC000"/>
          </a:solidFill>
        </p:grpSpPr>
        <p:sp>
          <p:nvSpPr>
            <p:cNvPr id="9443" name="Google Shape;9443;p72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4" name="Google Shape;9444;p72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5" name="Google Shape;9445;p72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6" name="Google Shape;9446;p72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7" name="Google Shape;9447;p72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8" name="Google Shape;9448;p72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49" name="Google Shape;9449;p72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FFC000"/>
          </a:solidFill>
        </p:grpSpPr>
        <p:sp>
          <p:nvSpPr>
            <p:cNvPr id="9450" name="Google Shape;9450;p72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1" name="Google Shape;9451;p72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2" name="Google Shape;9452;p72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53" name="Google Shape;9453;p72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FFC000"/>
          </a:solidFill>
        </p:grpSpPr>
        <p:sp>
          <p:nvSpPr>
            <p:cNvPr id="9454" name="Google Shape;9454;p72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5" name="Google Shape;9455;p72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6" name="Google Shape;9456;p72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7" name="Google Shape;9457;p72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8" name="Google Shape;9458;p72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9" name="Google Shape;9459;p72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0" name="Google Shape;9460;p72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61" name="Google Shape;9461;p72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FFC000"/>
          </a:solidFill>
        </p:grpSpPr>
        <p:sp>
          <p:nvSpPr>
            <p:cNvPr id="9462" name="Google Shape;9462;p72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3" name="Google Shape;9463;p72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4" name="Google Shape;9464;p72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5" name="Google Shape;9465;p72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6" name="Google Shape;9466;p72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67" name="Google Shape;9467;p72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68" name="Google Shape;9468;p72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FFC000"/>
          </a:solidFill>
        </p:grpSpPr>
        <p:sp>
          <p:nvSpPr>
            <p:cNvPr id="9469" name="Google Shape;9469;p72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0" name="Google Shape;9470;p72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1" name="Google Shape;9471;p72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72" name="Google Shape;9472;p72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FFC000"/>
          </a:solidFill>
        </p:grpSpPr>
        <p:sp>
          <p:nvSpPr>
            <p:cNvPr id="9473" name="Google Shape;9473;p72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4" name="Google Shape;9474;p72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75" name="Google Shape;9475;p72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76" name="Google Shape;9476;p72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FFC000"/>
          </a:solidFill>
        </p:grpSpPr>
        <p:sp>
          <p:nvSpPr>
            <p:cNvPr id="9477" name="Google Shape;9477;p72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8" name="Google Shape;9478;p72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79" name="Google Shape;9479;p72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FFC000"/>
          </a:solidFill>
        </p:grpSpPr>
        <p:sp>
          <p:nvSpPr>
            <p:cNvPr id="9480" name="Google Shape;9480;p72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1" name="Google Shape;9481;p72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82" name="Google Shape;9482;p72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483" name="Google Shape;9483;p72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84" name="Google Shape;9484;p72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FFC000"/>
          </a:solidFill>
        </p:grpSpPr>
        <p:sp>
          <p:nvSpPr>
            <p:cNvPr id="9485" name="Google Shape;9485;p72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6" name="Google Shape;9486;p72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7" name="Google Shape;9487;p72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8" name="Google Shape;9488;p72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9" name="Google Shape;9489;p72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0" name="Google Shape;9490;p72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FFC000"/>
          </a:solidFill>
        </p:grpSpPr>
        <p:sp>
          <p:nvSpPr>
            <p:cNvPr id="9491" name="Google Shape;9491;p72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2" name="Google Shape;9492;p72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3" name="Google Shape;9493;p72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4" name="Google Shape;9494;p72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5" name="Google Shape;9495;p72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6" name="Google Shape;9496;p72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7" name="Google Shape;9497;p72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FFC000"/>
          </a:solidFill>
        </p:grpSpPr>
        <p:sp>
          <p:nvSpPr>
            <p:cNvPr id="9498" name="Google Shape;9498;p72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9" name="Google Shape;9499;p72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0" name="Google Shape;9500;p72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1" name="Google Shape;9501;p72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2" name="Google Shape;9502;p72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03" name="Google Shape;9503;p72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FFC000"/>
          </a:solidFill>
        </p:grpSpPr>
        <p:sp>
          <p:nvSpPr>
            <p:cNvPr id="9504" name="Google Shape;9504;p72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5" name="Google Shape;9505;p72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6" name="Google Shape;9506;p72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7" name="Google Shape;9507;p72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08" name="Google Shape;9508;p72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FFC000"/>
          </a:solidFill>
        </p:grpSpPr>
        <p:sp>
          <p:nvSpPr>
            <p:cNvPr id="9509" name="Google Shape;9509;p7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0" name="Google Shape;9510;p7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1" name="Google Shape;9511;p72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FFC000"/>
          </a:solidFill>
        </p:grpSpPr>
        <p:sp>
          <p:nvSpPr>
            <p:cNvPr id="9512" name="Google Shape;9512;p72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3" name="Google Shape;9513;p72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4" name="Google Shape;9514;p72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FFC000"/>
          </a:solidFill>
        </p:grpSpPr>
        <p:sp>
          <p:nvSpPr>
            <p:cNvPr id="9515" name="Google Shape;9515;p72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6" name="Google Shape;9516;p72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7" name="Google Shape;9517;p72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FFC000"/>
          </a:solidFill>
        </p:grpSpPr>
        <p:sp>
          <p:nvSpPr>
            <p:cNvPr id="9518" name="Google Shape;9518;p72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9" name="Google Shape;9519;p72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20" name="Google Shape;9520;p72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FFC000"/>
          </a:solidFill>
        </p:grpSpPr>
        <p:sp>
          <p:nvSpPr>
            <p:cNvPr id="9521" name="Google Shape;9521;p72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2" name="Google Shape;9522;p72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3" name="Google Shape;9523;p72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4" name="Google Shape;9524;p72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5" name="Google Shape;9525;p72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6" name="Google Shape;9526;p72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27" name="Google Shape;9527;p72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FFC000"/>
          </a:solidFill>
        </p:grpSpPr>
        <p:sp>
          <p:nvSpPr>
            <p:cNvPr id="9528" name="Google Shape;9528;p72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9" name="Google Shape;9529;p72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0" name="Google Shape;9530;p72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31" name="Google Shape;9531;p72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FFC000"/>
          </a:solidFill>
        </p:grpSpPr>
        <p:sp>
          <p:nvSpPr>
            <p:cNvPr id="9532" name="Google Shape;9532;p72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3" name="Google Shape;9533;p72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4" name="Google Shape;9534;p72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5" name="Google Shape;9535;p72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36" name="Google Shape;9536;p72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FFC000"/>
          </a:solidFill>
        </p:grpSpPr>
        <p:sp>
          <p:nvSpPr>
            <p:cNvPr id="9537" name="Google Shape;9537;p72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8" name="Google Shape;9538;p72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9" name="Google Shape;9539;p72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40" name="Google Shape;9540;p72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FFC000"/>
          </a:solidFill>
        </p:grpSpPr>
        <p:sp>
          <p:nvSpPr>
            <p:cNvPr id="9541" name="Google Shape;9541;p72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2" name="Google Shape;9542;p72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3" name="Google Shape;9543;p72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4" name="Google Shape;9544;p72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5" name="Google Shape;9545;p72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6" name="Google Shape;9546;p72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7" name="Google Shape;9547;p72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8" name="Google Shape;9548;p72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49" name="Google Shape;9549;p72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FFC000"/>
          </a:solidFill>
        </p:grpSpPr>
        <p:sp>
          <p:nvSpPr>
            <p:cNvPr id="9550" name="Google Shape;9550;p72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1" name="Google Shape;9551;p72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2" name="Google Shape;9552;p72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3" name="Google Shape;9553;p72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4" name="Google Shape;9554;p72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55" name="Google Shape;9555;p72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FFC000"/>
          </a:solidFill>
        </p:grpSpPr>
        <p:sp>
          <p:nvSpPr>
            <p:cNvPr id="9556" name="Google Shape;9556;p72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7" name="Google Shape;9557;p72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8" name="Google Shape;9558;p72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9" name="Google Shape;9559;p72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0" name="Google Shape;9560;p72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1" name="Google Shape;9561;p72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62" name="Google Shape;9562;p72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FFC000"/>
          </a:solidFill>
        </p:grpSpPr>
        <p:sp>
          <p:nvSpPr>
            <p:cNvPr id="9563" name="Google Shape;9563;p72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4" name="Google Shape;9564;p72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5" name="Google Shape;9565;p72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6" name="Google Shape;9566;p72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7" name="Google Shape;9567;p72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8" name="Google Shape;9568;p72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9" name="Google Shape;9569;p72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0" name="Google Shape;9570;p72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1" name="Google Shape;9571;p72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2" name="Google Shape;9572;p72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3" name="Google Shape;9573;p72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4" name="Google Shape;9574;p72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75" name="Google Shape;9575;p72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FFC000"/>
          </a:solidFill>
        </p:grpSpPr>
        <p:sp>
          <p:nvSpPr>
            <p:cNvPr id="9576" name="Google Shape;9576;p72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7" name="Google Shape;9577;p72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8" name="Google Shape;9578;p72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9" name="Google Shape;9579;p72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0" name="Google Shape;9580;p72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1" name="Google Shape;9581;p72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2" name="Google Shape;9582;p72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83" name="Google Shape;9583;p72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FFC000"/>
          </a:solidFill>
        </p:grpSpPr>
        <p:sp>
          <p:nvSpPr>
            <p:cNvPr id="9584" name="Google Shape;9584;p72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5" name="Google Shape;9585;p72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6" name="Google Shape;9586;p72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7" name="Google Shape;9587;p72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8" name="Google Shape;9588;p72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89" name="Google Shape;9589;p72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FFC000"/>
          </a:solidFill>
        </p:grpSpPr>
        <p:sp>
          <p:nvSpPr>
            <p:cNvPr id="9590" name="Google Shape;9590;p72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1" name="Google Shape;9591;p72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592" name="Google Shape;9592;p72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593" name="Google Shape;9593;p72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FFC000"/>
          </a:solidFill>
        </p:grpSpPr>
        <p:sp>
          <p:nvSpPr>
            <p:cNvPr id="9594" name="Google Shape;9594;p72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5" name="Google Shape;9595;p72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96" name="Google Shape;9596;p72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FFC000"/>
          </a:solidFill>
        </p:grpSpPr>
        <p:sp>
          <p:nvSpPr>
            <p:cNvPr id="9597" name="Google Shape;9597;p72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8" name="Google Shape;9598;p72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9" name="Google Shape;9599;p72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0" name="Google Shape;9600;p72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FFC000"/>
          </a:solidFill>
        </p:grpSpPr>
        <p:sp>
          <p:nvSpPr>
            <p:cNvPr id="9601" name="Google Shape;9601;p72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2" name="Google Shape;9602;p72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3" name="Google Shape;9603;p72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4" name="Google Shape;9604;p72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FFC000"/>
          </a:solidFill>
        </p:grpSpPr>
        <p:sp>
          <p:nvSpPr>
            <p:cNvPr id="9605" name="Google Shape;9605;p72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6" name="Google Shape;9606;p72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7" name="Google Shape;9607;p72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FFC000"/>
          </a:solidFill>
        </p:grpSpPr>
        <p:sp>
          <p:nvSpPr>
            <p:cNvPr id="9608" name="Google Shape;9608;p72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9" name="Google Shape;9609;p72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0" name="Google Shape;9610;p72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FFC000"/>
          </a:solidFill>
        </p:grpSpPr>
        <p:sp>
          <p:nvSpPr>
            <p:cNvPr id="9611" name="Google Shape;9611;p72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2" name="Google Shape;9612;p72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3" name="Google Shape;9613;p72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4" name="Google Shape;9614;p72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FFC000"/>
          </a:solidFill>
        </p:grpSpPr>
        <p:sp>
          <p:nvSpPr>
            <p:cNvPr id="9615" name="Google Shape;9615;p72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6" name="Google Shape;9616;p72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7" name="Google Shape;9617;p72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8" name="Google Shape;9618;p72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FFC000"/>
          </a:solidFill>
        </p:grpSpPr>
        <p:sp>
          <p:nvSpPr>
            <p:cNvPr id="9619" name="Google Shape;9619;p72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0" name="Google Shape;9620;p72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1" name="Google Shape;9621;p72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2" name="Google Shape;9622;p72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23" name="Google Shape;9623;p72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FFC000"/>
          </a:solidFill>
        </p:grpSpPr>
        <p:sp>
          <p:nvSpPr>
            <p:cNvPr id="9624" name="Google Shape;9624;p72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5" name="Google Shape;9625;p72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6" name="Google Shape;9626;p72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7" name="Google Shape;9627;p72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28" name="Google Shape;9628;p72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FFC000"/>
          </a:solidFill>
        </p:grpSpPr>
        <p:sp>
          <p:nvSpPr>
            <p:cNvPr id="9629" name="Google Shape;9629;p72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0" name="Google Shape;9630;p72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1" name="Google Shape;9631;p72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2" name="Google Shape;9632;p72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8" name="Google Shape;9998;p74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9" name="Google Shape;9999;p74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0" name="Google Shape;10000;p74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1" name="Google Shape;10001;p74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  <a:solidFill>
            <a:srgbClr val="FFC000"/>
          </a:solidFill>
        </p:grpSpPr>
        <p:sp>
          <p:nvSpPr>
            <p:cNvPr id="10002" name="Google Shape;10002;p7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4" name="Google Shape;10004;p74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  <a:solidFill>
            <a:srgbClr val="FFC000"/>
          </a:solidFill>
        </p:grpSpPr>
        <p:sp>
          <p:nvSpPr>
            <p:cNvPr id="10005" name="Google Shape;10005;p74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74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74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8" name="Google Shape;10008;p74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9" name="Google Shape;10009;p74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  <a:solidFill>
            <a:srgbClr val="FFC000"/>
          </a:solidFill>
        </p:grpSpPr>
        <p:sp>
          <p:nvSpPr>
            <p:cNvPr id="10010" name="Google Shape;10010;p74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74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74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3" name="Google Shape;10013;p74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  <a:solidFill>
            <a:srgbClr val="FFC000"/>
          </a:solidFill>
        </p:grpSpPr>
        <p:sp>
          <p:nvSpPr>
            <p:cNvPr id="10014" name="Google Shape;10014;p74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74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74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74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74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74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74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74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74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3" name="Google Shape;10023;p74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  <a:solidFill>
            <a:srgbClr val="FFC000"/>
          </a:solidFill>
        </p:grpSpPr>
        <p:sp>
          <p:nvSpPr>
            <p:cNvPr id="10024" name="Google Shape;10024;p74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74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74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7" name="Google Shape;10027;p74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  <a:solidFill>
            <a:srgbClr val="FFC000"/>
          </a:solidFill>
        </p:grpSpPr>
        <p:sp>
          <p:nvSpPr>
            <p:cNvPr id="10028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74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1" name="Google Shape;10031;p74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  <a:solidFill>
            <a:srgbClr val="FFC000"/>
          </a:solidFill>
        </p:grpSpPr>
        <p:sp>
          <p:nvSpPr>
            <p:cNvPr id="10032" name="Google Shape;10032;p74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74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4" name="Google Shape;10034;p74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  <a:solidFill>
            <a:srgbClr val="FFC000"/>
          </a:solidFill>
        </p:grpSpPr>
        <p:sp>
          <p:nvSpPr>
            <p:cNvPr id="10035" name="Google Shape;10035;p74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74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74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74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74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74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74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74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74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4" name="Google Shape;10044;p74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  <a:solidFill>
            <a:srgbClr val="FFC000"/>
          </a:solidFill>
        </p:grpSpPr>
        <p:sp>
          <p:nvSpPr>
            <p:cNvPr id="10045" name="Google Shape;10045;p74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74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74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74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9" name="Google Shape;10049;p74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0" name="Google Shape;10050;p74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1" name="Google Shape;10051;p74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2" name="Google Shape;10052;p74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  <a:solidFill>
            <a:srgbClr val="FFC000"/>
          </a:solidFill>
        </p:grpSpPr>
        <p:sp>
          <p:nvSpPr>
            <p:cNvPr id="10053" name="Google Shape;10053;p74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74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74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74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74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74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74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74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74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74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74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74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74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74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7" name="Google Shape;10067;p74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  <a:solidFill>
            <a:srgbClr val="FFC000"/>
          </a:solidFill>
        </p:grpSpPr>
        <p:sp>
          <p:nvSpPr>
            <p:cNvPr id="10068" name="Google Shape;10068;p74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74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0" name="Google Shape;10070;p74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  <a:solidFill>
            <a:srgbClr val="FFC000"/>
          </a:solidFill>
        </p:grpSpPr>
        <p:sp>
          <p:nvSpPr>
            <p:cNvPr id="10071" name="Google Shape;10071;p74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74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74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4" name="Google Shape;10074;p74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  <a:solidFill>
            <a:srgbClr val="FFC000"/>
          </a:solidFill>
        </p:grpSpPr>
        <p:sp>
          <p:nvSpPr>
            <p:cNvPr id="10075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7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7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8" name="Google Shape;10078;p74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  <a:solidFill>
            <a:srgbClr val="FFC000"/>
          </a:solidFill>
        </p:grpSpPr>
        <p:sp>
          <p:nvSpPr>
            <p:cNvPr id="10079" name="Google Shape;10079;p74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74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74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74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74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4" name="Google Shape;10084;p74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  <a:solidFill>
            <a:srgbClr val="FFC000"/>
          </a:solidFill>
        </p:grpSpPr>
        <p:sp>
          <p:nvSpPr>
            <p:cNvPr id="10085" name="Google Shape;10085;p74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74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74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9" name="Google Shape;10089;p74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  <a:solidFill>
            <a:srgbClr val="FFC000"/>
          </a:solidFill>
        </p:grpSpPr>
        <p:sp>
          <p:nvSpPr>
            <p:cNvPr id="10090" name="Google Shape;10090;p7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7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2" name="Google Shape;10092;p74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3" name="Google Shape;10093;p74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  <a:solidFill>
            <a:srgbClr val="FFC000"/>
          </a:solidFill>
        </p:grpSpPr>
        <p:sp>
          <p:nvSpPr>
            <p:cNvPr id="10094" name="Google Shape;10094;p74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74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74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7" name="Google Shape;10097;p74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8" name="Google Shape;10098;p74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  <a:solidFill>
            <a:srgbClr val="FFC000"/>
          </a:solidFill>
        </p:grpSpPr>
        <p:sp>
          <p:nvSpPr>
            <p:cNvPr id="10099" name="Google Shape;10099;p74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74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1" name="Google Shape;10101;p74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  <a:solidFill>
            <a:srgbClr val="FFC000"/>
          </a:solidFill>
        </p:grpSpPr>
        <p:sp>
          <p:nvSpPr>
            <p:cNvPr id="10102" name="Google Shape;10102;p7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7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7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7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7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7" name="Google Shape;10107;p74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  <a:solidFill>
            <a:srgbClr val="FFC000"/>
          </a:solidFill>
        </p:grpSpPr>
        <p:sp>
          <p:nvSpPr>
            <p:cNvPr id="10108" name="Google Shape;10108;p74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74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74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74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74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3" name="Google Shape;10113;p74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14" name="Google Shape;10114;p74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  <a:solidFill>
            <a:srgbClr val="FFC000"/>
          </a:solidFill>
        </p:grpSpPr>
        <p:sp>
          <p:nvSpPr>
            <p:cNvPr id="10115" name="Google Shape;10115;p74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74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74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8" name="Google Shape;10118;p74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  <a:solidFill>
            <a:srgbClr val="FFC000"/>
          </a:solidFill>
        </p:grpSpPr>
        <p:sp>
          <p:nvSpPr>
            <p:cNvPr id="10119" name="Google Shape;10119;p74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74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74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74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74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74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5" name="Google Shape;10125;p74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  <a:solidFill>
            <a:srgbClr val="FFC000"/>
          </a:solidFill>
        </p:grpSpPr>
        <p:sp>
          <p:nvSpPr>
            <p:cNvPr id="10126" name="Google Shape;10126;p7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7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7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9" name="Google Shape;10129;p74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  <a:solidFill>
            <a:srgbClr val="FFC000"/>
          </a:solidFill>
        </p:grpSpPr>
        <p:sp>
          <p:nvSpPr>
            <p:cNvPr id="10130" name="Google Shape;10130;p74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74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3" name="Google Shape;10133;p74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  <a:solidFill>
            <a:srgbClr val="FFC000"/>
          </a:solidFill>
        </p:grpSpPr>
        <p:sp>
          <p:nvSpPr>
            <p:cNvPr id="10134" name="Google Shape;10134;p74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74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74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74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8" name="Google Shape;10138;p74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  <a:solidFill>
            <a:srgbClr val="FFC000"/>
          </a:solidFill>
        </p:grpSpPr>
        <p:sp>
          <p:nvSpPr>
            <p:cNvPr id="10139" name="Google Shape;10139;p74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74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1" name="Google Shape;10141;p74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  <a:solidFill>
            <a:srgbClr val="FFC000"/>
          </a:solidFill>
        </p:grpSpPr>
        <p:sp>
          <p:nvSpPr>
            <p:cNvPr id="10142" name="Google Shape;10142;p74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74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4" name="Google Shape;10144;p74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  <a:solidFill>
            <a:srgbClr val="FFC000"/>
          </a:solidFill>
        </p:grpSpPr>
        <p:sp>
          <p:nvSpPr>
            <p:cNvPr id="10145" name="Google Shape;10145;p74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74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74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74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9" name="Google Shape;10149;p74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  <a:solidFill>
            <a:srgbClr val="FFC000"/>
          </a:solidFill>
        </p:grpSpPr>
        <p:sp>
          <p:nvSpPr>
            <p:cNvPr id="10150" name="Google Shape;10150;p74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74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74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74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4" name="Google Shape;10154;p74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  <a:solidFill>
            <a:srgbClr val="FFC000"/>
          </a:solidFill>
        </p:grpSpPr>
        <p:sp>
          <p:nvSpPr>
            <p:cNvPr id="10155" name="Google Shape;10155;p7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7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7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7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7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7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2" name="Google Shape;10162;p74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  <a:solidFill>
            <a:srgbClr val="FFC000"/>
          </a:solidFill>
        </p:grpSpPr>
        <p:sp>
          <p:nvSpPr>
            <p:cNvPr id="10163" name="Google Shape;10163;p74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74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5" name="Google Shape;10165;p74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6" name="Google Shape;10166;p74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  <a:solidFill>
            <a:srgbClr val="FFC000"/>
          </a:solidFill>
        </p:grpSpPr>
        <p:sp>
          <p:nvSpPr>
            <p:cNvPr id="10167" name="Google Shape;10167;p74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74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74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74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1" name="Google Shape;10171;p74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72" name="Google Shape;10172;p74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  <a:solidFill>
            <a:srgbClr val="FFC000"/>
          </a:solidFill>
        </p:grpSpPr>
        <p:sp>
          <p:nvSpPr>
            <p:cNvPr id="10173" name="Google Shape;10173;p7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7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6" name="Google Shape;10176;p74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  <a:solidFill>
            <a:srgbClr val="FFC000"/>
          </a:solidFill>
        </p:grpSpPr>
        <p:sp>
          <p:nvSpPr>
            <p:cNvPr id="10177" name="Google Shape;10177;p74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74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74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74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74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74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74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4" name="Google Shape;10184;p74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  <a:solidFill>
            <a:srgbClr val="FFC000"/>
          </a:solidFill>
        </p:grpSpPr>
        <p:sp>
          <p:nvSpPr>
            <p:cNvPr id="10185" name="Google Shape;10185;p74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74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7" name="Google Shape;10187;p74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8" name="Google Shape;10188;p74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9" name="Google Shape;10189;p74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0" name="Google Shape;10190;p74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  <a:solidFill>
            <a:srgbClr val="FFC000"/>
          </a:solidFill>
        </p:grpSpPr>
        <p:sp>
          <p:nvSpPr>
            <p:cNvPr id="10191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7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7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7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5" name="Google Shape;10195;p74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  <a:solidFill>
            <a:srgbClr val="FFC000"/>
          </a:solidFill>
        </p:grpSpPr>
        <p:sp>
          <p:nvSpPr>
            <p:cNvPr id="10196" name="Google Shape;10196;p74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74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74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74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74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74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74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3" name="Google Shape;10203;p74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  <a:solidFill>
            <a:srgbClr val="FFC000"/>
          </a:solidFill>
        </p:grpSpPr>
        <p:sp>
          <p:nvSpPr>
            <p:cNvPr id="10204" name="Google Shape;10204;p74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74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74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7" name="Google Shape;10207;p74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  <a:solidFill>
            <a:srgbClr val="FFC000"/>
          </a:solidFill>
        </p:grpSpPr>
        <p:sp>
          <p:nvSpPr>
            <p:cNvPr id="10208" name="Google Shape;10208;p74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74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74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74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74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3" name="Google Shape;10213;p74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  <a:solidFill>
            <a:srgbClr val="FFC000"/>
          </a:solidFill>
        </p:grpSpPr>
        <p:sp>
          <p:nvSpPr>
            <p:cNvPr id="10214" name="Google Shape;10214;p74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74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74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74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74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74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74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1" name="Google Shape;10221;p74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  <a:solidFill>
            <a:srgbClr val="FFC000"/>
          </a:solidFill>
        </p:grpSpPr>
        <p:sp>
          <p:nvSpPr>
            <p:cNvPr id="10222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5" name="Google Shape;10225;p74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  <a:solidFill>
            <a:srgbClr val="FFC000"/>
          </a:solidFill>
        </p:grpSpPr>
        <p:sp>
          <p:nvSpPr>
            <p:cNvPr id="10226" name="Google Shape;10226;p74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74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74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9" name="Google Shape;10229;p74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  <a:solidFill>
            <a:srgbClr val="FFC000"/>
          </a:solidFill>
        </p:grpSpPr>
        <p:sp>
          <p:nvSpPr>
            <p:cNvPr id="10230" name="Google Shape;10230;p74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74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74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74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4" name="Google Shape;10234;p74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  <a:solidFill>
            <a:srgbClr val="FFC000"/>
          </a:solidFill>
        </p:grpSpPr>
        <p:sp>
          <p:nvSpPr>
            <p:cNvPr id="10235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0" name="Google Shape;10240;p74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  <a:solidFill>
            <a:srgbClr val="FFC000"/>
          </a:solidFill>
        </p:grpSpPr>
        <p:sp>
          <p:nvSpPr>
            <p:cNvPr id="10241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3" name="Google Shape;10243;p74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  <a:solidFill>
            <a:srgbClr val="FFC000"/>
          </a:solidFill>
        </p:grpSpPr>
        <p:sp>
          <p:nvSpPr>
            <p:cNvPr id="10244" name="Google Shape;10244;p74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74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74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74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74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74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74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1" name="Google Shape;10251;p74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  <a:solidFill>
            <a:srgbClr val="FFC000"/>
          </a:solidFill>
        </p:grpSpPr>
        <p:sp>
          <p:nvSpPr>
            <p:cNvPr id="10252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9" name="Google Shape;10259;p74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  <a:solidFill>
            <a:srgbClr val="FFC000"/>
          </a:solidFill>
        </p:grpSpPr>
        <p:sp>
          <p:nvSpPr>
            <p:cNvPr id="10260" name="Google Shape;10260;p74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74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74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74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74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5" name="Google Shape;10265;p74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  <a:solidFill>
            <a:srgbClr val="FFC000"/>
          </a:solidFill>
        </p:grpSpPr>
        <p:sp>
          <p:nvSpPr>
            <p:cNvPr id="10266" name="Google Shape;10266;p74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74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74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74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74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74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2" name="Google Shape;10272;p74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  <a:solidFill>
            <a:srgbClr val="FFC000"/>
          </a:solidFill>
        </p:grpSpPr>
        <p:sp>
          <p:nvSpPr>
            <p:cNvPr id="10273" name="Google Shape;10273;p74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74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74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74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7" name="Google Shape;10277;p74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  <a:solidFill>
            <a:srgbClr val="FFC000"/>
          </a:solidFill>
        </p:grpSpPr>
        <p:sp>
          <p:nvSpPr>
            <p:cNvPr id="10278" name="Google Shape;10278;p74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74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74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74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74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74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74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74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6" name="Google Shape;10286;p74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  <a:solidFill>
            <a:srgbClr val="FFC000"/>
          </a:solidFill>
        </p:grpSpPr>
        <p:sp>
          <p:nvSpPr>
            <p:cNvPr id="10287" name="Google Shape;10287;p74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74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74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74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74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2" name="Google Shape;10292;p74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  <a:solidFill>
            <a:srgbClr val="FFC000"/>
          </a:solidFill>
        </p:grpSpPr>
        <p:sp>
          <p:nvSpPr>
            <p:cNvPr id="10293" name="Google Shape;10293;p74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74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74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74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7" name="Google Shape;10297;p74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  <a:solidFill>
            <a:srgbClr val="FFC000"/>
          </a:solidFill>
        </p:grpSpPr>
        <p:sp>
          <p:nvSpPr>
            <p:cNvPr id="10298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3" name="Google Shape;10303;p74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  <a:solidFill>
            <a:srgbClr val="FFC000"/>
          </a:solidFill>
        </p:grpSpPr>
        <p:sp>
          <p:nvSpPr>
            <p:cNvPr id="10304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6" name="Google Shape;10316;p74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  <a:solidFill>
            <a:srgbClr val="FFC000"/>
          </a:solidFill>
        </p:grpSpPr>
        <p:sp>
          <p:nvSpPr>
            <p:cNvPr id="10317" name="Google Shape;10317;p74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74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74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74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74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74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3" name="Google Shape;10323;p74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  <a:solidFill>
            <a:srgbClr val="FFC000"/>
          </a:solidFill>
        </p:grpSpPr>
        <p:sp>
          <p:nvSpPr>
            <p:cNvPr id="10324" name="Google Shape;10324;p74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74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74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74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74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74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74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1" name="Google Shape;10331;p74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  <a:solidFill>
            <a:srgbClr val="FFC000"/>
          </a:solidFill>
        </p:grpSpPr>
        <p:sp>
          <p:nvSpPr>
            <p:cNvPr id="10332" name="Google Shape;10332;p74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74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74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5" name="Google Shape;10335;p74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36" name="Google Shape;10336;p74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  <a:solidFill>
            <a:srgbClr val="FFC000"/>
          </a:solidFill>
        </p:grpSpPr>
        <p:sp>
          <p:nvSpPr>
            <p:cNvPr id="10337" name="Google Shape;10337;p74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74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74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74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1" name="Google Shape;10341;p74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  <a:solidFill>
            <a:srgbClr val="FFC000"/>
          </a:solidFill>
        </p:grpSpPr>
        <p:sp>
          <p:nvSpPr>
            <p:cNvPr id="10342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47" name="Google Shape;10347;p74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48" name="Google Shape;10348;p74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  <a:solidFill>
            <a:srgbClr val="FFC000"/>
          </a:solidFill>
        </p:grpSpPr>
        <p:sp>
          <p:nvSpPr>
            <p:cNvPr id="10349" name="Google Shape;10349;p74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74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74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2" name="Google Shape;10352;p74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  <a:solidFill>
            <a:srgbClr val="FFC000"/>
          </a:solidFill>
        </p:grpSpPr>
        <p:sp>
          <p:nvSpPr>
            <p:cNvPr id="10353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9" name="Google Shape;10359;p74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  <a:solidFill>
            <a:srgbClr val="FFC000"/>
          </a:solidFill>
        </p:grpSpPr>
        <p:sp>
          <p:nvSpPr>
            <p:cNvPr id="10360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7" name="Google Shape;10367;p74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  <a:solidFill>
            <a:srgbClr val="FFC000"/>
          </a:solidFill>
        </p:grpSpPr>
        <p:sp>
          <p:nvSpPr>
            <p:cNvPr id="10368" name="Google Shape;10368;p74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74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74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1" name="Google Shape;10371;p74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  <a:solidFill>
            <a:srgbClr val="FFC000"/>
          </a:solidFill>
        </p:grpSpPr>
        <p:sp>
          <p:nvSpPr>
            <p:cNvPr id="10372" name="Google Shape;10372;p74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74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74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74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74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74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8" name="Google Shape;10378;p74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  <a:solidFill>
            <a:srgbClr val="FFC000"/>
          </a:solidFill>
        </p:grpSpPr>
        <p:sp>
          <p:nvSpPr>
            <p:cNvPr id="10379" name="Google Shape;10379;p74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74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74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2" name="Google Shape;10382;p74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  <a:solidFill>
            <a:srgbClr val="FFC000"/>
          </a:solidFill>
        </p:grpSpPr>
        <p:sp>
          <p:nvSpPr>
            <p:cNvPr id="10383" name="Google Shape;10383;p74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74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74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6" name="Google Shape;10386;p74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  <a:solidFill>
            <a:srgbClr val="FFC000"/>
          </a:solidFill>
        </p:grpSpPr>
        <p:sp>
          <p:nvSpPr>
            <p:cNvPr id="10387" name="Google Shape;10387;p74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74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74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0" name="Google Shape;10390;p74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  <a:solidFill>
            <a:srgbClr val="FFC000"/>
          </a:solidFill>
        </p:grpSpPr>
        <p:sp>
          <p:nvSpPr>
            <p:cNvPr id="10391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9" name="Google Shape;10399;p74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  <a:solidFill>
            <a:srgbClr val="FFC000"/>
          </a:solidFill>
        </p:grpSpPr>
        <p:sp>
          <p:nvSpPr>
            <p:cNvPr id="10400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8" name="Google Shape;10408;p74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  <a:solidFill>
            <a:srgbClr val="FFC000"/>
          </a:solidFill>
        </p:grpSpPr>
        <p:sp>
          <p:nvSpPr>
            <p:cNvPr id="10409" name="Google Shape;10409;p74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74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74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2" name="Google Shape;10412;p74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  <a:solidFill>
            <a:srgbClr val="FFC000"/>
          </a:solidFill>
        </p:grpSpPr>
        <p:sp>
          <p:nvSpPr>
            <p:cNvPr id="10413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1" name="Google Shape;10421;p74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  <a:solidFill>
            <a:srgbClr val="FFC000"/>
          </a:solidFill>
        </p:grpSpPr>
        <p:sp>
          <p:nvSpPr>
            <p:cNvPr id="10422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0" name="Google Shape;10430;p74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  <a:solidFill>
            <a:srgbClr val="FFC000"/>
          </a:solidFill>
        </p:grpSpPr>
        <p:sp>
          <p:nvSpPr>
            <p:cNvPr id="10431" name="Google Shape;10431;p74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74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74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74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5" name="Google Shape;10435;p74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  <a:solidFill>
            <a:srgbClr val="FFC000"/>
          </a:solidFill>
        </p:grpSpPr>
        <p:sp>
          <p:nvSpPr>
            <p:cNvPr id="10436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3" name="Google Shape;10443;p74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  <a:solidFill>
            <a:srgbClr val="FFC000"/>
          </a:solidFill>
        </p:grpSpPr>
        <p:sp>
          <p:nvSpPr>
            <p:cNvPr id="10444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0" name="Google Shape;10450;p74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  <a:solidFill>
            <a:srgbClr val="FFC000"/>
          </a:solidFill>
        </p:grpSpPr>
        <p:sp>
          <p:nvSpPr>
            <p:cNvPr id="10451" name="Google Shape;10451;p74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74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74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74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74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6" name="Google Shape;10456;p74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  <a:solidFill>
            <a:srgbClr val="FFC000"/>
          </a:solidFill>
        </p:grpSpPr>
        <p:sp>
          <p:nvSpPr>
            <p:cNvPr id="10457" name="Google Shape;10457;p74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74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74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0" name="Google Shape;10460;p74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  <a:solidFill>
            <a:srgbClr val="FFC000"/>
          </a:solidFill>
        </p:grpSpPr>
        <p:sp>
          <p:nvSpPr>
            <p:cNvPr id="10461" name="Google Shape;10461;p74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74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74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74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74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74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74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8" name="Google Shape;10468;p74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  <a:solidFill>
            <a:srgbClr val="FFC000"/>
          </a:solidFill>
        </p:grpSpPr>
        <p:sp>
          <p:nvSpPr>
            <p:cNvPr id="10469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2" name="Google Shape;10472;p74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  <a:solidFill>
            <a:srgbClr val="FFC000"/>
          </a:solidFill>
        </p:grpSpPr>
        <p:sp>
          <p:nvSpPr>
            <p:cNvPr id="10473" name="Google Shape;10473;p74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74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74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74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74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8" name="Google Shape;10478;p74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  <a:solidFill>
            <a:srgbClr val="FFC000"/>
          </a:solidFill>
        </p:grpSpPr>
        <p:sp>
          <p:nvSpPr>
            <p:cNvPr id="10479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3" name="Google Shape;10483;p74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  <a:solidFill>
            <a:srgbClr val="FFC000"/>
          </a:solidFill>
        </p:grpSpPr>
        <p:sp>
          <p:nvSpPr>
            <p:cNvPr id="10484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9" name="Google Shape;10489;p74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  <a:solidFill>
            <a:srgbClr val="FFC000"/>
          </a:solidFill>
        </p:grpSpPr>
        <p:sp>
          <p:nvSpPr>
            <p:cNvPr id="10490" name="Google Shape;10490;p74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74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74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74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74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74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74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7" name="Google Shape;10497;p74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  <a:solidFill>
            <a:srgbClr val="FFC000"/>
          </a:solidFill>
        </p:grpSpPr>
        <p:sp>
          <p:nvSpPr>
            <p:cNvPr id="10498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7" name="Google Shape;9637;p73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8" name="Google Shape;9638;p73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39" name="Google Shape;9639;p73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rgbClr val="FFC000"/>
          </a:solidFill>
        </p:grpSpPr>
        <p:sp>
          <p:nvSpPr>
            <p:cNvPr id="9640" name="Google Shape;9640;p73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73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73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3" name="Google Shape;9643;p73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rgbClr val="FFC000"/>
          </a:solidFill>
        </p:grpSpPr>
        <p:sp>
          <p:nvSpPr>
            <p:cNvPr id="9644" name="Google Shape;9644;p73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73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73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7" name="Google Shape;9647;p73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rgbClr val="FFC000"/>
          </a:solidFill>
        </p:grpSpPr>
        <p:sp>
          <p:nvSpPr>
            <p:cNvPr id="9648" name="Google Shape;9648;p73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73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73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1" name="Google Shape;9651;p73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rgbClr val="FFC000"/>
          </a:solidFill>
        </p:grpSpPr>
        <p:sp>
          <p:nvSpPr>
            <p:cNvPr id="9652" name="Google Shape;9652;p73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73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73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73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6" name="Google Shape;9656;p73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rgbClr val="FFC000"/>
          </a:solidFill>
        </p:grpSpPr>
        <p:sp>
          <p:nvSpPr>
            <p:cNvPr id="9657" name="Google Shape;9657;p73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73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73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0" name="Google Shape;9660;p73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1" name="Google Shape;9661;p73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rgbClr val="FFC000"/>
          </a:solidFill>
        </p:grpSpPr>
        <p:sp>
          <p:nvSpPr>
            <p:cNvPr id="9662" name="Google Shape;9662;p73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73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4" name="Google Shape;9664;p73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rgbClr val="FFC000"/>
          </a:solidFill>
        </p:grpSpPr>
        <p:sp>
          <p:nvSpPr>
            <p:cNvPr id="9665" name="Google Shape;9665;p73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73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7" name="Google Shape;9667;p73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8" name="Google Shape;9668;p73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9" name="Google Shape;9669;p73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rgbClr val="FFC000"/>
          </a:solidFill>
        </p:grpSpPr>
        <p:sp>
          <p:nvSpPr>
            <p:cNvPr id="9670" name="Google Shape;9670;p73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73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73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73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4" name="Google Shape;9674;p73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rgbClr val="FFC000"/>
          </a:solidFill>
        </p:grpSpPr>
        <p:sp>
          <p:nvSpPr>
            <p:cNvPr id="9675" name="Google Shape;9675;p73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73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7" name="Google Shape;9677;p73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8" name="Google Shape;9678;p73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rgbClr val="FFC000"/>
          </a:solidFill>
        </p:grpSpPr>
        <p:sp>
          <p:nvSpPr>
            <p:cNvPr id="9679" name="Google Shape;9679;p73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73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73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73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73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73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5" name="Google Shape;9685;p73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rgbClr val="FFC000"/>
          </a:solidFill>
        </p:grpSpPr>
        <p:sp>
          <p:nvSpPr>
            <p:cNvPr id="9686" name="Google Shape;9686;p73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73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73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73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73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73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73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3" name="Google Shape;9693;p73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rgbClr val="FFC000"/>
          </a:solidFill>
        </p:grpSpPr>
        <p:sp>
          <p:nvSpPr>
            <p:cNvPr id="9694" name="Google Shape;9694;p73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73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6" name="Google Shape;9696;p73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rgbClr val="FFC000"/>
          </a:solidFill>
        </p:grpSpPr>
        <p:sp>
          <p:nvSpPr>
            <p:cNvPr id="9697" name="Google Shape;9697;p73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73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73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73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1" name="Google Shape;9701;p73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rgbClr val="FFC000"/>
          </a:solidFill>
        </p:grpSpPr>
        <p:sp>
          <p:nvSpPr>
            <p:cNvPr id="9702" name="Google Shape;9702;p73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73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73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5" name="Google Shape;9705;p73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6" name="Google Shape;9706;p73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rgbClr val="FFC000"/>
          </a:solidFill>
        </p:grpSpPr>
        <p:sp>
          <p:nvSpPr>
            <p:cNvPr id="9707" name="Google Shape;9707;p73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73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9" name="Google Shape;9709;p73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0" name="Google Shape;9710;p73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11" name="Google Shape;9711;p73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rgbClr val="FFC000"/>
          </a:solidFill>
        </p:grpSpPr>
        <p:sp>
          <p:nvSpPr>
            <p:cNvPr id="9712" name="Google Shape;9712;p73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73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4" name="Google Shape;9714;p73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rgbClr val="FFC000"/>
          </a:solidFill>
        </p:grpSpPr>
        <p:sp>
          <p:nvSpPr>
            <p:cNvPr id="9715" name="Google Shape;9715;p73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73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73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73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9" name="Google Shape;9719;p73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rgbClr val="FFC000"/>
          </a:solidFill>
        </p:grpSpPr>
        <p:sp>
          <p:nvSpPr>
            <p:cNvPr id="9720" name="Google Shape;9720;p73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73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73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3" name="Google Shape;9723;p73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4" name="Google Shape;9724;p73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rgbClr val="FFC000"/>
          </a:solidFill>
        </p:grpSpPr>
        <p:sp>
          <p:nvSpPr>
            <p:cNvPr id="9725" name="Google Shape;9725;p73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73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73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8" name="Google Shape;9728;p73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rgbClr val="FFC000"/>
          </a:solidFill>
        </p:grpSpPr>
        <p:sp>
          <p:nvSpPr>
            <p:cNvPr id="9729" name="Google Shape;9729;p73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73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73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73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3" name="Google Shape;9733;p73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9734" name="Google Shape;9734;p73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73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6" name="Google Shape;9736;p73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rgbClr val="FFC000"/>
          </a:solidFill>
        </p:grpSpPr>
        <p:sp>
          <p:nvSpPr>
            <p:cNvPr id="9737" name="Google Shape;9737;p73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73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9" name="Google Shape;9739;p73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rgbClr val="FFC000"/>
          </a:solidFill>
        </p:grpSpPr>
        <p:sp>
          <p:nvSpPr>
            <p:cNvPr id="9740" name="Google Shape;9740;p73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73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73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73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73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5" name="Google Shape;9745;p73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rgbClr val="FFC000"/>
          </a:solidFill>
        </p:grpSpPr>
        <p:sp>
          <p:nvSpPr>
            <p:cNvPr id="9746" name="Google Shape;9746;p73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73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73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73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0" name="Google Shape;9750;p73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1" name="Google Shape;9751;p73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2" name="Google Shape;9752;p73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rgbClr val="FFC000"/>
          </a:solidFill>
        </p:grpSpPr>
        <p:sp>
          <p:nvSpPr>
            <p:cNvPr id="9753" name="Google Shape;9753;p73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73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5" name="Google Shape;9755;p73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rgbClr val="FFC000"/>
          </a:solidFill>
        </p:grpSpPr>
        <p:sp>
          <p:nvSpPr>
            <p:cNvPr id="9756" name="Google Shape;9756;p73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73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8" name="Google Shape;9758;p73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rgbClr val="FFC000"/>
          </a:solidFill>
        </p:grpSpPr>
        <p:sp>
          <p:nvSpPr>
            <p:cNvPr id="9759" name="Google Shape;9759;p73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73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1" name="Google Shape;9761;p73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rgbClr val="FFC000"/>
          </a:solidFill>
        </p:grpSpPr>
        <p:sp>
          <p:nvSpPr>
            <p:cNvPr id="9762" name="Google Shape;9762;p73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73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73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73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73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73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73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73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0" name="Google Shape;9770;p73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rgbClr val="FFC000"/>
          </a:solidFill>
        </p:grpSpPr>
        <p:sp>
          <p:nvSpPr>
            <p:cNvPr id="9771" name="Google Shape;9771;p73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73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3" name="Google Shape;9773;p73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4" name="Google Shape;9774;p73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rgbClr val="FFC000"/>
          </a:solidFill>
        </p:grpSpPr>
        <p:sp>
          <p:nvSpPr>
            <p:cNvPr id="9775" name="Google Shape;9775;p73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73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7" name="Google Shape;9777;p73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rgbClr val="FFC000"/>
          </a:solidFill>
        </p:grpSpPr>
        <p:sp>
          <p:nvSpPr>
            <p:cNvPr id="9778" name="Google Shape;9778;p73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73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0" name="Google Shape;9780;p73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rgbClr val="FFC000"/>
          </a:solidFill>
        </p:grpSpPr>
        <p:sp>
          <p:nvSpPr>
            <p:cNvPr id="9781" name="Google Shape;9781;p73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73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73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4" name="Google Shape;9784;p73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rgbClr val="FFC000"/>
          </a:solidFill>
        </p:grpSpPr>
        <p:sp>
          <p:nvSpPr>
            <p:cNvPr id="9785" name="Google Shape;9785;p73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73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7" name="Google Shape;9787;p73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88" name="Google Shape;9788;p73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rgbClr val="FFC000"/>
          </a:solidFill>
        </p:grpSpPr>
        <p:sp>
          <p:nvSpPr>
            <p:cNvPr id="9789" name="Google Shape;9789;p73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73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73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2" name="Google Shape;9792;p73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rgbClr val="FFC000"/>
          </a:solidFill>
        </p:grpSpPr>
        <p:sp>
          <p:nvSpPr>
            <p:cNvPr id="9793" name="Google Shape;9793;p73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73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5" name="Google Shape;9795;p73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rgbClr val="FFC000"/>
          </a:solidFill>
        </p:grpSpPr>
        <p:sp>
          <p:nvSpPr>
            <p:cNvPr id="9796" name="Google Shape;9796;p73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73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8" name="Google Shape;9798;p73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rgbClr val="FFC000"/>
          </a:solidFill>
        </p:grpSpPr>
        <p:sp>
          <p:nvSpPr>
            <p:cNvPr id="9799" name="Google Shape;9799;p73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73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73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2" name="Google Shape;9802;p73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3" name="Google Shape;9803;p73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rgbClr val="FFC000"/>
          </a:solidFill>
        </p:grpSpPr>
        <p:sp>
          <p:nvSpPr>
            <p:cNvPr id="9804" name="Google Shape;9804;p73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73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73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7" name="Google Shape;9807;p73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rgbClr val="FFC000"/>
          </a:solidFill>
        </p:grpSpPr>
        <p:sp>
          <p:nvSpPr>
            <p:cNvPr id="9808" name="Google Shape;9808;p73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73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73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73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73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73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4" name="Google Shape;9814;p73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rgbClr val="FFC000"/>
          </a:solidFill>
        </p:grpSpPr>
        <p:sp>
          <p:nvSpPr>
            <p:cNvPr id="9815" name="Google Shape;9815;p73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73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7" name="Google Shape;9817;p73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rgbClr val="FFC000"/>
          </a:solidFill>
        </p:grpSpPr>
        <p:sp>
          <p:nvSpPr>
            <p:cNvPr id="9818" name="Google Shape;9818;p73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73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0" name="Google Shape;9820;p73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rgbClr val="FFC000"/>
          </a:solidFill>
        </p:grpSpPr>
        <p:sp>
          <p:nvSpPr>
            <p:cNvPr id="9821" name="Google Shape;9821;p73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73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73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73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73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6" name="Google Shape;9826;p73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rgbClr val="FFC000"/>
          </a:solidFill>
        </p:grpSpPr>
        <p:sp>
          <p:nvSpPr>
            <p:cNvPr id="9827" name="Google Shape;9827;p73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73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73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73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1" name="Google Shape;9831;p73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32" name="Google Shape;9832;p73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rgbClr val="FFC000"/>
          </a:solidFill>
        </p:grpSpPr>
        <p:sp>
          <p:nvSpPr>
            <p:cNvPr id="9833" name="Google Shape;9833;p73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73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73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73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7" name="Google Shape;9837;p73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rgbClr val="FFC000"/>
          </a:solidFill>
        </p:grpSpPr>
        <p:sp>
          <p:nvSpPr>
            <p:cNvPr id="9838" name="Google Shape;9838;p73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73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73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1" name="Google Shape;9841;p73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rgbClr val="FFC000"/>
          </a:solidFill>
        </p:grpSpPr>
        <p:sp>
          <p:nvSpPr>
            <p:cNvPr id="9842" name="Google Shape;9842;p73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73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73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5" name="Google Shape;9845;p73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rgbClr val="FFC000"/>
          </a:solidFill>
        </p:grpSpPr>
        <p:sp>
          <p:nvSpPr>
            <p:cNvPr id="9846" name="Google Shape;9846;p73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73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73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73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73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73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73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73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73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5" name="Google Shape;9855;p73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6" name="Google Shape;9856;p73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rgbClr val="FFC000"/>
          </a:solidFill>
        </p:grpSpPr>
        <p:sp>
          <p:nvSpPr>
            <p:cNvPr id="9857" name="Google Shape;9857;p73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73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73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0" name="Google Shape;9860;p73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rgbClr val="FFC000"/>
          </a:solidFill>
        </p:grpSpPr>
        <p:sp>
          <p:nvSpPr>
            <p:cNvPr id="9861" name="Google Shape;9861;p73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73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3" name="Google Shape;9863;p73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rgbClr val="FFC000"/>
          </a:solidFill>
        </p:grpSpPr>
        <p:sp>
          <p:nvSpPr>
            <p:cNvPr id="9864" name="Google Shape;9864;p73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73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66" name="Google Shape;9866;p73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67" name="Google Shape;9867;p73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rgbClr val="FFC000"/>
          </a:solidFill>
        </p:grpSpPr>
        <p:sp>
          <p:nvSpPr>
            <p:cNvPr id="9868" name="Google Shape;9868;p73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73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0" name="Google Shape;9870;p73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rgbClr val="FFC000"/>
          </a:solidFill>
        </p:grpSpPr>
        <p:sp>
          <p:nvSpPr>
            <p:cNvPr id="9871" name="Google Shape;9871;p73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73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3" name="Google Shape;9873;p73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rgbClr val="FFC000"/>
          </a:solidFill>
        </p:grpSpPr>
        <p:sp>
          <p:nvSpPr>
            <p:cNvPr id="9874" name="Google Shape;9874;p73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73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6" name="Google Shape;9876;p73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rgbClr val="FFC000"/>
          </a:solidFill>
        </p:grpSpPr>
        <p:sp>
          <p:nvSpPr>
            <p:cNvPr id="9877" name="Google Shape;9877;p73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73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9" name="Google Shape;9879;p73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rgbClr val="FFC000"/>
          </a:solidFill>
        </p:grpSpPr>
        <p:sp>
          <p:nvSpPr>
            <p:cNvPr id="9880" name="Google Shape;9880;p73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73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73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73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4" name="Google Shape;9884;p73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rgbClr val="FFC000"/>
          </a:solidFill>
        </p:grpSpPr>
        <p:sp>
          <p:nvSpPr>
            <p:cNvPr id="9885" name="Google Shape;9885;p73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73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7" name="Google Shape;9887;p73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rgbClr val="FFC000"/>
          </a:solidFill>
        </p:grpSpPr>
        <p:sp>
          <p:nvSpPr>
            <p:cNvPr id="9888" name="Google Shape;9888;p73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73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0" name="Google Shape;9890;p73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rgbClr val="FFC000"/>
          </a:solidFill>
        </p:grpSpPr>
        <p:sp>
          <p:nvSpPr>
            <p:cNvPr id="9891" name="Google Shape;9891;p73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73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73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73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73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6" name="Google Shape;9896;p73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rgbClr val="FFC000"/>
          </a:solidFill>
        </p:grpSpPr>
        <p:sp>
          <p:nvSpPr>
            <p:cNvPr id="9897" name="Google Shape;9897;p73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73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73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73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73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73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73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73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5" name="Google Shape;9905;p73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rgbClr val="FFC000"/>
          </a:solidFill>
        </p:grpSpPr>
        <p:sp>
          <p:nvSpPr>
            <p:cNvPr id="9906" name="Google Shape;9906;p73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73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73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9" name="Google Shape;9909;p73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rgbClr val="FFC000"/>
          </a:solidFill>
        </p:grpSpPr>
        <p:sp>
          <p:nvSpPr>
            <p:cNvPr id="9910" name="Google Shape;9910;p73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73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73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73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4" name="Google Shape;9914;p73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rgbClr val="FFC000"/>
          </a:solidFill>
        </p:grpSpPr>
        <p:sp>
          <p:nvSpPr>
            <p:cNvPr id="9915" name="Google Shape;9915;p73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73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7" name="Google Shape;9917;p73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18" name="Google Shape;9918;p73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rgbClr val="FFC000"/>
          </a:solidFill>
        </p:grpSpPr>
        <p:sp>
          <p:nvSpPr>
            <p:cNvPr id="9919" name="Google Shape;9919;p73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73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73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73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3" name="Google Shape;9923;p73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rgbClr val="FFC000"/>
          </a:solidFill>
        </p:grpSpPr>
        <p:sp>
          <p:nvSpPr>
            <p:cNvPr id="9924" name="Google Shape;9924;p73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73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73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73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8" name="Google Shape;9928;p73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rgbClr val="FFC000"/>
          </a:solidFill>
        </p:grpSpPr>
        <p:sp>
          <p:nvSpPr>
            <p:cNvPr id="9929" name="Google Shape;9929;p73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73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73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2" name="Google Shape;9932;p73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rgbClr val="FFC000"/>
          </a:solidFill>
        </p:grpSpPr>
        <p:sp>
          <p:nvSpPr>
            <p:cNvPr id="9933" name="Google Shape;9933;p73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73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5" name="Google Shape;9935;p73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rgbClr val="FFC000"/>
          </a:solidFill>
        </p:grpSpPr>
        <p:sp>
          <p:nvSpPr>
            <p:cNvPr id="9936" name="Google Shape;9936;p73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73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73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9" name="Google Shape;9939;p73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rgbClr val="FFC000"/>
          </a:solidFill>
        </p:grpSpPr>
        <p:sp>
          <p:nvSpPr>
            <p:cNvPr id="9940" name="Google Shape;9940;p73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73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2" name="Google Shape;9942;p73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rgbClr val="FFC000"/>
          </a:solidFill>
        </p:grpSpPr>
        <p:sp>
          <p:nvSpPr>
            <p:cNvPr id="9943" name="Google Shape;9943;p73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73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5" name="Google Shape;9945;p73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rgbClr val="FFC000"/>
          </a:solidFill>
        </p:grpSpPr>
        <p:sp>
          <p:nvSpPr>
            <p:cNvPr id="9946" name="Google Shape;9946;p73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73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73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73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0" name="Google Shape;9950;p73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1" name="Google Shape;9951;p73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rgbClr val="FFC000"/>
          </a:solidFill>
        </p:grpSpPr>
        <p:sp>
          <p:nvSpPr>
            <p:cNvPr id="9952" name="Google Shape;9952;p73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73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73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5" name="Google Shape;9955;p73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6" name="Google Shape;9956;p73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rgbClr val="FFC000"/>
          </a:solidFill>
        </p:grpSpPr>
        <p:sp>
          <p:nvSpPr>
            <p:cNvPr id="9957" name="Google Shape;9957;p73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73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73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0" name="Google Shape;9960;p73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1" name="Google Shape;9961;p73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rgbClr val="FFC000"/>
          </a:solidFill>
        </p:grpSpPr>
        <p:sp>
          <p:nvSpPr>
            <p:cNvPr id="9962" name="Google Shape;9962;p73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73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73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5" name="Google Shape;9965;p73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rgbClr val="FFC000"/>
          </a:solidFill>
        </p:grpSpPr>
        <p:sp>
          <p:nvSpPr>
            <p:cNvPr id="9966" name="Google Shape;9966;p73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73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73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9" name="Google Shape;9969;p73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rgbClr val="FFC000"/>
          </a:solidFill>
        </p:grpSpPr>
        <p:sp>
          <p:nvSpPr>
            <p:cNvPr id="9970" name="Google Shape;9970;p73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73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73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73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73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5" name="Google Shape;9975;p73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76" name="Google Shape;9976;p73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rgbClr val="FFC000"/>
          </a:solidFill>
        </p:grpSpPr>
        <p:sp>
          <p:nvSpPr>
            <p:cNvPr id="9977" name="Google Shape;9977;p73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73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73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80" name="Google Shape;9980;p73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81" name="Google Shape;9981;p73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rgbClr val="FFC000"/>
          </a:solidFill>
        </p:grpSpPr>
        <p:sp>
          <p:nvSpPr>
            <p:cNvPr id="9982" name="Google Shape;9982;p73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73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73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73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73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73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73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73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73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73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73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3" name="Google Shape;9993;p73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4949687" y="4565606"/>
            <a:ext cx="3438939" cy="5212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260" y="552438"/>
            <a:ext cx="6615617" cy="54318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DB9007"/>
                </a:solidFill>
                <a:latin typeface="Autumn in November" pitchFamily="2" charset="0"/>
              </a:rPr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94E580A2-FB61-42D8-BD81-7F91B593F005}"/>
              </a:ext>
            </a:extLst>
          </p:cNvPr>
          <p:cNvGrpSpPr/>
          <p:nvPr/>
        </p:nvGrpSpPr>
        <p:grpSpPr>
          <a:xfrm>
            <a:off x="1239648" y="2651095"/>
            <a:ext cx="2955253" cy="826300"/>
            <a:chOff x="1985513" y="4307149"/>
            <a:chExt cx="2380861" cy="110173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800" dirty="0">
                  <a:solidFill>
                    <a:srgbClr val="DB9007"/>
                  </a:solidFill>
                  <a:latin typeface="DK Lemon Yellow Sun" panose="02000000000000000000" pitchFamily="50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DB9007"/>
                </a:solidFill>
                <a:latin typeface="DK Lemon Yellow Sun" panose="02000000000000000000" pitchFamily="50" charset="0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CAB3E43-23FF-4CB9-A441-2CEB351B625E}"/>
              </a:ext>
            </a:extLst>
          </p:cNvPr>
          <p:cNvGrpSpPr/>
          <p:nvPr/>
        </p:nvGrpSpPr>
        <p:grpSpPr>
          <a:xfrm>
            <a:off x="1225260" y="4027847"/>
            <a:ext cx="2955253" cy="826300"/>
            <a:chOff x="1985513" y="4307149"/>
            <a:chExt cx="2380861" cy="110173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800" dirty="0">
                  <a:solidFill>
                    <a:srgbClr val="DB9007"/>
                  </a:solidFill>
                  <a:latin typeface="DK Lemon Yellow Sun" panose="02000000000000000000" pitchFamily="50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DB9007"/>
                </a:solidFill>
                <a:latin typeface="DK Lemon Yellow Sun" panose="02000000000000000000" pitchFamily="50" charset="0"/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4A81696-D6A2-4996-9D0B-F705570ACCAB}"/>
              </a:ext>
            </a:extLst>
          </p:cNvPr>
          <p:cNvGrpSpPr/>
          <p:nvPr/>
        </p:nvGrpSpPr>
        <p:grpSpPr>
          <a:xfrm>
            <a:off x="1254035" y="1374483"/>
            <a:ext cx="2955253" cy="826300"/>
            <a:chOff x="1985513" y="4307149"/>
            <a:chExt cx="2380861" cy="11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800" dirty="0">
                  <a:solidFill>
                    <a:srgbClr val="DB9007"/>
                  </a:solidFill>
                  <a:latin typeface="DK Lemon Yellow Sun" panose="02000000000000000000" pitchFamily="50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DB9007"/>
                </a:solidFill>
                <a:latin typeface="DK Lemon Yellow Sun" panose="02000000000000000000" pitchFamily="50" charset="0"/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531" y="1374483"/>
            <a:ext cx="2037346" cy="34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43"/>
          <p:cNvSpPr txBox="1">
            <a:spLocks noGrp="1"/>
          </p:cNvSpPr>
          <p:nvPr>
            <p:ph type="body" idx="1"/>
          </p:nvPr>
        </p:nvSpPr>
        <p:spPr>
          <a:xfrm>
            <a:off x="540000" y="1615100"/>
            <a:ext cx="4635900" cy="26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Char char="●"/>
            </a:pPr>
            <a:r>
              <a:rPr lang="en-GB"/>
              <a:t>You can state one of your qualities here</a:t>
            </a:r>
            <a:endParaRPr/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Char char="●"/>
            </a:pPr>
            <a:r>
              <a:rPr lang="en-GB"/>
              <a:t>You can state one of your qualities here</a:t>
            </a:r>
            <a:endParaRPr/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Char char="●"/>
            </a:pPr>
            <a:r>
              <a:rPr lang="en-GB"/>
              <a:t>You can state one of your qualities here</a:t>
            </a:r>
            <a:endParaRPr/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Char char="●"/>
            </a:pPr>
            <a:r>
              <a:rPr lang="en-GB"/>
              <a:t>You can state one of your qualities here</a:t>
            </a:r>
            <a:endParaRPr/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You can state one of your qualities here</a:t>
            </a:r>
            <a:endParaRPr/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You can state one of your qualities here</a:t>
            </a:r>
            <a:endParaRPr/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You can state one of your qualities here</a:t>
            </a:r>
            <a:endParaRPr/>
          </a:p>
        </p:txBody>
      </p:sp>
      <p:sp>
        <p:nvSpPr>
          <p:cNvPr id="1178" name="Google Shape;1178;p43"/>
          <p:cNvSpPr txBox="1">
            <a:spLocks noGrp="1"/>
          </p:cNvSpPr>
          <p:nvPr>
            <p:ph type="title"/>
          </p:nvPr>
        </p:nvSpPr>
        <p:spPr>
          <a:xfrm>
            <a:off x="540000" y="349550"/>
            <a:ext cx="8100000" cy="722893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WHAT SETS US APART?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250" y="2771149"/>
            <a:ext cx="3892500" cy="2205000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17867" y="4965391"/>
            <a:ext cx="8963026" cy="106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7867" y="4449453"/>
            <a:ext cx="295275" cy="47783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4"/>
          <p:cNvSpPr txBox="1">
            <a:spLocks noGrp="1"/>
          </p:cNvSpPr>
          <p:nvPr>
            <p:ph type="subTitle" idx="3"/>
          </p:nvPr>
        </p:nvSpPr>
        <p:spPr>
          <a:xfrm>
            <a:off x="1666464" y="3483642"/>
            <a:ext cx="22272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Mercury is the closest planet to the Sun and the smallest one</a:t>
            </a:r>
            <a:endParaRPr/>
          </a:p>
        </p:txBody>
      </p:sp>
      <p:sp>
        <p:nvSpPr>
          <p:cNvPr id="1184" name="Google Shape;1184;p44"/>
          <p:cNvSpPr txBox="1">
            <a:spLocks noGrp="1"/>
          </p:cNvSpPr>
          <p:nvPr>
            <p:ph type="subTitle" idx="4"/>
          </p:nvPr>
        </p:nvSpPr>
        <p:spPr>
          <a:xfrm>
            <a:off x="5153214" y="3483642"/>
            <a:ext cx="22272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Venus has a beautiful name and is the second planet from the Sun</a:t>
            </a:r>
            <a:endParaRPr/>
          </a:p>
        </p:txBody>
      </p:sp>
      <p:sp>
        <p:nvSpPr>
          <p:cNvPr id="1185" name="Google Shape;1185;p44"/>
          <p:cNvSpPr txBox="1">
            <a:spLocks noGrp="1"/>
          </p:cNvSpPr>
          <p:nvPr>
            <p:ph type="subTitle" idx="1"/>
          </p:nvPr>
        </p:nvSpPr>
        <p:spPr>
          <a:xfrm>
            <a:off x="2312831" y="2751692"/>
            <a:ext cx="1440300" cy="4950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MISSION</a:t>
            </a:r>
            <a:endParaRPr/>
          </a:p>
        </p:txBody>
      </p:sp>
      <p:sp>
        <p:nvSpPr>
          <p:cNvPr id="1186" name="Google Shape;1186;p44"/>
          <p:cNvSpPr txBox="1">
            <a:spLocks noGrp="1"/>
          </p:cNvSpPr>
          <p:nvPr>
            <p:ph type="subTitle" idx="2"/>
          </p:nvPr>
        </p:nvSpPr>
        <p:spPr>
          <a:xfrm>
            <a:off x="5330064" y="2751692"/>
            <a:ext cx="1440300" cy="495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VISION</a:t>
            </a:r>
            <a:endParaRPr/>
          </a:p>
        </p:txBody>
      </p:sp>
      <p:cxnSp>
        <p:nvCxnSpPr>
          <p:cNvPr id="1189" name="Google Shape;1189;p44"/>
          <p:cNvCxnSpPr/>
          <p:nvPr/>
        </p:nvCxnSpPr>
        <p:spPr>
          <a:xfrm>
            <a:off x="1879631" y="3370038"/>
            <a:ext cx="1873500" cy="0"/>
          </a:xfrm>
          <a:prstGeom prst="straightConnector1">
            <a:avLst/>
          </a:prstGeom>
          <a:noFill/>
          <a:ln w="76200" cap="flat" cmpd="sng">
            <a:solidFill>
              <a:srgbClr val="A9A9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4"/>
          <p:cNvSpPr txBox="1">
            <a:spLocks noGrp="1"/>
          </p:cNvSpPr>
          <p:nvPr>
            <p:ph type="title"/>
          </p:nvPr>
        </p:nvSpPr>
        <p:spPr>
          <a:xfrm>
            <a:off x="548988" y="39569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GUIDING PRINCIPLES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91" name="Google Shape;1191;p44"/>
          <p:cNvCxnSpPr/>
          <p:nvPr/>
        </p:nvCxnSpPr>
        <p:spPr>
          <a:xfrm>
            <a:off x="5330064" y="3370038"/>
            <a:ext cx="1873500" cy="0"/>
          </a:xfrm>
          <a:prstGeom prst="straightConnector1">
            <a:avLst/>
          </a:prstGeom>
          <a:noFill/>
          <a:ln w="76200" cap="flat" cmpd="sng">
            <a:solidFill>
              <a:srgbClr val="A9A9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Freeform 5"/>
          <p:cNvSpPr>
            <a:spLocks/>
          </p:cNvSpPr>
          <p:nvPr/>
        </p:nvSpPr>
        <p:spPr bwMode="auto">
          <a:xfrm>
            <a:off x="4703763" y="3568701"/>
            <a:ext cx="434975" cy="1217613"/>
          </a:xfrm>
          <a:custGeom>
            <a:avLst/>
            <a:gdLst>
              <a:gd name="T0" fmla="*/ 141 w 149"/>
              <a:gd name="T1" fmla="*/ 237 h 417"/>
              <a:gd name="T2" fmla="*/ 144 w 149"/>
              <a:gd name="T3" fmla="*/ 262 h 417"/>
              <a:gd name="T4" fmla="*/ 148 w 149"/>
              <a:gd name="T5" fmla="*/ 306 h 417"/>
              <a:gd name="T6" fmla="*/ 148 w 149"/>
              <a:gd name="T7" fmla="*/ 316 h 417"/>
              <a:gd name="T8" fmla="*/ 149 w 149"/>
              <a:gd name="T9" fmla="*/ 354 h 417"/>
              <a:gd name="T10" fmla="*/ 147 w 149"/>
              <a:gd name="T11" fmla="*/ 405 h 417"/>
              <a:gd name="T12" fmla="*/ 144 w 149"/>
              <a:gd name="T13" fmla="*/ 410 h 417"/>
              <a:gd name="T14" fmla="*/ 140 w 149"/>
              <a:gd name="T15" fmla="*/ 411 h 417"/>
              <a:gd name="T16" fmla="*/ 109 w 149"/>
              <a:gd name="T17" fmla="*/ 410 h 417"/>
              <a:gd name="T18" fmla="*/ 104 w 149"/>
              <a:gd name="T19" fmla="*/ 403 h 417"/>
              <a:gd name="T20" fmla="*/ 91 w 149"/>
              <a:gd name="T21" fmla="*/ 321 h 417"/>
              <a:gd name="T22" fmla="*/ 84 w 149"/>
              <a:gd name="T23" fmla="*/ 277 h 417"/>
              <a:gd name="T24" fmla="*/ 76 w 149"/>
              <a:gd name="T25" fmla="*/ 218 h 417"/>
              <a:gd name="T26" fmla="*/ 72 w 149"/>
              <a:gd name="T27" fmla="*/ 184 h 417"/>
              <a:gd name="T28" fmla="*/ 71 w 149"/>
              <a:gd name="T29" fmla="*/ 165 h 417"/>
              <a:gd name="T30" fmla="*/ 70 w 149"/>
              <a:gd name="T31" fmla="*/ 140 h 417"/>
              <a:gd name="T32" fmla="*/ 70 w 149"/>
              <a:gd name="T33" fmla="*/ 138 h 417"/>
              <a:gd name="T34" fmla="*/ 63 w 149"/>
              <a:gd name="T35" fmla="*/ 172 h 417"/>
              <a:gd name="T36" fmla="*/ 64 w 149"/>
              <a:gd name="T37" fmla="*/ 176 h 417"/>
              <a:gd name="T38" fmla="*/ 70 w 149"/>
              <a:gd name="T39" fmla="*/ 220 h 417"/>
              <a:gd name="T40" fmla="*/ 72 w 149"/>
              <a:gd name="T41" fmla="*/ 284 h 417"/>
              <a:gd name="T42" fmla="*/ 71 w 149"/>
              <a:gd name="T43" fmla="*/ 320 h 417"/>
              <a:gd name="T44" fmla="*/ 70 w 149"/>
              <a:gd name="T45" fmla="*/ 343 h 417"/>
              <a:gd name="T46" fmla="*/ 68 w 149"/>
              <a:gd name="T47" fmla="*/ 370 h 417"/>
              <a:gd name="T48" fmla="*/ 65 w 149"/>
              <a:gd name="T49" fmla="*/ 398 h 417"/>
              <a:gd name="T50" fmla="*/ 64 w 149"/>
              <a:gd name="T51" fmla="*/ 408 h 417"/>
              <a:gd name="T52" fmla="*/ 59 w 149"/>
              <a:gd name="T53" fmla="*/ 413 h 417"/>
              <a:gd name="T54" fmla="*/ 35 w 149"/>
              <a:gd name="T55" fmla="*/ 414 h 417"/>
              <a:gd name="T56" fmla="*/ 25 w 149"/>
              <a:gd name="T57" fmla="*/ 410 h 417"/>
              <a:gd name="T58" fmla="*/ 21 w 149"/>
              <a:gd name="T59" fmla="*/ 403 h 417"/>
              <a:gd name="T60" fmla="*/ 21 w 149"/>
              <a:gd name="T61" fmla="*/ 397 h 417"/>
              <a:gd name="T62" fmla="*/ 20 w 149"/>
              <a:gd name="T63" fmla="*/ 368 h 417"/>
              <a:gd name="T64" fmla="*/ 17 w 149"/>
              <a:gd name="T65" fmla="*/ 329 h 417"/>
              <a:gd name="T66" fmla="*/ 17 w 149"/>
              <a:gd name="T67" fmla="*/ 316 h 417"/>
              <a:gd name="T68" fmla="*/ 17 w 149"/>
              <a:gd name="T69" fmla="*/ 313 h 417"/>
              <a:gd name="T70" fmla="*/ 15 w 149"/>
              <a:gd name="T71" fmla="*/ 284 h 417"/>
              <a:gd name="T72" fmla="*/ 15 w 149"/>
              <a:gd name="T73" fmla="*/ 272 h 417"/>
              <a:gd name="T74" fmla="*/ 13 w 149"/>
              <a:gd name="T75" fmla="*/ 244 h 417"/>
              <a:gd name="T76" fmla="*/ 12 w 149"/>
              <a:gd name="T77" fmla="*/ 216 h 417"/>
              <a:gd name="T78" fmla="*/ 11 w 149"/>
              <a:gd name="T79" fmla="*/ 203 h 417"/>
              <a:gd name="T80" fmla="*/ 8 w 149"/>
              <a:gd name="T81" fmla="*/ 176 h 417"/>
              <a:gd name="T82" fmla="*/ 7 w 149"/>
              <a:gd name="T83" fmla="*/ 155 h 417"/>
              <a:gd name="T84" fmla="*/ 4 w 149"/>
              <a:gd name="T85" fmla="*/ 136 h 417"/>
              <a:gd name="T86" fmla="*/ 1 w 149"/>
              <a:gd name="T87" fmla="*/ 90 h 417"/>
              <a:gd name="T88" fmla="*/ 0 w 149"/>
              <a:gd name="T89" fmla="*/ 56 h 417"/>
              <a:gd name="T90" fmla="*/ 2 w 149"/>
              <a:gd name="T91" fmla="*/ 22 h 417"/>
              <a:gd name="T92" fmla="*/ 3 w 149"/>
              <a:gd name="T93" fmla="*/ 5 h 417"/>
              <a:gd name="T94" fmla="*/ 4 w 149"/>
              <a:gd name="T95" fmla="*/ 2 h 417"/>
              <a:gd name="T96" fmla="*/ 8 w 149"/>
              <a:gd name="T97" fmla="*/ 1 h 417"/>
              <a:gd name="T98" fmla="*/ 48 w 149"/>
              <a:gd name="T99" fmla="*/ 8 h 417"/>
              <a:gd name="T100" fmla="*/ 90 w 149"/>
              <a:gd name="T101" fmla="*/ 8 h 417"/>
              <a:gd name="T102" fmla="*/ 143 w 149"/>
              <a:gd name="T103" fmla="*/ 0 h 417"/>
              <a:gd name="T104" fmla="*/ 145 w 149"/>
              <a:gd name="T105" fmla="*/ 0 h 417"/>
              <a:gd name="T106" fmla="*/ 147 w 149"/>
              <a:gd name="T107" fmla="*/ 5 h 417"/>
              <a:gd name="T108" fmla="*/ 147 w 149"/>
              <a:gd name="T109" fmla="*/ 47 h 417"/>
              <a:gd name="T110" fmla="*/ 140 w 149"/>
              <a:gd name="T111" fmla="*/ 118 h 417"/>
              <a:gd name="T112" fmla="*/ 128 w 149"/>
              <a:gd name="T113" fmla="*/ 186 h 417"/>
              <a:gd name="T114" fmla="*/ 129 w 149"/>
              <a:gd name="T115" fmla="*/ 192 h 417"/>
              <a:gd name="T116" fmla="*/ 141 w 149"/>
              <a:gd name="T117" fmla="*/ 235 h 417"/>
              <a:gd name="T118" fmla="*/ 141 w 149"/>
              <a:gd name="T119" fmla="*/ 23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9" h="417">
                <a:moveTo>
                  <a:pt x="141" y="237"/>
                </a:moveTo>
                <a:cubicBezTo>
                  <a:pt x="142" y="245"/>
                  <a:pt x="143" y="254"/>
                  <a:pt x="144" y="262"/>
                </a:cubicBezTo>
                <a:cubicBezTo>
                  <a:pt x="146" y="276"/>
                  <a:pt x="147" y="291"/>
                  <a:pt x="148" y="306"/>
                </a:cubicBezTo>
                <a:cubicBezTo>
                  <a:pt x="148" y="309"/>
                  <a:pt x="148" y="313"/>
                  <a:pt x="148" y="316"/>
                </a:cubicBezTo>
                <a:cubicBezTo>
                  <a:pt x="148" y="328"/>
                  <a:pt x="148" y="341"/>
                  <a:pt x="149" y="354"/>
                </a:cubicBezTo>
                <a:cubicBezTo>
                  <a:pt x="149" y="371"/>
                  <a:pt x="148" y="388"/>
                  <a:pt x="147" y="405"/>
                </a:cubicBezTo>
                <a:cubicBezTo>
                  <a:pt x="147" y="408"/>
                  <a:pt x="146" y="409"/>
                  <a:pt x="144" y="410"/>
                </a:cubicBezTo>
                <a:cubicBezTo>
                  <a:pt x="143" y="410"/>
                  <a:pt x="142" y="411"/>
                  <a:pt x="140" y="411"/>
                </a:cubicBezTo>
                <a:cubicBezTo>
                  <a:pt x="130" y="415"/>
                  <a:pt x="119" y="413"/>
                  <a:pt x="109" y="410"/>
                </a:cubicBezTo>
                <a:cubicBezTo>
                  <a:pt x="106" y="408"/>
                  <a:pt x="105" y="406"/>
                  <a:pt x="104" y="403"/>
                </a:cubicBezTo>
                <a:cubicBezTo>
                  <a:pt x="99" y="376"/>
                  <a:pt x="95" y="348"/>
                  <a:pt x="91" y="321"/>
                </a:cubicBezTo>
                <a:cubicBezTo>
                  <a:pt x="89" y="306"/>
                  <a:pt x="86" y="292"/>
                  <a:pt x="84" y="277"/>
                </a:cubicBezTo>
                <a:cubicBezTo>
                  <a:pt x="81" y="257"/>
                  <a:pt x="79" y="238"/>
                  <a:pt x="76" y="218"/>
                </a:cubicBezTo>
                <a:cubicBezTo>
                  <a:pt x="75" y="207"/>
                  <a:pt x="73" y="195"/>
                  <a:pt x="72" y="184"/>
                </a:cubicBezTo>
                <a:cubicBezTo>
                  <a:pt x="71" y="178"/>
                  <a:pt x="71" y="171"/>
                  <a:pt x="71" y="165"/>
                </a:cubicBezTo>
                <a:cubicBezTo>
                  <a:pt x="70" y="157"/>
                  <a:pt x="69" y="149"/>
                  <a:pt x="70" y="140"/>
                </a:cubicBezTo>
                <a:cubicBezTo>
                  <a:pt x="70" y="140"/>
                  <a:pt x="70" y="139"/>
                  <a:pt x="70" y="138"/>
                </a:cubicBezTo>
                <a:cubicBezTo>
                  <a:pt x="69" y="149"/>
                  <a:pt x="66" y="161"/>
                  <a:pt x="63" y="172"/>
                </a:cubicBezTo>
                <a:cubicBezTo>
                  <a:pt x="63" y="173"/>
                  <a:pt x="63" y="175"/>
                  <a:pt x="64" y="176"/>
                </a:cubicBezTo>
                <a:cubicBezTo>
                  <a:pt x="67" y="191"/>
                  <a:pt x="69" y="205"/>
                  <a:pt x="70" y="220"/>
                </a:cubicBezTo>
                <a:cubicBezTo>
                  <a:pt x="72" y="241"/>
                  <a:pt x="72" y="263"/>
                  <a:pt x="72" y="284"/>
                </a:cubicBezTo>
                <a:cubicBezTo>
                  <a:pt x="72" y="296"/>
                  <a:pt x="71" y="308"/>
                  <a:pt x="71" y="320"/>
                </a:cubicBezTo>
                <a:cubicBezTo>
                  <a:pt x="71" y="328"/>
                  <a:pt x="70" y="335"/>
                  <a:pt x="70" y="343"/>
                </a:cubicBezTo>
                <a:cubicBezTo>
                  <a:pt x="69" y="352"/>
                  <a:pt x="68" y="361"/>
                  <a:pt x="68" y="370"/>
                </a:cubicBezTo>
                <a:cubicBezTo>
                  <a:pt x="67" y="379"/>
                  <a:pt x="66" y="388"/>
                  <a:pt x="65" y="398"/>
                </a:cubicBezTo>
                <a:cubicBezTo>
                  <a:pt x="64" y="401"/>
                  <a:pt x="64" y="405"/>
                  <a:pt x="64" y="408"/>
                </a:cubicBezTo>
                <a:cubicBezTo>
                  <a:pt x="63" y="411"/>
                  <a:pt x="62" y="413"/>
                  <a:pt x="59" y="413"/>
                </a:cubicBezTo>
                <a:cubicBezTo>
                  <a:pt x="51" y="415"/>
                  <a:pt x="43" y="417"/>
                  <a:pt x="35" y="414"/>
                </a:cubicBezTo>
                <a:cubicBezTo>
                  <a:pt x="31" y="413"/>
                  <a:pt x="28" y="412"/>
                  <a:pt x="25" y="410"/>
                </a:cubicBezTo>
                <a:cubicBezTo>
                  <a:pt x="22" y="408"/>
                  <a:pt x="21" y="406"/>
                  <a:pt x="21" y="403"/>
                </a:cubicBezTo>
                <a:cubicBezTo>
                  <a:pt x="22" y="401"/>
                  <a:pt x="21" y="399"/>
                  <a:pt x="21" y="397"/>
                </a:cubicBezTo>
                <a:cubicBezTo>
                  <a:pt x="21" y="388"/>
                  <a:pt x="20" y="378"/>
                  <a:pt x="20" y="368"/>
                </a:cubicBezTo>
                <a:cubicBezTo>
                  <a:pt x="19" y="355"/>
                  <a:pt x="18" y="342"/>
                  <a:pt x="17" y="329"/>
                </a:cubicBezTo>
                <a:cubicBezTo>
                  <a:pt x="17" y="324"/>
                  <a:pt x="17" y="320"/>
                  <a:pt x="17" y="316"/>
                </a:cubicBezTo>
                <a:cubicBezTo>
                  <a:pt x="17" y="315"/>
                  <a:pt x="17" y="314"/>
                  <a:pt x="17" y="313"/>
                </a:cubicBezTo>
                <a:cubicBezTo>
                  <a:pt x="16" y="304"/>
                  <a:pt x="16" y="294"/>
                  <a:pt x="15" y="284"/>
                </a:cubicBezTo>
                <a:cubicBezTo>
                  <a:pt x="15" y="280"/>
                  <a:pt x="15" y="276"/>
                  <a:pt x="15" y="272"/>
                </a:cubicBezTo>
                <a:cubicBezTo>
                  <a:pt x="14" y="262"/>
                  <a:pt x="14" y="253"/>
                  <a:pt x="13" y="244"/>
                </a:cubicBezTo>
                <a:cubicBezTo>
                  <a:pt x="13" y="234"/>
                  <a:pt x="12" y="225"/>
                  <a:pt x="12" y="216"/>
                </a:cubicBezTo>
                <a:cubicBezTo>
                  <a:pt x="11" y="212"/>
                  <a:pt x="11" y="208"/>
                  <a:pt x="11" y="203"/>
                </a:cubicBezTo>
                <a:cubicBezTo>
                  <a:pt x="11" y="194"/>
                  <a:pt x="9" y="185"/>
                  <a:pt x="8" y="176"/>
                </a:cubicBezTo>
                <a:cubicBezTo>
                  <a:pt x="8" y="169"/>
                  <a:pt x="7" y="162"/>
                  <a:pt x="7" y="155"/>
                </a:cubicBezTo>
                <a:cubicBezTo>
                  <a:pt x="7" y="149"/>
                  <a:pt x="5" y="142"/>
                  <a:pt x="4" y="136"/>
                </a:cubicBezTo>
                <a:cubicBezTo>
                  <a:pt x="3" y="121"/>
                  <a:pt x="1" y="106"/>
                  <a:pt x="1" y="90"/>
                </a:cubicBezTo>
                <a:cubicBezTo>
                  <a:pt x="0" y="79"/>
                  <a:pt x="0" y="67"/>
                  <a:pt x="0" y="56"/>
                </a:cubicBezTo>
                <a:cubicBezTo>
                  <a:pt x="1" y="45"/>
                  <a:pt x="1" y="33"/>
                  <a:pt x="2" y="22"/>
                </a:cubicBezTo>
                <a:cubicBezTo>
                  <a:pt x="2" y="16"/>
                  <a:pt x="3" y="11"/>
                  <a:pt x="3" y="5"/>
                </a:cubicBezTo>
                <a:cubicBezTo>
                  <a:pt x="3" y="4"/>
                  <a:pt x="3" y="3"/>
                  <a:pt x="4" y="2"/>
                </a:cubicBezTo>
                <a:cubicBezTo>
                  <a:pt x="5" y="1"/>
                  <a:pt x="6" y="1"/>
                  <a:pt x="8" y="1"/>
                </a:cubicBezTo>
                <a:cubicBezTo>
                  <a:pt x="21" y="5"/>
                  <a:pt x="34" y="7"/>
                  <a:pt x="48" y="8"/>
                </a:cubicBezTo>
                <a:cubicBezTo>
                  <a:pt x="62" y="9"/>
                  <a:pt x="76" y="9"/>
                  <a:pt x="90" y="8"/>
                </a:cubicBezTo>
                <a:cubicBezTo>
                  <a:pt x="108" y="7"/>
                  <a:pt x="125" y="4"/>
                  <a:pt x="143" y="0"/>
                </a:cubicBezTo>
                <a:cubicBezTo>
                  <a:pt x="144" y="0"/>
                  <a:pt x="144" y="0"/>
                  <a:pt x="145" y="0"/>
                </a:cubicBezTo>
                <a:cubicBezTo>
                  <a:pt x="147" y="2"/>
                  <a:pt x="147" y="4"/>
                  <a:pt x="147" y="5"/>
                </a:cubicBezTo>
                <a:cubicBezTo>
                  <a:pt x="147" y="19"/>
                  <a:pt x="147" y="33"/>
                  <a:pt x="147" y="47"/>
                </a:cubicBezTo>
                <a:cubicBezTo>
                  <a:pt x="146" y="71"/>
                  <a:pt x="144" y="95"/>
                  <a:pt x="140" y="118"/>
                </a:cubicBezTo>
                <a:cubicBezTo>
                  <a:pt x="137" y="141"/>
                  <a:pt x="133" y="163"/>
                  <a:pt x="128" y="186"/>
                </a:cubicBezTo>
                <a:cubicBezTo>
                  <a:pt x="127" y="188"/>
                  <a:pt x="128" y="190"/>
                  <a:pt x="129" y="192"/>
                </a:cubicBezTo>
                <a:cubicBezTo>
                  <a:pt x="135" y="206"/>
                  <a:pt x="139" y="220"/>
                  <a:pt x="141" y="235"/>
                </a:cubicBezTo>
                <a:cubicBezTo>
                  <a:pt x="142" y="236"/>
                  <a:pt x="142" y="237"/>
                  <a:pt x="141" y="237"/>
                </a:cubicBezTo>
                <a:close/>
              </a:path>
            </a:pathLst>
          </a:custGeom>
          <a:solidFill>
            <a:srgbClr val="121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416300" y="4719638"/>
            <a:ext cx="2030413" cy="244475"/>
          </a:xfrm>
          <a:custGeom>
            <a:avLst/>
            <a:gdLst>
              <a:gd name="T0" fmla="*/ 584 w 694"/>
              <a:gd name="T1" fmla="*/ 15 h 84"/>
              <a:gd name="T2" fmla="*/ 589 w 694"/>
              <a:gd name="T3" fmla="*/ 13 h 84"/>
              <a:gd name="T4" fmla="*/ 659 w 694"/>
              <a:gd name="T5" fmla="*/ 25 h 84"/>
              <a:gd name="T6" fmla="*/ 691 w 694"/>
              <a:gd name="T7" fmla="*/ 38 h 84"/>
              <a:gd name="T8" fmla="*/ 672 w 694"/>
              <a:gd name="T9" fmla="*/ 57 h 84"/>
              <a:gd name="T10" fmla="*/ 616 w 694"/>
              <a:gd name="T11" fmla="*/ 68 h 84"/>
              <a:gd name="T12" fmla="*/ 561 w 694"/>
              <a:gd name="T13" fmla="*/ 75 h 84"/>
              <a:gd name="T14" fmla="*/ 513 w 694"/>
              <a:gd name="T15" fmla="*/ 79 h 84"/>
              <a:gd name="T16" fmla="*/ 450 w 694"/>
              <a:gd name="T17" fmla="*/ 82 h 84"/>
              <a:gd name="T18" fmla="*/ 295 w 694"/>
              <a:gd name="T19" fmla="*/ 83 h 84"/>
              <a:gd name="T20" fmla="*/ 234 w 694"/>
              <a:gd name="T21" fmla="*/ 81 h 84"/>
              <a:gd name="T22" fmla="*/ 170 w 694"/>
              <a:gd name="T23" fmla="*/ 78 h 84"/>
              <a:gd name="T24" fmla="*/ 110 w 694"/>
              <a:gd name="T25" fmla="*/ 72 h 84"/>
              <a:gd name="T26" fmla="*/ 54 w 694"/>
              <a:gd name="T27" fmla="*/ 64 h 84"/>
              <a:gd name="T28" fmla="*/ 4 w 694"/>
              <a:gd name="T29" fmla="*/ 48 h 84"/>
              <a:gd name="T30" fmla="*/ 20 w 694"/>
              <a:gd name="T31" fmla="*/ 29 h 84"/>
              <a:gd name="T32" fmla="*/ 95 w 694"/>
              <a:gd name="T33" fmla="*/ 14 h 84"/>
              <a:gd name="T34" fmla="*/ 165 w 694"/>
              <a:gd name="T35" fmla="*/ 8 h 84"/>
              <a:gd name="T36" fmla="*/ 191 w 694"/>
              <a:gd name="T37" fmla="*/ 11 h 84"/>
              <a:gd name="T38" fmla="*/ 186 w 694"/>
              <a:gd name="T39" fmla="*/ 34 h 84"/>
              <a:gd name="T40" fmla="*/ 188 w 694"/>
              <a:gd name="T41" fmla="*/ 38 h 84"/>
              <a:gd name="T42" fmla="*/ 259 w 694"/>
              <a:gd name="T43" fmla="*/ 24 h 84"/>
              <a:gd name="T44" fmla="*/ 246 w 694"/>
              <a:gd name="T45" fmla="*/ 12 h 84"/>
              <a:gd name="T46" fmla="*/ 218 w 694"/>
              <a:gd name="T47" fmla="*/ 10 h 84"/>
              <a:gd name="T48" fmla="*/ 222 w 694"/>
              <a:gd name="T49" fmla="*/ 4 h 84"/>
              <a:gd name="T50" fmla="*/ 228 w 694"/>
              <a:gd name="T51" fmla="*/ 3 h 84"/>
              <a:gd name="T52" fmla="*/ 290 w 694"/>
              <a:gd name="T53" fmla="*/ 1 h 84"/>
              <a:gd name="T54" fmla="*/ 293 w 694"/>
              <a:gd name="T55" fmla="*/ 7 h 84"/>
              <a:gd name="T56" fmla="*/ 300 w 694"/>
              <a:gd name="T57" fmla="*/ 15 h 84"/>
              <a:gd name="T58" fmla="*/ 298 w 694"/>
              <a:gd name="T59" fmla="*/ 41 h 84"/>
              <a:gd name="T60" fmla="*/ 369 w 694"/>
              <a:gd name="T61" fmla="*/ 26 h 84"/>
              <a:gd name="T62" fmla="*/ 355 w 694"/>
              <a:gd name="T63" fmla="*/ 15 h 84"/>
              <a:gd name="T64" fmla="*/ 327 w 694"/>
              <a:gd name="T65" fmla="*/ 13 h 84"/>
              <a:gd name="T66" fmla="*/ 335 w 694"/>
              <a:gd name="T67" fmla="*/ 4 h 84"/>
              <a:gd name="T68" fmla="*/ 383 w 694"/>
              <a:gd name="T69" fmla="*/ 1 h 84"/>
              <a:gd name="T70" fmla="*/ 450 w 694"/>
              <a:gd name="T71" fmla="*/ 2 h 84"/>
              <a:gd name="T72" fmla="*/ 462 w 694"/>
              <a:gd name="T73" fmla="*/ 4 h 84"/>
              <a:gd name="T74" fmla="*/ 466 w 694"/>
              <a:gd name="T75" fmla="*/ 15 h 84"/>
              <a:gd name="T76" fmla="*/ 437 w 694"/>
              <a:gd name="T77" fmla="*/ 22 h 84"/>
              <a:gd name="T78" fmla="*/ 434 w 694"/>
              <a:gd name="T79" fmla="*/ 29 h 84"/>
              <a:gd name="T80" fmla="*/ 478 w 694"/>
              <a:gd name="T81" fmla="*/ 43 h 84"/>
              <a:gd name="T82" fmla="*/ 495 w 694"/>
              <a:gd name="T83" fmla="*/ 39 h 84"/>
              <a:gd name="T84" fmla="*/ 499 w 694"/>
              <a:gd name="T85" fmla="*/ 19 h 84"/>
              <a:gd name="T86" fmla="*/ 504 w 694"/>
              <a:gd name="T87" fmla="*/ 4 h 84"/>
              <a:gd name="T88" fmla="*/ 540 w 694"/>
              <a:gd name="T89" fmla="*/ 8 h 84"/>
              <a:gd name="T90" fmla="*/ 549 w 694"/>
              <a:gd name="T91" fmla="*/ 15 h 84"/>
              <a:gd name="T92" fmla="*/ 520 w 694"/>
              <a:gd name="T93" fmla="*/ 23 h 84"/>
              <a:gd name="T94" fmla="*/ 516 w 694"/>
              <a:gd name="T95" fmla="*/ 30 h 84"/>
              <a:gd name="T96" fmla="*/ 560 w 694"/>
              <a:gd name="T97" fmla="*/ 43 h 84"/>
              <a:gd name="T98" fmla="*/ 577 w 694"/>
              <a:gd name="T99" fmla="*/ 40 h 84"/>
              <a:gd name="T100" fmla="*/ 581 w 694"/>
              <a:gd name="T101" fmla="*/ 17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4" h="84">
                <a:moveTo>
                  <a:pt x="581" y="17"/>
                </a:moveTo>
                <a:cubicBezTo>
                  <a:pt x="582" y="15"/>
                  <a:pt x="583" y="15"/>
                  <a:pt x="584" y="15"/>
                </a:cubicBezTo>
                <a:cubicBezTo>
                  <a:pt x="586" y="14"/>
                  <a:pt x="587" y="13"/>
                  <a:pt x="587" y="11"/>
                </a:cubicBezTo>
                <a:cubicBezTo>
                  <a:pt x="587" y="13"/>
                  <a:pt x="588" y="13"/>
                  <a:pt x="589" y="13"/>
                </a:cubicBezTo>
                <a:cubicBezTo>
                  <a:pt x="601" y="15"/>
                  <a:pt x="612" y="16"/>
                  <a:pt x="623" y="18"/>
                </a:cubicBezTo>
                <a:cubicBezTo>
                  <a:pt x="635" y="20"/>
                  <a:pt x="647" y="22"/>
                  <a:pt x="659" y="25"/>
                </a:cubicBezTo>
                <a:cubicBezTo>
                  <a:pt x="668" y="27"/>
                  <a:pt x="676" y="29"/>
                  <a:pt x="684" y="33"/>
                </a:cubicBezTo>
                <a:cubicBezTo>
                  <a:pt x="686" y="35"/>
                  <a:pt x="689" y="36"/>
                  <a:pt x="691" y="38"/>
                </a:cubicBezTo>
                <a:cubicBezTo>
                  <a:pt x="694" y="41"/>
                  <a:pt x="693" y="45"/>
                  <a:pt x="690" y="48"/>
                </a:cubicBezTo>
                <a:cubicBezTo>
                  <a:pt x="684" y="52"/>
                  <a:pt x="678" y="55"/>
                  <a:pt x="672" y="57"/>
                </a:cubicBezTo>
                <a:cubicBezTo>
                  <a:pt x="666" y="58"/>
                  <a:pt x="660" y="60"/>
                  <a:pt x="654" y="62"/>
                </a:cubicBezTo>
                <a:cubicBezTo>
                  <a:pt x="641" y="64"/>
                  <a:pt x="629" y="67"/>
                  <a:pt x="616" y="68"/>
                </a:cubicBezTo>
                <a:cubicBezTo>
                  <a:pt x="607" y="69"/>
                  <a:pt x="598" y="71"/>
                  <a:pt x="588" y="72"/>
                </a:cubicBezTo>
                <a:cubicBezTo>
                  <a:pt x="579" y="73"/>
                  <a:pt x="570" y="73"/>
                  <a:pt x="561" y="75"/>
                </a:cubicBezTo>
                <a:cubicBezTo>
                  <a:pt x="551" y="76"/>
                  <a:pt x="541" y="76"/>
                  <a:pt x="531" y="77"/>
                </a:cubicBezTo>
                <a:cubicBezTo>
                  <a:pt x="525" y="78"/>
                  <a:pt x="519" y="78"/>
                  <a:pt x="513" y="79"/>
                </a:cubicBezTo>
                <a:cubicBezTo>
                  <a:pt x="501" y="79"/>
                  <a:pt x="489" y="80"/>
                  <a:pt x="477" y="80"/>
                </a:cubicBezTo>
                <a:cubicBezTo>
                  <a:pt x="468" y="81"/>
                  <a:pt x="459" y="81"/>
                  <a:pt x="450" y="82"/>
                </a:cubicBezTo>
                <a:cubicBezTo>
                  <a:pt x="434" y="82"/>
                  <a:pt x="418" y="82"/>
                  <a:pt x="402" y="83"/>
                </a:cubicBezTo>
                <a:cubicBezTo>
                  <a:pt x="367" y="84"/>
                  <a:pt x="331" y="83"/>
                  <a:pt x="295" y="83"/>
                </a:cubicBezTo>
                <a:cubicBezTo>
                  <a:pt x="286" y="83"/>
                  <a:pt x="276" y="83"/>
                  <a:pt x="266" y="83"/>
                </a:cubicBezTo>
                <a:cubicBezTo>
                  <a:pt x="256" y="82"/>
                  <a:pt x="245" y="82"/>
                  <a:pt x="234" y="81"/>
                </a:cubicBezTo>
                <a:cubicBezTo>
                  <a:pt x="226" y="81"/>
                  <a:pt x="217" y="81"/>
                  <a:pt x="209" y="80"/>
                </a:cubicBezTo>
                <a:cubicBezTo>
                  <a:pt x="196" y="80"/>
                  <a:pt x="183" y="79"/>
                  <a:pt x="170" y="78"/>
                </a:cubicBezTo>
                <a:cubicBezTo>
                  <a:pt x="160" y="77"/>
                  <a:pt x="150" y="77"/>
                  <a:pt x="141" y="76"/>
                </a:cubicBezTo>
                <a:cubicBezTo>
                  <a:pt x="131" y="74"/>
                  <a:pt x="120" y="74"/>
                  <a:pt x="110" y="72"/>
                </a:cubicBezTo>
                <a:cubicBezTo>
                  <a:pt x="100" y="71"/>
                  <a:pt x="90" y="70"/>
                  <a:pt x="80" y="69"/>
                </a:cubicBezTo>
                <a:cubicBezTo>
                  <a:pt x="71" y="67"/>
                  <a:pt x="63" y="66"/>
                  <a:pt x="54" y="64"/>
                </a:cubicBezTo>
                <a:cubicBezTo>
                  <a:pt x="46" y="63"/>
                  <a:pt x="37" y="61"/>
                  <a:pt x="28" y="59"/>
                </a:cubicBezTo>
                <a:cubicBezTo>
                  <a:pt x="20" y="56"/>
                  <a:pt x="11" y="54"/>
                  <a:pt x="4" y="48"/>
                </a:cubicBezTo>
                <a:cubicBezTo>
                  <a:pt x="0" y="45"/>
                  <a:pt x="0" y="42"/>
                  <a:pt x="3" y="38"/>
                </a:cubicBezTo>
                <a:cubicBezTo>
                  <a:pt x="8" y="33"/>
                  <a:pt x="14" y="31"/>
                  <a:pt x="20" y="29"/>
                </a:cubicBezTo>
                <a:cubicBezTo>
                  <a:pt x="33" y="25"/>
                  <a:pt x="48" y="22"/>
                  <a:pt x="62" y="19"/>
                </a:cubicBezTo>
                <a:cubicBezTo>
                  <a:pt x="73" y="17"/>
                  <a:pt x="84" y="16"/>
                  <a:pt x="95" y="14"/>
                </a:cubicBezTo>
                <a:cubicBezTo>
                  <a:pt x="108" y="13"/>
                  <a:pt x="122" y="11"/>
                  <a:pt x="135" y="10"/>
                </a:cubicBezTo>
                <a:cubicBezTo>
                  <a:pt x="145" y="9"/>
                  <a:pt x="155" y="8"/>
                  <a:pt x="165" y="8"/>
                </a:cubicBezTo>
                <a:cubicBezTo>
                  <a:pt x="171" y="7"/>
                  <a:pt x="177" y="7"/>
                  <a:pt x="183" y="6"/>
                </a:cubicBezTo>
                <a:cubicBezTo>
                  <a:pt x="185" y="8"/>
                  <a:pt x="188" y="9"/>
                  <a:pt x="191" y="11"/>
                </a:cubicBezTo>
                <a:cubicBezTo>
                  <a:pt x="191" y="14"/>
                  <a:pt x="190" y="16"/>
                  <a:pt x="189" y="18"/>
                </a:cubicBezTo>
                <a:cubicBezTo>
                  <a:pt x="188" y="23"/>
                  <a:pt x="187" y="29"/>
                  <a:pt x="186" y="34"/>
                </a:cubicBezTo>
                <a:cubicBezTo>
                  <a:pt x="185" y="36"/>
                  <a:pt x="186" y="37"/>
                  <a:pt x="188" y="38"/>
                </a:cubicBezTo>
                <a:cubicBezTo>
                  <a:pt x="189" y="38"/>
                  <a:pt x="188" y="38"/>
                  <a:pt x="188" y="38"/>
                </a:cubicBezTo>
                <a:cubicBezTo>
                  <a:pt x="195" y="41"/>
                  <a:pt x="202" y="42"/>
                  <a:pt x="210" y="39"/>
                </a:cubicBezTo>
                <a:cubicBezTo>
                  <a:pt x="226" y="33"/>
                  <a:pt x="242" y="29"/>
                  <a:pt x="259" y="24"/>
                </a:cubicBezTo>
                <a:cubicBezTo>
                  <a:pt x="263" y="23"/>
                  <a:pt x="263" y="22"/>
                  <a:pt x="260" y="18"/>
                </a:cubicBezTo>
                <a:cubicBezTo>
                  <a:pt x="256" y="14"/>
                  <a:pt x="252" y="12"/>
                  <a:pt x="246" y="12"/>
                </a:cubicBezTo>
                <a:cubicBezTo>
                  <a:pt x="237" y="12"/>
                  <a:pt x="229" y="11"/>
                  <a:pt x="220" y="11"/>
                </a:cubicBezTo>
                <a:cubicBezTo>
                  <a:pt x="220" y="11"/>
                  <a:pt x="219" y="11"/>
                  <a:pt x="218" y="10"/>
                </a:cubicBezTo>
                <a:cubicBezTo>
                  <a:pt x="218" y="10"/>
                  <a:pt x="218" y="9"/>
                  <a:pt x="219" y="9"/>
                </a:cubicBezTo>
                <a:cubicBezTo>
                  <a:pt x="221" y="8"/>
                  <a:pt x="221" y="6"/>
                  <a:pt x="222" y="4"/>
                </a:cubicBezTo>
                <a:cubicBezTo>
                  <a:pt x="222" y="3"/>
                  <a:pt x="221" y="2"/>
                  <a:pt x="224" y="2"/>
                </a:cubicBezTo>
                <a:cubicBezTo>
                  <a:pt x="225" y="3"/>
                  <a:pt x="227" y="3"/>
                  <a:pt x="228" y="3"/>
                </a:cubicBezTo>
                <a:cubicBezTo>
                  <a:pt x="241" y="3"/>
                  <a:pt x="254" y="2"/>
                  <a:pt x="267" y="2"/>
                </a:cubicBezTo>
                <a:cubicBezTo>
                  <a:pt x="275" y="2"/>
                  <a:pt x="282" y="1"/>
                  <a:pt x="290" y="1"/>
                </a:cubicBezTo>
                <a:cubicBezTo>
                  <a:pt x="292" y="1"/>
                  <a:pt x="292" y="2"/>
                  <a:pt x="292" y="3"/>
                </a:cubicBezTo>
                <a:cubicBezTo>
                  <a:pt x="293" y="5"/>
                  <a:pt x="293" y="6"/>
                  <a:pt x="293" y="7"/>
                </a:cubicBezTo>
                <a:cubicBezTo>
                  <a:pt x="294" y="10"/>
                  <a:pt x="295" y="12"/>
                  <a:pt x="298" y="13"/>
                </a:cubicBezTo>
                <a:cubicBezTo>
                  <a:pt x="299" y="13"/>
                  <a:pt x="300" y="14"/>
                  <a:pt x="300" y="15"/>
                </a:cubicBezTo>
                <a:cubicBezTo>
                  <a:pt x="299" y="22"/>
                  <a:pt x="297" y="29"/>
                  <a:pt x="296" y="36"/>
                </a:cubicBezTo>
                <a:cubicBezTo>
                  <a:pt x="295" y="40"/>
                  <a:pt x="295" y="40"/>
                  <a:pt x="298" y="41"/>
                </a:cubicBezTo>
                <a:cubicBezTo>
                  <a:pt x="309" y="44"/>
                  <a:pt x="309" y="44"/>
                  <a:pt x="320" y="41"/>
                </a:cubicBezTo>
                <a:cubicBezTo>
                  <a:pt x="336" y="36"/>
                  <a:pt x="352" y="31"/>
                  <a:pt x="369" y="26"/>
                </a:cubicBezTo>
                <a:cubicBezTo>
                  <a:pt x="373" y="25"/>
                  <a:pt x="373" y="25"/>
                  <a:pt x="370" y="22"/>
                </a:cubicBezTo>
                <a:cubicBezTo>
                  <a:pt x="366" y="17"/>
                  <a:pt x="361" y="15"/>
                  <a:pt x="355" y="15"/>
                </a:cubicBezTo>
                <a:cubicBezTo>
                  <a:pt x="347" y="14"/>
                  <a:pt x="338" y="14"/>
                  <a:pt x="330" y="13"/>
                </a:cubicBezTo>
                <a:cubicBezTo>
                  <a:pt x="329" y="13"/>
                  <a:pt x="328" y="13"/>
                  <a:pt x="327" y="13"/>
                </a:cubicBezTo>
                <a:cubicBezTo>
                  <a:pt x="328" y="11"/>
                  <a:pt x="329" y="11"/>
                  <a:pt x="331" y="10"/>
                </a:cubicBezTo>
                <a:cubicBezTo>
                  <a:pt x="334" y="9"/>
                  <a:pt x="335" y="8"/>
                  <a:pt x="335" y="4"/>
                </a:cubicBezTo>
                <a:cubicBezTo>
                  <a:pt x="335" y="3"/>
                  <a:pt x="334" y="1"/>
                  <a:pt x="337" y="1"/>
                </a:cubicBezTo>
                <a:cubicBezTo>
                  <a:pt x="352" y="1"/>
                  <a:pt x="368" y="0"/>
                  <a:pt x="383" y="1"/>
                </a:cubicBezTo>
                <a:cubicBezTo>
                  <a:pt x="392" y="1"/>
                  <a:pt x="402" y="1"/>
                  <a:pt x="411" y="1"/>
                </a:cubicBezTo>
                <a:cubicBezTo>
                  <a:pt x="424" y="2"/>
                  <a:pt x="437" y="2"/>
                  <a:pt x="450" y="2"/>
                </a:cubicBezTo>
                <a:cubicBezTo>
                  <a:pt x="453" y="3"/>
                  <a:pt x="456" y="3"/>
                  <a:pt x="459" y="3"/>
                </a:cubicBezTo>
                <a:cubicBezTo>
                  <a:pt x="460" y="3"/>
                  <a:pt x="461" y="3"/>
                  <a:pt x="462" y="4"/>
                </a:cubicBezTo>
                <a:cubicBezTo>
                  <a:pt x="462" y="5"/>
                  <a:pt x="462" y="7"/>
                  <a:pt x="462" y="8"/>
                </a:cubicBezTo>
                <a:cubicBezTo>
                  <a:pt x="462" y="11"/>
                  <a:pt x="463" y="14"/>
                  <a:pt x="466" y="15"/>
                </a:cubicBezTo>
                <a:cubicBezTo>
                  <a:pt x="465" y="17"/>
                  <a:pt x="463" y="17"/>
                  <a:pt x="462" y="17"/>
                </a:cubicBezTo>
                <a:cubicBezTo>
                  <a:pt x="454" y="19"/>
                  <a:pt x="446" y="20"/>
                  <a:pt x="437" y="22"/>
                </a:cubicBezTo>
                <a:cubicBezTo>
                  <a:pt x="435" y="22"/>
                  <a:pt x="433" y="24"/>
                  <a:pt x="432" y="26"/>
                </a:cubicBezTo>
                <a:cubicBezTo>
                  <a:pt x="432" y="28"/>
                  <a:pt x="432" y="29"/>
                  <a:pt x="434" y="29"/>
                </a:cubicBezTo>
                <a:cubicBezTo>
                  <a:pt x="434" y="29"/>
                  <a:pt x="435" y="30"/>
                  <a:pt x="436" y="30"/>
                </a:cubicBezTo>
                <a:cubicBezTo>
                  <a:pt x="450" y="34"/>
                  <a:pt x="464" y="38"/>
                  <a:pt x="478" y="43"/>
                </a:cubicBezTo>
                <a:cubicBezTo>
                  <a:pt x="481" y="43"/>
                  <a:pt x="482" y="43"/>
                  <a:pt x="485" y="42"/>
                </a:cubicBezTo>
                <a:cubicBezTo>
                  <a:pt x="488" y="41"/>
                  <a:pt x="491" y="40"/>
                  <a:pt x="495" y="39"/>
                </a:cubicBezTo>
                <a:cubicBezTo>
                  <a:pt x="497" y="39"/>
                  <a:pt x="498" y="37"/>
                  <a:pt x="498" y="35"/>
                </a:cubicBezTo>
                <a:cubicBezTo>
                  <a:pt x="498" y="30"/>
                  <a:pt x="498" y="24"/>
                  <a:pt x="499" y="19"/>
                </a:cubicBezTo>
                <a:cubicBezTo>
                  <a:pt x="503" y="18"/>
                  <a:pt x="503" y="15"/>
                  <a:pt x="503" y="12"/>
                </a:cubicBezTo>
                <a:cubicBezTo>
                  <a:pt x="503" y="9"/>
                  <a:pt x="504" y="7"/>
                  <a:pt x="504" y="4"/>
                </a:cubicBezTo>
                <a:cubicBezTo>
                  <a:pt x="507" y="6"/>
                  <a:pt x="511" y="5"/>
                  <a:pt x="514" y="6"/>
                </a:cubicBezTo>
                <a:cubicBezTo>
                  <a:pt x="523" y="6"/>
                  <a:pt x="531" y="7"/>
                  <a:pt x="540" y="8"/>
                </a:cubicBezTo>
                <a:cubicBezTo>
                  <a:pt x="542" y="8"/>
                  <a:pt x="544" y="8"/>
                  <a:pt x="545" y="9"/>
                </a:cubicBezTo>
                <a:cubicBezTo>
                  <a:pt x="546" y="12"/>
                  <a:pt x="546" y="14"/>
                  <a:pt x="549" y="15"/>
                </a:cubicBezTo>
                <a:cubicBezTo>
                  <a:pt x="549" y="17"/>
                  <a:pt x="547" y="17"/>
                  <a:pt x="546" y="17"/>
                </a:cubicBezTo>
                <a:cubicBezTo>
                  <a:pt x="537" y="19"/>
                  <a:pt x="529" y="21"/>
                  <a:pt x="520" y="23"/>
                </a:cubicBezTo>
                <a:cubicBezTo>
                  <a:pt x="517" y="23"/>
                  <a:pt x="516" y="25"/>
                  <a:pt x="515" y="27"/>
                </a:cubicBezTo>
                <a:cubicBezTo>
                  <a:pt x="514" y="29"/>
                  <a:pt x="514" y="29"/>
                  <a:pt x="516" y="30"/>
                </a:cubicBezTo>
                <a:cubicBezTo>
                  <a:pt x="521" y="32"/>
                  <a:pt x="527" y="33"/>
                  <a:pt x="532" y="35"/>
                </a:cubicBezTo>
                <a:cubicBezTo>
                  <a:pt x="541" y="38"/>
                  <a:pt x="551" y="40"/>
                  <a:pt x="560" y="43"/>
                </a:cubicBezTo>
                <a:cubicBezTo>
                  <a:pt x="562" y="44"/>
                  <a:pt x="565" y="44"/>
                  <a:pt x="567" y="43"/>
                </a:cubicBezTo>
                <a:cubicBezTo>
                  <a:pt x="570" y="42"/>
                  <a:pt x="573" y="41"/>
                  <a:pt x="577" y="40"/>
                </a:cubicBezTo>
                <a:cubicBezTo>
                  <a:pt x="579" y="39"/>
                  <a:pt x="580" y="38"/>
                  <a:pt x="580" y="35"/>
                </a:cubicBezTo>
                <a:cubicBezTo>
                  <a:pt x="580" y="29"/>
                  <a:pt x="581" y="23"/>
                  <a:pt x="581" y="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43350" y="3659188"/>
            <a:ext cx="257175" cy="1096963"/>
          </a:xfrm>
          <a:custGeom>
            <a:avLst/>
            <a:gdLst>
              <a:gd name="T0" fmla="*/ 10 w 88"/>
              <a:gd name="T1" fmla="*/ 374 h 376"/>
              <a:gd name="T2" fmla="*/ 3 w 88"/>
              <a:gd name="T3" fmla="*/ 369 h 376"/>
              <a:gd name="T4" fmla="*/ 2 w 88"/>
              <a:gd name="T5" fmla="*/ 352 h 376"/>
              <a:gd name="T6" fmla="*/ 1 w 88"/>
              <a:gd name="T7" fmla="*/ 311 h 376"/>
              <a:gd name="T8" fmla="*/ 1 w 88"/>
              <a:gd name="T9" fmla="*/ 181 h 376"/>
              <a:gd name="T10" fmla="*/ 4 w 88"/>
              <a:gd name="T11" fmla="*/ 130 h 376"/>
              <a:gd name="T12" fmla="*/ 8 w 88"/>
              <a:gd name="T13" fmla="*/ 74 h 376"/>
              <a:gd name="T14" fmla="*/ 12 w 88"/>
              <a:gd name="T15" fmla="*/ 1 h 376"/>
              <a:gd name="T16" fmla="*/ 14 w 88"/>
              <a:gd name="T17" fmla="*/ 1 h 376"/>
              <a:gd name="T18" fmla="*/ 31 w 88"/>
              <a:gd name="T19" fmla="*/ 5 h 376"/>
              <a:gd name="T20" fmla="*/ 34 w 88"/>
              <a:gd name="T21" fmla="*/ 7 h 376"/>
              <a:gd name="T22" fmla="*/ 25 w 88"/>
              <a:gd name="T23" fmla="*/ 7 h 376"/>
              <a:gd name="T24" fmla="*/ 33 w 88"/>
              <a:gd name="T25" fmla="*/ 14 h 376"/>
              <a:gd name="T26" fmla="*/ 60 w 88"/>
              <a:gd name="T27" fmla="*/ 27 h 376"/>
              <a:gd name="T28" fmla="*/ 69 w 88"/>
              <a:gd name="T29" fmla="*/ 29 h 376"/>
              <a:gd name="T30" fmla="*/ 72 w 88"/>
              <a:gd name="T31" fmla="*/ 32 h 376"/>
              <a:gd name="T32" fmla="*/ 77 w 88"/>
              <a:gd name="T33" fmla="*/ 71 h 376"/>
              <a:gd name="T34" fmla="*/ 81 w 88"/>
              <a:gd name="T35" fmla="*/ 102 h 376"/>
              <a:gd name="T36" fmla="*/ 86 w 88"/>
              <a:gd name="T37" fmla="*/ 135 h 376"/>
              <a:gd name="T38" fmla="*/ 87 w 88"/>
              <a:gd name="T39" fmla="*/ 140 h 376"/>
              <a:gd name="T40" fmla="*/ 88 w 88"/>
              <a:gd name="T41" fmla="*/ 146 h 376"/>
              <a:gd name="T42" fmla="*/ 84 w 88"/>
              <a:gd name="T43" fmla="*/ 171 h 376"/>
              <a:gd name="T44" fmla="*/ 68 w 88"/>
              <a:gd name="T45" fmla="*/ 256 h 376"/>
              <a:gd name="T46" fmla="*/ 50 w 88"/>
              <a:gd name="T47" fmla="*/ 339 h 376"/>
              <a:gd name="T48" fmla="*/ 49 w 88"/>
              <a:gd name="T49" fmla="*/ 343 h 376"/>
              <a:gd name="T50" fmla="*/ 44 w 88"/>
              <a:gd name="T51" fmla="*/ 363 h 376"/>
              <a:gd name="T52" fmla="*/ 43 w 88"/>
              <a:gd name="T53" fmla="*/ 365 h 376"/>
              <a:gd name="T54" fmla="*/ 42 w 88"/>
              <a:gd name="T55" fmla="*/ 368 h 376"/>
              <a:gd name="T56" fmla="*/ 39 w 88"/>
              <a:gd name="T57" fmla="*/ 373 h 376"/>
              <a:gd name="T58" fmla="*/ 33 w 88"/>
              <a:gd name="T59" fmla="*/ 375 h 376"/>
              <a:gd name="T60" fmla="*/ 17 w 88"/>
              <a:gd name="T61" fmla="*/ 376 h 376"/>
              <a:gd name="T62" fmla="*/ 10 w 88"/>
              <a:gd name="T63" fmla="*/ 37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" h="376">
                <a:moveTo>
                  <a:pt x="10" y="374"/>
                </a:moveTo>
                <a:cubicBezTo>
                  <a:pt x="7" y="373"/>
                  <a:pt x="5" y="372"/>
                  <a:pt x="3" y="369"/>
                </a:cubicBezTo>
                <a:cubicBezTo>
                  <a:pt x="3" y="364"/>
                  <a:pt x="2" y="358"/>
                  <a:pt x="2" y="352"/>
                </a:cubicBezTo>
                <a:cubicBezTo>
                  <a:pt x="2" y="338"/>
                  <a:pt x="1" y="324"/>
                  <a:pt x="1" y="311"/>
                </a:cubicBezTo>
                <a:cubicBezTo>
                  <a:pt x="0" y="267"/>
                  <a:pt x="0" y="224"/>
                  <a:pt x="1" y="181"/>
                </a:cubicBezTo>
                <a:cubicBezTo>
                  <a:pt x="2" y="164"/>
                  <a:pt x="3" y="147"/>
                  <a:pt x="4" y="130"/>
                </a:cubicBezTo>
                <a:cubicBezTo>
                  <a:pt x="5" y="111"/>
                  <a:pt x="6" y="93"/>
                  <a:pt x="8" y="74"/>
                </a:cubicBezTo>
                <a:cubicBezTo>
                  <a:pt x="9" y="50"/>
                  <a:pt x="11" y="25"/>
                  <a:pt x="12" y="1"/>
                </a:cubicBezTo>
                <a:cubicBezTo>
                  <a:pt x="13" y="0"/>
                  <a:pt x="13" y="0"/>
                  <a:pt x="14" y="1"/>
                </a:cubicBezTo>
                <a:cubicBezTo>
                  <a:pt x="20" y="2"/>
                  <a:pt x="25" y="4"/>
                  <a:pt x="31" y="5"/>
                </a:cubicBezTo>
                <a:cubicBezTo>
                  <a:pt x="32" y="5"/>
                  <a:pt x="34" y="5"/>
                  <a:pt x="34" y="7"/>
                </a:cubicBezTo>
                <a:cubicBezTo>
                  <a:pt x="31" y="9"/>
                  <a:pt x="29" y="7"/>
                  <a:pt x="25" y="7"/>
                </a:cubicBezTo>
                <a:cubicBezTo>
                  <a:pt x="28" y="10"/>
                  <a:pt x="30" y="12"/>
                  <a:pt x="33" y="14"/>
                </a:cubicBezTo>
                <a:cubicBezTo>
                  <a:pt x="41" y="20"/>
                  <a:pt x="50" y="25"/>
                  <a:pt x="60" y="27"/>
                </a:cubicBezTo>
                <a:cubicBezTo>
                  <a:pt x="63" y="28"/>
                  <a:pt x="66" y="29"/>
                  <a:pt x="69" y="29"/>
                </a:cubicBezTo>
                <a:cubicBezTo>
                  <a:pt x="71" y="29"/>
                  <a:pt x="72" y="30"/>
                  <a:pt x="72" y="32"/>
                </a:cubicBezTo>
                <a:cubicBezTo>
                  <a:pt x="73" y="45"/>
                  <a:pt x="75" y="58"/>
                  <a:pt x="77" y="71"/>
                </a:cubicBezTo>
                <a:cubicBezTo>
                  <a:pt x="78" y="81"/>
                  <a:pt x="79" y="92"/>
                  <a:pt x="81" y="102"/>
                </a:cubicBezTo>
                <a:cubicBezTo>
                  <a:pt x="82" y="113"/>
                  <a:pt x="85" y="124"/>
                  <a:pt x="86" y="135"/>
                </a:cubicBezTo>
                <a:cubicBezTo>
                  <a:pt x="86" y="136"/>
                  <a:pt x="87" y="138"/>
                  <a:pt x="87" y="140"/>
                </a:cubicBezTo>
                <a:cubicBezTo>
                  <a:pt x="88" y="142"/>
                  <a:pt x="88" y="144"/>
                  <a:pt x="88" y="146"/>
                </a:cubicBezTo>
                <a:cubicBezTo>
                  <a:pt x="87" y="154"/>
                  <a:pt x="85" y="163"/>
                  <a:pt x="84" y="171"/>
                </a:cubicBezTo>
                <a:cubicBezTo>
                  <a:pt x="81" y="200"/>
                  <a:pt x="74" y="228"/>
                  <a:pt x="68" y="256"/>
                </a:cubicBezTo>
                <a:cubicBezTo>
                  <a:pt x="62" y="283"/>
                  <a:pt x="56" y="311"/>
                  <a:pt x="50" y="339"/>
                </a:cubicBezTo>
                <a:cubicBezTo>
                  <a:pt x="49" y="340"/>
                  <a:pt x="49" y="342"/>
                  <a:pt x="49" y="343"/>
                </a:cubicBezTo>
                <a:cubicBezTo>
                  <a:pt x="47" y="350"/>
                  <a:pt x="46" y="356"/>
                  <a:pt x="44" y="363"/>
                </a:cubicBezTo>
                <a:cubicBezTo>
                  <a:pt x="44" y="364"/>
                  <a:pt x="44" y="365"/>
                  <a:pt x="43" y="365"/>
                </a:cubicBezTo>
                <a:cubicBezTo>
                  <a:pt x="42" y="366"/>
                  <a:pt x="42" y="367"/>
                  <a:pt x="42" y="368"/>
                </a:cubicBezTo>
                <a:cubicBezTo>
                  <a:pt x="42" y="371"/>
                  <a:pt x="41" y="372"/>
                  <a:pt x="39" y="373"/>
                </a:cubicBezTo>
                <a:cubicBezTo>
                  <a:pt x="37" y="375"/>
                  <a:pt x="35" y="374"/>
                  <a:pt x="33" y="375"/>
                </a:cubicBezTo>
                <a:cubicBezTo>
                  <a:pt x="28" y="376"/>
                  <a:pt x="22" y="376"/>
                  <a:pt x="17" y="376"/>
                </a:cubicBezTo>
                <a:cubicBezTo>
                  <a:pt x="14" y="376"/>
                  <a:pt x="12" y="376"/>
                  <a:pt x="10" y="374"/>
                </a:cubicBezTo>
                <a:close/>
              </a:path>
            </a:pathLst>
          </a:custGeom>
          <a:solidFill>
            <a:srgbClr val="203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656013" y="2141538"/>
            <a:ext cx="225425" cy="638175"/>
          </a:xfrm>
          <a:custGeom>
            <a:avLst/>
            <a:gdLst>
              <a:gd name="T0" fmla="*/ 23 w 77"/>
              <a:gd name="T1" fmla="*/ 11 h 219"/>
              <a:gd name="T2" fmla="*/ 26 w 77"/>
              <a:gd name="T3" fmla="*/ 5 h 219"/>
              <a:gd name="T4" fmla="*/ 28 w 77"/>
              <a:gd name="T5" fmla="*/ 4 h 219"/>
              <a:gd name="T6" fmla="*/ 29 w 77"/>
              <a:gd name="T7" fmla="*/ 6 h 219"/>
              <a:gd name="T8" fmla="*/ 29 w 77"/>
              <a:gd name="T9" fmla="*/ 11 h 219"/>
              <a:gd name="T10" fmla="*/ 25 w 77"/>
              <a:gd name="T11" fmla="*/ 26 h 219"/>
              <a:gd name="T12" fmla="*/ 25 w 77"/>
              <a:gd name="T13" fmla="*/ 30 h 219"/>
              <a:gd name="T14" fmla="*/ 29 w 77"/>
              <a:gd name="T15" fmla="*/ 27 h 219"/>
              <a:gd name="T16" fmla="*/ 32 w 77"/>
              <a:gd name="T17" fmla="*/ 26 h 219"/>
              <a:gd name="T18" fmla="*/ 32 w 77"/>
              <a:gd name="T19" fmla="*/ 29 h 219"/>
              <a:gd name="T20" fmla="*/ 19 w 77"/>
              <a:gd name="T21" fmla="*/ 51 h 219"/>
              <a:gd name="T22" fmla="*/ 19 w 77"/>
              <a:gd name="T23" fmla="*/ 57 h 219"/>
              <a:gd name="T24" fmla="*/ 22 w 77"/>
              <a:gd name="T25" fmla="*/ 72 h 219"/>
              <a:gd name="T26" fmla="*/ 28 w 77"/>
              <a:gd name="T27" fmla="*/ 93 h 219"/>
              <a:gd name="T28" fmla="*/ 37 w 77"/>
              <a:gd name="T29" fmla="*/ 117 h 219"/>
              <a:gd name="T30" fmla="*/ 47 w 77"/>
              <a:gd name="T31" fmla="*/ 141 h 219"/>
              <a:gd name="T32" fmla="*/ 57 w 77"/>
              <a:gd name="T33" fmla="*/ 162 h 219"/>
              <a:gd name="T34" fmla="*/ 62 w 77"/>
              <a:gd name="T35" fmla="*/ 167 h 219"/>
              <a:gd name="T36" fmla="*/ 73 w 77"/>
              <a:gd name="T37" fmla="*/ 177 h 219"/>
              <a:gd name="T38" fmla="*/ 77 w 77"/>
              <a:gd name="T39" fmla="*/ 179 h 219"/>
              <a:gd name="T40" fmla="*/ 76 w 77"/>
              <a:gd name="T41" fmla="*/ 180 h 219"/>
              <a:gd name="T42" fmla="*/ 60 w 77"/>
              <a:gd name="T43" fmla="*/ 200 h 219"/>
              <a:gd name="T44" fmla="*/ 52 w 77"/>
              <a:gd name="T45" fmla="*/ 217 h 219"/>
              <a:gd name="T46" fmla="*/ 51 w 77"/>
              <a:gd name="T47" fmla="*/ 219 h 219"/>
              <a:gd name="T48" fmla="*/ 48 w 77"/>
              <a:gd name="T49" fmla="*/ 212 h 219"/>
              <a:gd name="T50" fmla="*/ 30 w 77"/>
              <a:gd name="T51" fmla="*/ 186 h 219"/>
              <a:gd name="T52" fmla="*/ 12 w 77"/>
              <a:gd name="T53" fmla="*/ 143 h 219"/>
              <a:gd name="T54" fmla="*/ 5 w 77"/>
              <a:gd name="T55" fmla="*/ 110 h 219"/>
              <a:gd name="T56" fmla="*/ 2 w 77"/>
              <a:gd name="T57" fmla="*/ 62 h 219"/>
              <a:gd name="T58" fmla="*/ 3 w 77"/>
              <a:gd name="T59" fmla="*/ 54 h 219"/>
              <a:gd name="T60" fmla="*/ 2 w 77"/>
              <a:gd name="T61" fmla="*/ 39 h 219"/>
              <a:gd name="T62" fmla="*/ 2 w 77"/>
              <a:gd name="T63" fmla="*/ 13 h 219"/>
              <a:gd name="T64" fmla="*/ 7 w 77"/>
              <a:gd name="T65" fmla="*/ 11 h 219"/>
              <a:gd name="T66" fmla="*/ 11 w 77"/>
              <a:gd name="T67" fmla="*/ 2 h 219"/>
              <a:gd name="T68" fmla="*/ 14 w 77"/>
              <a:gd name="T69" fmla="*/ 1 h 219"/>
              <a:gd name="T70" fmla="*/ 16 w 77"/>
              <a:gd name="T71" fmla="*/ 4 h 219"/>
              <a:gd name="T72" fmla="*/ 20 w 77"/>
              <a:gd name="T73" fmla="*/ 0 h 219"/>
              <a:gd name="T74" fmla="*/ 20 w 77"/>
              <a:gd name="T75" fmla="*/ 0 h 219"/>
              <a:gd name="T76" fmla="*/ 23 w 77"/>
              <a:gd name="T77" fmla="*/ 3 h 219"/>
              <a:gd name="T78" fmla="*/ 21 w 77"/>
              <a:gd name="T79" fmla="*/ 17 h 219"/>
              <a:gd name="T80" fmla="*/ 23 w 77"/>
              <a:gd name="T81" fmla="*/ 1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219">
                <a:moveTo>
                  <a:pt x="23" y="11"/>
                </a:moveTo>
                <a:cubicBezTo>
                  <a:pt x="24" y="9"/>
                  <a:pt x="25" y="7"/>
                  <a:pt x="26" y="5"/>
                </a:cubicBezTo>
                <a:cubicBezTo>
                  <a:pt x="26" y="5"/>
                  <a:pt x="27" y="4"/>
                  <a:pt x="28" y="4"/>
                </a:cubicBezTo>
                <a:cubicBezTo>
                  <a:pt x="29" y="5"/>
                  <a:pt x="29" y="5"/>
                  <a:pt x="29" y="6"/>
                </a:cubicBezTo>
                <a:cubicBezTo>
                  <a:pt x="30" y="8"/>
                  <a:pt x="29" y="9"/>
                  <a:pt x="29" y="11"/>
                </a:cubicBezTo>
                <a:cubicBezTo>
                  <a:pt x="27" y="16"/>
                  <a:pt x="26" y="21"/>
                  <a:pt x="25" y="26"/>
                </a:cubicBezTo>
                <a:cubicBezTo>
                  <a:pt x="25" y="27"/>
                  <a:pt x="25" y="28"/>
                  <a:pt x="25" y="30"/>
                </a:cubicBezTo>
                <a:cubicBezTo>
                  <a:pt x="27" y="29"/>
                  <a:pt x="28" y="28"/>
                  <a:pt x="29" y="27"/>
                </a:cubicBezTo>
                <a:cubicBezTo>
                  <a:pt x="30" y="26"/>
                  <a:pt x="31" y="26"/>
                  <a:pt x="32" y="26"/>
                </a:cubicBezTo>
                <a:cubicBezTo>
                  <a:pt x="33" y="27"/>
                  <a:pt x="33" y="28"/>
                  <a:pt x="32" y="29"/>
                </a:cubicBezTo>
                <a:cubicBezTo>
                  <a:pt x="29" y="37"/>
                  <a:pt x="25" y="45"/>
                  <a:pt x="19" y="51"/>
                </a:cubicBezTo>
                <a:cubicBezTo>
                  <a:pt x="18" y="53"/>
                  <a:pt x="18" y="55"/>
                  <a:pt x="19" y="57"/>
                </a:cubicBezTo>
                <a:cubicBezTo>
                  <a:pt x="20" y="62"/>
                  <a:pt x="21" y="67"/>
                  <a:pt x="22" y="72"/>
                </a:cubicBezTo>
                <a:cubicBezTo>
                  <a:pt x="24" y="79"/>
                  <a:pt x="26" y="86"/>
                  <a:pt x="28" y="93"/>
                </a:cubicBezTo>
                <a:cubicBezTo>
                  <a:pt x="31" y="101"/>
                  <a:pt x="34" y="109"/>
                  <a:pt x="37" y="117"/>
                </a:cubicBezTo>
                <a:cubicBezTo>
                  <a:pt x="40" y="125"/>
                  <a:pt x="43" y="133"/>
                  <a:pt x="47" y="141"/>
                </a:cubicBezTo>
                <a:cubicBezTo>
                  <a:pt x="50" y="148"/>
                  <a:pt x="54" y="155"/>
                  <a:pt x="57" y="162"/>
                </a:cubicBezTo>
                <a:cubicBezTo>
                  <a:pt x="58" y="164"/>
                  <a:pt x="60" y="166"/>
                  <a:pt x="62" y="167"/>
                </a:cubicBezTo>
                <a:cubicBezTo>
                  <a:pt x="66" y="170"/>
                  <a:pt x="69" y="174"/>
                  <a:pt x="73" y="177"/>
                </a:cubicBezTo>
                <a:cubicBezTo>
                  <a:pt x="74" y="178"/>
                  <a:pt x="75" y="179"/>
                  <a:pt x="77" y="179"/>
                </a:cubicBezTo>
                <a:cubicBezTo>
                  <a:pt x="77" y="180"/>
                  <a:pt x="76" y="180"/>
                  <a:pt x="76" y="180"/>
                </a:cubicBezTo>
                <a:cubicBezTo>
                  <a:pt x="69" y="186"/>
                  <a:pt x="65" y="193"/>
                  <a:pt x="60" y="200"/>
                </a:cubicBezTo>
                <a:cubicBezTo>
                  <a:pt x="57" y="206"/>
                  <a:pt x="54" y="211"/>
                  <a:pt x="52" y="217"/>
                </a:cubicBezTo>
                <a:cubicBezTo>
                  <a:pt x="52" y="218"/>
                  <a:pt x="52" y="219"/>
                  <a:pt x="51" y="219"/>
                </a:cubicBezTo>
                <a:cubicBezTo>
                  <a:pt x="51" y="216"/>
                  <a:pt x="49" y="214"/>
                  <a:pt x="48" y="212"/>
                </a:cubicBezTo>
                <a:cubicBezTo>
                  <a:pt x="41" y="204"/>
                  <a:pt x="35" y="195"/>
                  <a:pt x="30" y="186"/>
                </a:cubicBezTo>
                <a:cubicBezTo>
                  <a:pt x="21" y="173"/>
                  <a:pt x="16" y="158"/>
                  <a:pt x="12" y="143"/>
                </a:cubicBezTo>
                <a:cubicBezTo>
                  <a:pt x="9" y="132"/>
                  <a:pt x="7" y="121"/>
                  <a:pt x="5" y="110"/>
                </a:cubicBezTo>
                <a:cubicBezTo>
                  <a:pt x="2" y="94"/>
                  <a:pt x="2" y="78"/>
                  <a:pt x="2" y="62"/>
                </a:cubicBezTo>
                <a:cubicBezTo>
                  <a:pt x="2" y="59"/>
                  <a:pt x="3" y="56"/>
                  <a:pt x="3" y="54"/>
                </a:cubicBezTo>
                <a:cubicBezTo>
                  <a:pt x="4" y="49"/>
                  <a:pt x="3" y="44"/>
                  <a:pt x="2" y="39"/>
                </a:cubicBezTo>
                <a:cubicBezTo>
                  <a:pt x="0" y="30"/>
                  <a:pt x="0" y="22"/>
                  <a:pt x="2" y="13"/>
                </a:cubicBezTo>
                <a:cubicBezTo>
                  <a:pt x="3" y="9"/>
                  <a:pt x="4" y="9"/>
                  <a:pt x="7" y="11"/>
                </a:cubicBezTo>
                <a:cubicBezTo>
                  <a:pt x="9" y="8"/>
                  <a:pt x="9" y="5"/>
                  <a:pt x="11" y="2"/>
                </a:cubicBezTo>
                <a:cubicBezTo>
                  <a:pt x="12" y="2"/>
                  <a:pt x="13" y="1"/>
                  <a:pt x="14" y="1"/>
                </a:cubicBezTo>
                <a:cubicBezTo>
                  <a:pt x="15" y="2"/>
                  <a:pt x="15" y="3"/>
                  <a:pt x="16" y="4"/>
                </a:cubicBezTo>
                <a:cubicBezTo>
                  <a:pt x="17" y="2"/>
                  <a:pt x="18" y="1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2" y="0"/>
                  <a:pt x="24" y="1"/>
                  <a:pt x="23" y="3"/>
                </a:cubicBezTo>
                <a:cubicBezTo>
                  <a:pt x="22" y="8"/>
                  <a:pt x="21" y="12"/>
                  <a:pt x="21" y="17"/>
                </a:cubicBezTo>
                <a:cubicBezTo>
                  <a:pt x="21" y="15"/>
                  <a:pt x="23" y="13"/>
                  <a:pt x="23" y="11"/>
                </a:cubicBezTo>
                <a:close/>
              </a:path>
            </a:pathLst>
          </a:custGeom>
          <a:solidFill>
            <a:srgbClr val="F5A9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711575" y="2138363"/>
            <a:ext cx="17463" cy="61913"/>
          </a:xfrm>
          <a:custGeom>
            <a:avLst/>
            <a:gdLst>
              <a:gd name="T0" fmla="*/ 4 w 6"/>
              <a:gd name="T1" fmla="*/ 12 h 21"/>
              <a:gd name="T2" fmla="*/ 2 w 6"/>
              <a:gd name="T3" fmla="*/ 21 h 21"/>
              <a:gd name="T4" fmla="*/ 1 w 6"/>
              <a:gd name="T5" fmla="*/ 17 h 21"/>
              <a:gd name="T6" fmla="*/ 3 w 6"/>
              <a:gd name="T7" fmla="*/ 5 h 21"/>
              <a:gd name="T8" fmla="*/ 1 w 6"/>
              <a:gd name="T9" fmla="*/ 1 h 21"/>
              <a:gd name="T10" fmla="*/ 4 w 6"/>
              <a:gd name="T11" fmla="*/ 0 h 21"/>
              <a:gd name="T12" fmla="*/ 2 w 6"/>
              <a:gd name="T13" fmla="*/ 14 h 21"/>
              <a:gd name="T14" fmla="*/ 4 w 6"/>
              <a:gd name="T15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1">
                <a:moveTo>
                  <a:pt x="4" y="12"/>
                </a:moveTo>
                <a:cubicBezTo>
                  <a:pt x="5" y="15"/>
                  <a:pt x="2" y="18"/>
                  <a:pt x="2" y="21"/>
                </a:cubicBezTo>
                <a:cubicBezTo>
                  <a:pt x="0" y="20"/>
                  <a:pt x="1" y="18"/>
                  <a:pt x="1" y="17"/>
                </a:cubicBezTo>
                <a:cubicBezTo>
                  <a:pt x="2" y="13"/>
                  <a:pt x="2" y="9"/>
                  <a:pt x="3" y="5"/>
                </a:cubicBezTo>
                <a:cubicBezTo>
                  <a:pt x="4" y="3"/>
                  <a:pt x="3" y="1"/>
                  <a:pt x="1" y="1"/>
                </a:cubicBezTo>
                <a:cubicBezTo>
                  <a:pt x="2" y="0"/>
                  <a:pt x="3" y="0"/>
                  <a:pt x="4" y="0"/>
                </a:cubicBezTo>
                <a:cubicBezTo>
                  <a:pt x="6" y="5"/>
                  <a:pt x="3" y="9"/>
                  <a:pt x="2" y="14"/>
                </a:cubicBezTo>
                <a:cubicBezTo>
                  <a:pt x="4" y="14"/>
                  <a:pt x="3" y="12"/>
                  <a:pt x="4" y="12"/>
                </a:cubicBezTo>
                <a:close/>
              </a:path>
            </a:pathLst>
          </a:custGeom>
          <a:solidFill>
            <a:srgbClr val="D5CC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3697288" y="2141538"/>
            <a:ext cx="17463" cy="17463"/>
          </a:xfrm>
          <a:custGeom>
            <a:avLst/>
            <a:gdLst>
              <a:gd name="T0" fmla="*/ 6 w 6"/>
              <a:gd name="T1" fmla="*/ 0 h 6"/>
              <a:gd name="T2" fmla="*/ 1 w 6"/>
              <a:gd name="T3" fmla="*/ 6 h 6"/>
              <a:gd name="T4" fmla="*/ 0 w 6"/>
              <a:gd name="T5" fmla="*/ 1 h 6"/>
              <a:gd name="T6" fmla="*/ 6 w 6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0"/>
                </a:moveTo>
                <a:cubicBezTo>
                  <a:pt x="4" y="2"/>
                  <a:pt x="3" y="3"/>
                  <a:pt x="1" y="6"/>
                </a:cubicBezTo>
                <a:cubicBezTo>
                  <a:pt x="1" y="4"/>
                  <a:pt x="1" y="2"/>
                  <a:pt x="0" y="1"/>
                </a:cubicBezTo>
                <a:cubicBezTo>
                  <a:pt x="2" y="1"/>
                  <a:pt x="4" y="0"/>
                  <a:pt x="6" y="0"/>
                </a:cubicBezTo>
                <a:close/>
              </a:path>
            </a:pathLst>
          </a:custGeom>
          <a:solidFill>
            <a:srgbClr val="D5CC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52" name="Freeform 11"/>
          <p:cNvSpPr>
            <a:spLocks/>
          </p:cNvSpPr>
          <p:nvPr/>
        </p:nvSpPr>
        <p:spPr bwMode="auto">
          <a:xfrm>
            <a:off x="3790950" y="2652713"/>
            <a:ext cx="808038" cy="1041400"/>
          </a:xfrm>
          <a:custGeom>
            <a:avLst/>
            <a:gdLst>
              <a:gd name="T0" fmla="*/ 16 w 276"/>
              <a:gd name="T1" fmla="*/ 22 h 357"/>
              <a:gd name="T2" fmla="*/ 31 w 276"/>
              <a:gd name="T3" fmla="*/ 4 h 357"/>
              <a:gd name="T4" fmla="*/ 58 w 276"/>
              <a:gd name="T5" fmla="*/ 22 h 357"/>
              <a:gd name="T6" fmla="*/ 71 w 276"/>
              <a:gd name="T7" fmla="*/ 35 h 357"/>
              <a:gd name="T8" fmla="*/ 110 w 276"/>
              <a:gd name="T9" fmla="*/ 27 h 357"/>
              <a:gd name="T10" fmla="*/ 122 w 276"/>
              <a:gd name="T11" fmla="*/ 28 h 357"/>
              <a:gd name="T12" fmla="*/ 157 w 276"/>
              <a:gd name="T13" fmla="*/ 24 h 357"/>
              <a:gd name="T14" fmla="*/ 205 w 276"/>
              <a:gd name="T15" fmla="*/ 43 h 357"/>
              <a:gd name="T16" fmla="*/ 229 w 276"/>
              <a:gd name="T17" fmla="*/ 61 h 357"/>
              <a:gd name="T18" fmla="*/ 264 w 276"/>
              <a:gd name="T19" fmla="*/ 110 h 357"/>
              <a:gd name="T20" fmla="*/ 273 w 276"/>
              <a:gd name="T21" fmla="*/ 125 h 357"/>
              <a:gd name="T22" fmla="*/ 268 w 276"/>
              <a:gd name="T23" fmla="*/ 143 h 357"/>
              <a:gd name="T24" fmla="*/ 242 w 276"/>
              <a:gd name="T25" fmla="*/ 162 h 357"/>
              <a:gd name="T26" fmla="*/ 224 w 276"/>
              <a:gd name="T27" fmla="*/ 162 h 357"/>
              <a:gd name="T28" fmla="*/ 217 w 276"/>
              <a:gd name="T29" fmla="*/ 169 h 357"/>
              <a:gd name="T30" fmla="*/ 213 w 276"/>
              <a:gd name="T31" fmla="*/ 189 h 357"/>
              <a:gd name="T32" fmla="*/ 196 w 276"/>
              <a:gd name="T33" fmla="*/ 168 h 357"/>
              <a:gd name="T34" fmla="*/ 194 w 276"/>
              <a:gd name="T35" fmla="*/ 168 h 357"/>
              <a:gd name="T36" fmla="*/ 196 w 276"/>
              <a:gd name="T37" fmla="*/ 174 h 357"/>
              <a:gd name="T38" fmla="*/ 178 w 276"/>
              <a:gd name="T39" fmla="*/ 164 h 357"/>
              <a:gd name="T40" fmla="*/ 173 w 276"/>
              <a:gd name="T41" fmla="*/ 163 h 357"/>
              <a:gd name="T42" fmla="*/ 182 w 276"/>
              <a:gd name="T43" fmla="*/ 173 h 357"/>
              <a:gd name="T44" fmla="*/ 184 w 276"/>
              <a:gd name="T45" fmla="*/ 176 h 357"/>
              <a:gd name="T46" fmla="*/ 181 w 276"/>
              <a:gd name="T47" fmla="*/ 175 h 357"/>
              <a:gd name="T48" fmla="*/ 167 w 276"/>
              <a:gd name="T49" fmla="*/ 167 h 357"/>
              <a:gd name="T50" fmla="*/ 169 w 276"/>
              <a:gd name="T51" fmla="*/ 174 h 357"/>
              <a:gd name="T52" fmla="*/ 168 w 276"/>
              <a:gd name="T53" fmla="*/ 176 h 357"/>
              <a:gd name="T54" fmla="*/ 166 w 276"/>
              <a:gd name="T55" fmla="*/ 178 h 357"/>
              <a:gd name="T56" fmla="*/ 171 w 276"/>
              <a:gd name="T57" fmla="*/ 186 h 357"/>
              <a:gd name="T58" fmla="*/ 195 w 276"/>
              <a:gd name="T59" fmla="*/ 198 h 357"/>
              <a:gd name="T60" fmla="*/ 215 w 276"/>
              <a:gd name="T61" fmla="*/ 205 h 357"/>
              <a:gd name="T62" fmla="*/ 223 w 276"/>
              <a:gd name="T63" fmla="*/ 335 h 357"/>
              <a:gd name="T64" fmla="*/ 215 w 276"/>
              <a:gd name="T65" fmla="*/ 343 h 357"/>
              <a:gd name="T66" fmla="*/ 162 w 276"/>
              <a:gd name="T67" fmla="*/ 354 h 357"/>
              <a:gd name="T68" fmla="*/ 101 w 276"/>
              <a:gd name="T69" fmla="*/ 354 h 357"/>
              <a:gd name="T70" fmla="*/ 88 w 276"/>
              <a:gd name="T71" fmla="*/ 353 h 357"/>
              <a:gd name="T72" fmla="*/ 78 w 276"/>
              <a:gd name="T73" fmla="*/ 350 h 357"/>
              <a:gd name="T74" fmla="*/ 55 w 276"/>
              <a:gd name="T75" fmla="*/ 331 h 357"/>
              <a:gd name="T76" fmla="*/ 60 w 276"/>
              <a:gd name="T77" fmla="*/ 159 h 357"/>
              <a:gd name="T78" fmla="*/ 56 w 276"/>
              <a:gd name="T79" fmla="*/ 111 h 357"/>
              <a:gd name="T80" fmla="*/ 3 w 276"/>
              <a:gd name="T81" fmla="*/ 48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6" h="357">
                <a:moveTo>
                  <a:pt x="5" y="44"/>
                </a:moveTo>
                <a:cubicBezTo>
                  <a:pt x="8" y="36"/>
                  <a:pt x="11" y="29"/>
                  <a:pt x="16" y="22"/>
                </a:cubicBezTo>
                <a:cubicBezTo>
                  <a:pt x="19" y="17"/>
                  <a:pt x="22" y="12"/>
                  <a:pt x="26" y="8"/>
                </a:cubicBezTo>
                <a:cubicBezTo>
                  <a:pt x="28" y="6"/>
                  <a:pt x="29" y="5"/>
                  <a:pt x="31" y="4"/>
                </a:cubicBezTo>
                <a:cubicBezTo>
                  <a:pt x="37" y="0"/>
                  <a:pt x="37" y="0"/>
                  <a:pt x="42" y="5"/>
                </a:cubicBezTo>
                <a:cubicBezTo>
                  <a:pt x="48" y="11"/>
                  <a:pt x="53" y="16"/>
                  <a:pt x="58" y="22"/>
                </a:cubicBezTo>
                <a:cubicBezTo>
                  <a:pt x="59" y="23"/>
                  <a:pt x="59" y="23"/>
                  <a:pt x="60" y="23"/>
                </a:cubicBezTo>
                <a:cubicBezTo>
                  <a:pt x="64" y="27"/>
                  <a:pt x="68" y="31"/>
                  <a:pt x="71" y="35"/>
                </a:cubicBezTo>
                <a:cubicBezTo>
                  <a:pt x="74" y="38"/>
                  <a:pt x="75" y="39"/>
                  <a:pt x="79" y="37"/>
                </a:cubicBezTo>
                <a:cubicBezTo>
                  <a:pt x="90" y="34"/>
                  <a:pt x="100" y="30"/>
                  <a:pt x="110" y="27"/>
                </a:cubicBezTo>
                <a:cubicBezTo>
                  <a:pt x="111" y="27"/>
                  <a:pt x="112" y="26"/>
                  <a:pt x="113" y="26"/>
                </a:cubicBezTo>
                <a:cubicBezTo>
                  <a:pt x="117" y="26"/>
                  <a:pt x="120" y="27"/>
                  <a:pt x="122" y="28"/>
                </a:cubicBezTo>
                <a:cubicBezTo>
                  <a:pt x="133" y="31"/>
                  <a:pt x="144" y="30"/>
                  <a:pt x="154" y="25"/>
                </a:cubicBezTo>
                <a:cubicBezTo>
                  <a:pt x="155" y="25"/>
                  <a:pt x="156" y="24"/>
                  <a:pt x="157" y="24"/>
                </a:cubicBezTo>
                <a:cubicBezTo>
                  <a:pt x="163" y="26"/>
                  <a:pt x="169" y="28"/>
                  <a:pt x="175" y="31"/>
                </a:cubicBezTo>
                <a:cubicBezTo>
                  <a:pt x="185" y="35"/>
                  <a:pt x="195" y="39"/>
                  <a:pt x="205" y="43"/>
                </a:cubicBezTo>
                <a:cubicBezTo>
                  <a:pt x="210" y="44"/>
                  <a:pt x="215" y="47"/>
                  <a:pt x="218" y="51"/>
                </a:cubicBezTo>
                <a:cubicBezTo>
                  <a:pt x="221" y="55"/>
                  <a:pt x="226" y="57"/>
                  <a:pt x="229" y="61"/>
                </a:cubicBezTo>
                <a:cubicBezTo>
                  <a:pt x="233" y="65"/>
                  <a:pt x="236" y="69"/>
                  <a:pt x="238" y="73"/>
                </a:cubicBezTo>
                <a:cubicBezTo>
                  <a:pt x="247" y="86"/>
                  <a:pt x="255" y="98"/>
                  <a:pt x="264" y="110"/>
                </a:cubicBezTo>
                <a:cubicBezTo>
                  <a:pt x="265" y="112"/>
                  <a:pt x="266" y="113"/>
                  <a:pt x="267" y="115"/>
                </a:cubicBezTo>
                <a:cubicBezTo>
                  <a:pt x="268" y="119"/>
                  <a:pt x="271" y="122"/>
                  <a:pt x="273" y="125"/>
                </a:cubicBezTo>
                <a:cubicBezTo>
                  <a:pt x="275" y="127"/>
                  <a:pt x="276" y="130"/>
                  <a:pt x="274" y="133"/>
                </a:cubicBezTo>
                <a:cubicBezTo>
                  <a:pt x="273" y="137"/>
                  <a:pt x="270" y="140"/>
                  <a:pt x="268" y="143"/>
                </a:cubicBezTo>
                <a:cubicBezTo>
                  <a:pt x="261" y="151"/>
                  <a:pt x="253" y="158"/>
                  <a:pt x="243" y="162"/>
                </a:cubicBezTo>
                <a:cubicBezTo>
                  <a:pt x="243" y="162"/>
                  <a:pt x="242" y="162"/>
                  <a:pt x="242" y="162"/>
                </a:cubicBezTo>
                <a:cubicBezTo>
                  <a:pt x="238" y="163"/>
                  <a:pt x="234" y="164"/>
                  <a:pt x="230" y="165"/>
                </a:cubicBezTo>
                <a:cubicBezTo>
                  <a:pt x="227" y="165"/>
                  <a:pt x="225" y="164"/>
                  <a:pt x="224" y="162"/>
                </a:cubicBezTo>
                <a:cubicBezTo>
                  <a:pt x="222" y="160"/>
                  <a:pt x="221" y="158"/>
                  <a:pt x="219" y="156"/>
                </a:cubicBezTo>
                <a:cubicBezTo>
                  <a:pt x="219" y="160"/>
                  <a:pt x="218" y="165"/>
                  <a:pt x="217" y="169"/>
                </a:cubicBezTo>
                <a:cubicBezTo>
                  <a:pt x="216" y="176"/>
                  <a:pt x="216" y="183"/>
                  <a:pt x="215" y="190"/>
                </a:cubicBezTo>
                <a:cubicBezTo>
                  <a:pt x="214" y="191"/>
                  <a:pt x="213" y="190"/>
                  <a:pt x="213" y="189"/>
                </a:cubicBezTo>
                <a:cubicBezTo>
                  <a:pt x="211" y="188"/>
                  <a:pt x="210" y="186"/>
                  <a:pt x="209" y="184"/>
                </a:cubicBezTo>
                <a:cubicBezTo>
                  <a:pt x="207" y="177"/>
                  <a:pt x="201" y="173"/>
                  <a:pt x="196" y="168"/>
                </a:cubicBezTo>
                <a:cubicBezTo>
                  <a:pt x="196" y="167"/>
                  <a:pt x="195" y="167"/>
                  <a:pt x="195" y="167"/>
                </a:cubicBezTo>
                <a:cubicBezTo>
                  <a:pt x="194" y="167"/>
                  <a:pt x="194" y="168"/>
                  <a:pt x="194" y="168"/>
                </a:cubicBezTo>
                <a:cubicBezTo>
                  <a:pt x="194" y="170"/>
                  <a:pt x="195" y="171"/>
                  <a:pt x="196" y="172"/>
                </a:cubicBezTo>
                <a:cubicBezTo>
                  <a:pt x="196" y="173"/>
                  <a:pt x="196" y="174"/>
                  <a:pt x="196" y="174"/>
                </a:cubicBezTo>
                <a:cubicBezTo>
                  <a:pt x="195" y="175"/>
                  <a:pt x="194" y="175"/>
                  <a:pt x="193" y="174"/>
                </a:cubicBezTo>
                <a:cubicBezTo>
                  <a:pt x="188" y="171"/>
                  <a:pt x="183" y="168"/>
                  <a:pt x="178" y="164"/>
                </a:cubicBezTo>
                <a:cubicBezTo>
                  <a:pt x="177" y="164"/>
                  <a:pt x="177" y="164"/>
                  <a:pt x="177" y="164"/>
                </a:cubicBezTo>
                <a:cubicBezTo>
                  <a:pt x="176" y="163"/>
                  <a:pt x="175" y="162"/>
                  <a:pt x="173" y="163"/>
                </a:cubicBezTo>
                <a:cubicBezTo>
                  <a:pt x="172" y="164"/>
                  <a:pt x="174" y="165"/>
                  <a:pt x="175" y="166"/>
                </a:cubicBezTo>
                <a:cubicBezTo>
                  <a:pt x="177" y="169"/>
                  <a:pt x="179" y="171"/>
                  <a:pt x="182" y="173"/>
                </a:cubicBezTo>
                <a:cubicBezTo>
                  <a:pt x="183" y="173"/>
                  <a:pt x="183" y="174"/>
                  <a:pt x="184" y="174"/>
                </a:cubicBezTo>
                <a:cubicBezTo>
                  <a:pt x="184" y="175"/>
                  <a:pt x="185" y="175"/>
                  <a:pt x="184" y="176"/>
                </a:cubicBezTo>
                <a:cubicBezTo>
                  <a:pt x="184" y="176"/>
                  <a:pt x="183" y="176"/>
                  <a:pt x="183" y="176"/>
                </a:cubicBezTo>
                <a:cubicBezTo>
                  <a:pt x="182" y="176"/>
                  <a:pt x="181" y="175"/>
                  <a:pt x="181" y="175"/>
                </a:cubicBezTo>
                <a:cubicBezTo>
                  <a:pt x="177" y="173"/>
                  <a:pt x="173" y="170"/>
                  <a:pt x="169" y="167"/>
                </a:cubicBezTo>
                <a:cubicBezTo>
                  <a:pt x="168" y="167"/>
                  <a:pt x="167" y="166"/>
                  <a:pt x="167" y="167"/>
                </a:cubicBezTo>
                <a:cubicBezTo>
                  <a:pt x="166" y="168"/>
                  <a:pt x="166" y="169"/>
                  <a:pt x="166" y="170"/>
                </a:cubicBezTo>
                <a:cubicBezTo>
                  <a:pt x="167" y="171"/>
                  <a:pt x="168" y="173"/>
                  <a:pt x="169" y="174"/>
                </a:cubicBezTo>
                <a:cubicBezTo>
                  <a:pt x="170" y="174"/>
                  <a:pt x="170" y="175"/>
                  <a:pt x="170" y="176"/>
                </a:cubicBezTo>
                <a:cubicBezTo>
                  <a:pt x="169" y="176"/>
                  <a:pt x="168" y="176"/>
                  <a:pt x="168" y="176"/>
                </a:cubicBezTo>
                <a:cubicBezTo>
                  <a:pt x="167" y="175"/>
                  <a:pt x="166" y="174"/>
                  <a:pt x="165" y="175"/>
                </a:cubicBezTo>
                <a:cubicBezTo>
                  <a:pt x="164" y="176"/>
                  <a:pt x="165" y="177"/>
                  <a:pt x="166" y="178"/>
                </a:cubicBezTo>
                <a:cubicBezTo>
                  <a:pt x="167" y="180"/>
                  <a:pt x="169" y="181"/>
                  <a:pt x="171" y="183"/>
                </a:cubicBezTo>
                <a:cubicBezTo>
                  <a:pt x="172" y="184"/>
                  <a:pt x="174" y="185"/>
                  <a:pt x="171" y="186"/>
                </a:cubicBezTo>
                <a:cubicBezTo>
                  <a:pt x="169" y="186"/>
                  <a:pt x="169" y="188"/>
                  <a:pt x="171" y="189"/>
                </a:cubicBezTo>
                <a:cubicBezTo>
                  <a:pt x="178" y="194"/>
                  <a:pt x="186" y="197"/>
                  <a:pt x="195" y="198"/>
                </a:cubicBezTo>
                <a:cubicBezTo>
                  <a:pt x="201" y="199"/>
                  <a:pt x="207" y="201"/>
                  <a:pt x="213" y="202"/>
                </a:cubicBezTo>
                <a:cubicBezTo>
                  <a:pt x="214" y="203"/>
                  <a:pt x="215" y="204"/>
                  <a:pt x="215" y="205"/>
                </a:cubicBezTo>
                <a:cubicBezTo>
                  <a:pt x="215" y="207"/>
                  <a:pt x="215" y="209"/>
                  <a:pt x="215" y="211"/>
                </a:cubicBezTo>
                <a:cubicBezTo>
                  <a:pt x="215" y="252"/>
                  <a:pt x="218" y="294"/>
                  <a:pt x="223" y="335"/>
                </a:cubicBezTo>
                <a:cubicBezTo>
                  <a:pt x="224" y="339"/>
                  <a:pt x="223" y="340"/>
                  <a:pt x="220" y="341"/>
                </a:cubicBezTo>
                <a:cubicBezTo>
                  <a:pt x="218" y="342"/>
                  <a:pt x="217" y="343"/>
                  <a:pt x="215" y="343"/>
                </a:cubicBezTo>
                <a:cubicBezTo>
                  <a:pt x="208" y="344"/>
                  <a:pt x="202" y="347"/>
                  <a:pt x="195" y="348"/>
                </a:cubicBezTo>
                <a:cubicBezTo>
                  <a:pt x="184" y="351"/>
                  <a:pt x="173" y="353"/>
                  <a:pt x="162" y="354"/>
                </a:cubicBezTo>
                <a:cubicBezTo>
                  <a:pt x="150" y="355"/>
                  <a:pt x="139" y="357"/>
                  <a:pt x="128" y="356"/>
                </a:cubicBezTo>
                <a:cubicBezTo>
                  <a:pt x="119" y="356"/>
                  <a:pt x="110" y="355"/>
                  <a:pt x="101" y="354"/>
                </a:cubicBezTo>
                <a:cubicBezTo>
                  <a:pt x="98" y="353"/>
                  <a:pt x="94" y="354"/>
                  <a:pt x="91" y="353"/>
                </a:cubicBezTo>
                <a:cubicBezTo>
                  <a:pt x="90" y="353"/>
                  <a:pt x="89" y="353"/>
                  <a:pt x="88" y="353"/>
                </a:cubicBezTo>
                <a:cubicBezTo>
                  <a:pt x="87" y="353"/>
                  <a:pt x="86" y="353"/>
                  <a:pt x="86" y="352"/>
                </a:cubicBezTo>
                <a:cubicBezTo>
                  <a:pt x="84" y="350"/>
                  <a:pt x="81" y="350"/>
                  <a:pt x="78" y="350"/>
                </a:cubicBezTo>
                <a:cubicBezTo>
                  <a:pt x="74" y="349"/>
                  <a:pt x="69" y="347"/>
                  <a:pt x="64" y="346"/>
                </a:cubicBezTo>
                <a:cubicBezTo>
                  <a:pt x="55" y="342"/>
                  <a:pt x="55" y="342"/>
                  <a:pt x="55" y="331"/>
                </a:cubicBezTo>
                <a:cubicBezTo>
                  <a:pt x="55" y="311"/>
                  <a:pt x="56" y="290"/>
                  <a:pt x="56" y="269"/>
                </a:cubicBezTo>
                <a:cubicBezTo>
                  <a:pt x="57" y="232"/>
                  <a:pt x="60" y="196"/>
                  <a:pt x="60" y="159"/>
                </a:cubicBezTo>
                <a:cubicBezTo>
                  <a:pt x="59" y="144"/>
                  <a:pt x="59" y="130"/>
                  <a:pt x="58" y="115"/>
                </a:cubicBezTo>
                <a:cubicBezTo>
                  <a:pt x="57" y="113"/>
                  <a:pt x="57" y="112"/>
                  <a:pt x="56" y="111"/>
                </a:cubicBezTo>
                <a:cubicBezTo>
                  <a:pt x="39" y="95"/>
                  <a:pt x="23" y="79"/>
                  <a:pt x="6" y="62"/>
                </a:cubicBezTo>
                <a:cubicBezTo>
                  <a:pt x="0" y="56"/>
                  <a:pt x="0" y="56"/>
                  <a:pt x="3" y="48"/>
                </a:cubicBezTo>
                <a:cubicBezTo>
                  <a:pt x="4" y="46"/>
                  <a:pt x="4" y="45"/>
                  <a:pt x="5" y="44"/>
                </a:cubicBezTo>
                <a:close/>
              </a:path>
            </a:pathLst>
          </a:custGeom>
          <a:solidFill>
            <a:srgbClr val="E83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53" name="Freeform 12"/>
          <p:cNvSpPr>
            <a:spLocks/>
          </p:cNvSpPr>
          <p:nvPr/>
        </p:nvSpPr>
        <p:spPr bwMode="auto">
          <a:xfrm>
            <a:off x="4756150" y="2433638"/>
            <a:ext cx="450850" cy="723900"/>
          </a:xfrm>
          <a:custGeom>
            <a:avLst/>
            <a:gdLst>
              <a:gd name="T0" fmla="*/ 24 w 154"/>
              <a:gd name="T1" fmla="*/ 142 h 248"/>
              <a:gd name="T2" fmla="*/ 21 w 154"/>
              <a:gd name="T3" fmla="*/ 131 h 248"/>
              <a:gd name="T4" fmla="*/ 6 w 154"/>
              <a:gd name="T5" fmla="*/ 101 h 248"/>
              <a:gd name="T6" fmla="*/ 10 w 154"/>
              <a:gd name="T7" fmla="*/ 37 h 248"/>
              <a:gd name="T8" fmla="*/ 88 w 154"/>
              <a:gd name="T9" fmla="*/ 17 h 248"/>
              <a:gd name="T10" fmla="*/ 119 w 154"/>
              <a:gd name="T11" fmla="*/ 67 h 248"/>
              <a:gd name="T12" fmla="*/ 122 w 154"/>
              <a:gd name="T13" fmla="*/ 102 h 248"/>
              <a:gd name="T14" fmla="*/ 125 w 154"/>
              <a:gd name="T15" fmla="*/ 125 h 248"/>
              <a:gd name="T16" fmla="*/ 138 w 154"/>
              <a:gd name="T17" fmla="*/ 151 h 248"/>
              <a:gd name="T18" fmla="*/ 152 w 154"/>
              <a:gd name="T19" fmla="*/ 183 h 248"/>
              <a:gd name="T20" fmla="*/ 148 w 154"/>
              <a:gd name="T21" fmla="*/ 223 h 248"/>
              <a:gd name="T22" fmla="*/ 141 w 154"/>
              <a:gd name="T23" fmla="*/ 233 h 248"/>
              <a:gd name="T24" fmla="*/ 137 w 154"/>
              <a:gd name="T25" fmla="*/ 238 h 248"/>
              <a:gd name="T26" fmla="*/ 123 w 154"/>
              <a:gd name="T27" fmla="*/ 246 h 248"/>
              <a:gd name="T28" fmla="*/ 106 w 154"/>
              <a:gd name="T29" fmla="*/ 248 h 248"/>
              <a:gd name="T30" fmla="*/ 83 w 154"/>
              <a:gd name="T31" fmla="*/ 248 h 248"/>
              <a:gd name="T32" fmla="*/ 42 w 154"/>
              <a:gd name="T33" fmla="*/ 246 h 248"/>
              <a:gd name="T34" fmla="*/ 30 w 154"/>
              <a:gd name="T35" fmla="*/ 243 h 248"/>
              <a:gd name="T36" fmla="*/ 20 w 154"/>
              <a:gd name="T37" fmla="*/ 227 h 248"/>
              <a:gd name="T38" fmla="*/ 20 w 154"/>
              <a:gd name="T39" fmla="*/ 225 h 248"/>
              <a:gd name="T40" fmla="*/ 22 w 154"/>
              <a:gd name="T41" fmla="*/ 212 h 248"/>
              <a:gd name="T42" fmla="*/ 28 w 154"/>
              <a:gd name="T43" fmla="*/ 195 h 248"/>
              <a:gd name="T44" fmla="*/ 39 w 154"/>
              <a:gd name="T45" fmla="*/ 180 h 248"/>
              <a:gd name="T46" fmla="*/ 42 w 154"/>
              <a:gd name="T47" fmla="*/ 178 h 248"/>
              <a:gd name="T48" fmla="*/ 56 w 154"/>
              <a:gd name="T49" fmla="*/ 175 h 248"/>
              <a:gd name="T50" fmla="*/ 78 w 154"/>
              <a:gd name="T51" fmla="*/ 165 h 248"/>
              <a:gd name="T52" fmla="*/ 79 w 154"/>
              <a:gd name="T53" fmla="*/ 163 h 248"/>
              <a:gd name="T54" fmla="*/ 77 w 154"/>
              <a:gd name="T55" fmla="*/ 162 h 248"/>
              <a:gd name="T56" fmla="*/ 76 w 154"/>
              <a:gd name="T57" fmla="*/ 161 h 248"/>
              <a:gd name="T58" fmla="*/ 76 w 154"/>
              <a:gd name="T59" fmla="*/ 160 h 248"/>
              <a:gd name="T60" fmla="*/ 83 w 154"/>
              <a:gd name="T61" fmla="*/ 154 h 248"/>
              <a:gd name="T62" fmla="*/ 83 w 154"/>
              <a:gd name="T63" fmla="*/ 151 h 248"/>
              <a:gd name="T64" fmla="*/ 81 w 154"/>
              <a:gd name="T65" fmla="*/ 152 h 248"/>
              <a:gd name="T66" fmla="*/ 80 w 154"/>
              <a:gd name="T67" fmla="*/ 152 h 248"/>
              <a:gd name="T68" fmla="*/ 77 w 154"/>
              <a:gd name="T69" fmla="*/ 153 h 248"/>
              <a:gd name="T70" fmla="*/ 78 w 154"/>
              <a:gd name="T71" fmla="*/ 151 h 248"/>
              <a:gd name="T72" fmla="*/ 82 w 154"/>
              <a:gd name="T73" fmla="*/ 146 h 248"/>
              <a:gd name="T74" fmla="*/ 82 w 154"/>
              <a:gd name="T75" fmla="*/ 143 h 248"/>
              <a:gd name="T76" fmla="*/ 79 w 154"/>
              <a:gd name="T77" fmla="*/ 143 h 248"/>
              <a:gd name="T78" fmla="*/ 68 w 154"/>
              <a:gd name="T79" fmla="*/ 151 h 248"/>
              <a:gd name="T80" fmla="*/ 66 w 154"/>
              <a:gd name="T81" fmla="*/ 152 h 248"/>
              <a:gd name="T82" fmla="*/ 64 w 154"/>
              <a:gd name="T83" fmla="*/ 152 h 248"/>
              <a:gd name="T84" fmla="*/ 65 w 154"/>
              <a:gd name="T85" fmla="*/ 151 h 248"/>
              <a:gd name="T86" fmla="*/ 73 w 154"/>
              <a:gd name="T87" fmla="*/ 143 h 248"/>
              <a:gd name="T88" fmla="*/ 75 w 154"/>
              <a:gd name="T89" fmla="*/ 139 h 248"/>
              <a:gd name="T90" fmla="*/ 70 w 154"/>
              <a:gd name="T91" fmla="*/ 140 h 248"/>
              <a:gd name="T92" fmla="*/ 55 w 154"/>
              <a:gd name="T93" fmla="*/ 151 h 248"/>
              <a:gd name="T94" fmla="*/ 52 w 154"/>
              <a:gd name="T95" fmla="*/ 152 h 248"/>
              <a:gd name="T96" fmla="*/ 53 w 154"/>
              <a:gd name="T97" fmla="*/ 150 h 248"/>
              <a:gd name="T98" fmla="*/ 54 w 154"/>
              <a:gd name="T99" fmla="*/ 146 h 248"/>
              <a:gd name="T100" fmla="*/ 53 w 154"/>
              <a:gd name="T101" fmla="*/ 144 h 248"/>
              <a:gd name="T102" fmla="*/ 52 w 154"/>
              <a:gd name="T103" fmla="*/ 145 h 248"/>
              <a:gd name="T104" fmla="*/ 36 w 154"/>
              <a:gd name="T105" fmla="*/ 168 h 248"/>
              <a:gd name="T106" fmla="*/ 33 w 154"/>
              <a:gd name="T107" fmla="*/ 170 h 248"/>
              <a:gd name="T108" fmla="*/ 32 w 154"/>
              <a:gd name="T109" fmla="*/ 162 h 248"/>
              <a:gd name="T110" fmla="*/ 27 w 154"/>
              <a:gd name="T111" fmla="*/ 145 h 248"/>
              <a:gd name="T112" fmla="*/ 24 w 154"/>
              <a:gd name="T113" fmla="*/ 14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4" h="248">
                <a:moveTo>
                  <a:pt x="24" y="142"/>
                </a:moveTo>
                <a:cubicBezTo>
                  <a:pt x="24" y="138"/>
                  <a:pt x="23" y="134"/>
                  <a:pt x="21" y="131"/>
                </a:cubicBezTo>
                <a:cubicBezTo>
                  <a:pt x="15" y="121"/>
                  <a:pt x="9" y="112"/>
                  <a:pt x="6" y="101"/>
                </a:cubicBezTo>
                <a:cubicBezTo>
                  <a:pt x="0" y="80"/>
                  <a:pt x="1" y="58"/>
                  <a:pt x="10" y="37"/>
                </a:cubicBezTo>
                <a:cubicBezTo>
                  <a:pt x="25" y="7"/>
                  <a:pt x="64" y="0"/>
                  <a:pt x="88" y="17"/>
                </a:cubicBezTo>
                <a:cubicBezTo>
                  <a:pt x="106" y="29"/>
                  <a:pt x="115" y="46"/>
                  <a:pt x="119" y="67"/>
                </a:cubicBezTo>
                <a:cubicBezTo>
                  <a:pt x="121" y="78"/>
                  <a:pt x="121" y="90"/>
                  <a:pt x="122" y="102"/>
                </a:cubicBezTo>
                <a:cubicBezTo>
                  <a:pt x="123" y="110"/>
                  <a:pt x="124" y="117"/>
                  <a:pt x="125" y="125"/>
                </a:cubicBezTo>
                <a:cubicBezTo>
                  <a:pt x="127" y="135"/>
                  <a:pt x="132" y="143"/>
                  <a:pt x="138" y="151"/>
                </a:cubicBezTo>
                <a:cubicBezTo>
                  <a:pt x="144" y="161"/>
                  <a:pt x="149" y="171"/>
                  <a:pt x="152" y="183"/>
                </a:cubicBezTo>
                <a:cubicBezTo>
                  <a:pt x="154" y="197"/>
                  <a:pt x="154" y="210"/>
                  <a:pt x="148" y="223"/>
                </a:cubicBezTo>
                <a:cubicBezTo>
                  <a:pt x="146" y="227"/>
                  <a:pt x="144" y="230"/>
                  <a:pt x="141" y="233"/>
                </a:cubicBezTo>
                <a:cubicBezTo>
                  <a:pt x="141" y="235"/>
                  <a:pt x="139" y="236"/>
                  <a:pt x="137" y="238"/>
                </a:cubicBezTo>
                <a:cubicBezTo>
                  <a:pt x="133" y="241"/>
                  <a:pt x="128" y="244"/>
                  <a:pt x="123" y="246"/>
                </a:cubicBezTo>
                <a:cubicBezTo>
                  <a:pt x="117" y="247"/>
                  <a:pt x="112" y="248"/>
                  <a:pt x="106" y="248"/>
                </a:cubicBezTo>
                <a:cubicBezTo>
                  <a:pt x="98" y="248"/>
                  <a:pt x="91" y="248"/>
                  <a:pt x="83" y="248"/>
                </a:cubicBezTo>
                <a:cubicBezTo>
                  <a:pt x="70" y="247"/>
                  <a:pt x="56" y="248"/>
                  <a:pt x="42" y="246"/>
                </a:cubicBezTo>
                <a:cubicBezTo>
                  <a:pt x="38" y="246"/>
                  <a:pt x="34" y="245"/>
                  <a:pt x="30" y="243"/>
                </a:cubicBezTo>
                <a:cubicBezTo>
                  <a:pt x="23" y="240"/>
                  <a:pt x="20" y="235"/>
                  <a:pt x="20" y="227"/>
                </a:cubicBezTo>
                <a:cubicBezTo>
                  <a:pt x="20" y="226"/>
                  <a:pt x="20" y="226"/>
                  <a:pt x="20" y="225"/>
                </a:cubicBezTo>
                <a:cubicBezTo>
                  <a:pt x="20" y="220"/>
                  <a:pt x="21" y="216"/>
                  <a:pt x="22" y="212"/>
                </a:cubicBezTo>
                <a:cubicBezTo>
                  <a:pt x="25" y="206"/>
                  <a:pt x="26" y="201"/>
                  <a:pt x="28" y="195"/>
                </a:cubicBezTo>
                <a:cubicBezTo>
                  <a:pt x="30" y="189"/>
                  <a:pt x="35" y="185"/>
                  <a:pt x="39" y="180"/>
                </a:cubicBezTo>
                <a:cubicBezTo>
                  <a:pt x="40" y="179"/>
                  <a:pt x="41" y="178"/>
                  <a:pt x="42" y="178"/>
                </a:cubicBezTo>
                <a:cubicBezTo>
                  <a:pt x="47" y="177"/>
                  <a:pt x="51" y="176"/>
                  <a:pt x="56" y="175"/>
                </a:cubicBezTo>
                <a:cubicBezTo>
                  <a:pt x="64" y="174"/>
                  <a:pt x="71" y="170"/>
                  <a:pt x="78" y="165"/>
                </a:cubicBezTo>
                <a:cubicBezTo>
                  <a:pt x="79" y="164"/>
                  <a:pt x="80" y="164"/>
                  <a:pt x="79" y="163"/>
                </a:cubicBezTo>
                <a:cubicBezTo>
                  <a:pt x="79" y="161"/>
                  <a:pt x="78" y="162"/>
                  <a:pt x="77" y="162"/>
                </a:cubicBezTo>
                <a:cubicBezTo>
                  <a:pt x="76" y="162"/>
                  <a:pt x="76" y="162"/>
                  <a:pt x="76" y="161"/>
                </a:cubicBezTo>
                <a:cubicBezTo>
                  <a:pt x="75" y="161"/>
                  <a:pt x="76" y="160"/>
                  <a:pt x="76" y="160"/>
                </a:cubicBezTo>
                <a:cubicBezTo>
                  <a:pt x="79" y="158"/>
                  <a:pt x="81" y="157"/>
                  <a:pt x="83" y="154"/>
                </a:cubicBezTo>
                <a:cubicBezTo>
                  <a:pt x="83" y="153"/>
                  <a:pt x="84" y="152"/>
                  <a:pt x="83" y="151"/>
                </a:cubicBezTo>
                <a:cubicBezTo>
                  <a:pt x="82" y="150"/>
                  <a:pt x="81" y="151"/>
                  <a:pt x="81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9" y="153"/>
                  <a:pt x="78" y="153"/>
                  <a:pt x="77" y="153"/>
                </a:cubicBezTo>
                <a:cubicBezTo>
                  <a:pt x="77" y="152"/>
                  <a:pt x="78" y="151"/>
                  <a:pt x="78" y="151"/>
                </a:cubicBezTo>
                <a:cubicBezTo>
                  <a:pt x="80" y="149"/>
                  <a:pt x="81" y="148"/>
                  <a:pt x="82" y="146"/>
                </a:cubicBezTo>
                <a:cubicBezTo>
                  <a:pt x="82" y="145"/>
                  <a:pt x="83" y="144"/>
                  <a:pt x="82" y="143"/>
                </a:cubicBezTo>
                <a:cubicBezTo>
                  <a:pt x="81" y="142"/>
                  <a:pt x="80" y="143"/>
                  <a:pt x="79" y="143"/>
                </a:cubicBezTo>
                <a:cubicBezTo>
                  <a:pt x="75" y="146"/>
                  <a:pt x="72" y="149"/>
                  <a:pt x="68" y="151"/>
                </a:cubicBezTo>
                <a:cubicBezTo>
                  <a:pt x="67" y="152"/>
                  <a:pt x="67" y="152"/>
                  <a:pt x="66" y="152"/>
                </a:cubicBezTo>
                <a:cubicBezTo>
                  <a:pt x="65" y="153"/>
                  <a:pt x="64" y="153"/>
                  <a:pt x="64" y="152"/>
                </a:cubicBezTo>
                <a:cubicBezTo>
                  <a:pt x="63" y="152"/>
                  <a:pt x="64" y="151"/>
                  <a:pt x="65" y="151"/>
                </a:cubicBezTo>
                <a:cubicBezTo>
                  <a:pt x="68" y="148"/>
                  <a:pt x="71" y="146"/>
                  <a:pt x="73" y="143"/>
                </a:cubicBezTo>
                <a:cubicBezTo>
                  <a:pt x="74" y="142"/>
                  <a:pt x="76" y="141"/>
                  <a:pt x="75" y="139"/>
                </a:cubicBezTo>
                <a:cubicBezTo>
                  <a:pt x="73" y="137"/>
                  <a:pt x="71" y="139"/>
                  <a:pt x="70" y="140"/>
                </a:cubicBezTo>
                <a:cubicBezTo>
                  <a:pt x="65" y="145"/>
                  <a:pt x="60" y="148"/>
                  <a:pt x="55" y="151"/>
                </a:cubicBezTo>
                <a:cubicBezTo>
                  <a:pt x="54" y="152"/>
                  <a:pt x="53" y="153"/>
                  <a:pt x="52" y="152"/>
                </a:cubicBezTo>
                <a:cubicBezTo>
                  <a:pt x="52" y="151"/>
                  <a:pt x="52" y="150"/>
                  <a:pt x="53" y="150"/>
                </a:cubicBezTo>
                <a:cubicBezTo>
                  <a:pt x="53" y="148"/>
                  <a:pt x="54" y="147"/>
                  <a:pt x="54" y="146"/>
                </a:cubicBezTo>
                <a:cubicBezTo>
                  <a:pt x="54" y="145"/>
                  <a:pt x="54" y="144"/>
                  <a:pt x="53" y="144"/>
                </a:cubicBezTo>
                <a:cubicBezTo>
                  <a:pt x="53" y="144"/>
                  <a:pt x="52" y="144"/>
                  <a:pt x="52" y="145"/>
                </a:cubicBezTo>
                <a:cubicBezTo>
                  <a:pt x="45" y="152"/>
                  <a:pt x="40" y="159"/>
                  <a:pt x="36" y="168"/>
                </a:cubicBezTo>
                <a:cubicBezTo>
                  <a:pt x="36" y="169"/>
                  <a:pt x="35" y="171"/>
                  <a:pt x="33" y="170"/>
                </a:cubicBezTo>
                <a:cubicBezTo>
                  <a:pt x="32" y="168"/>
                  <a:pt x="33" y="165"/>
                  <a:pt x="32" y="162"/>
                </a:cubicBezTo>
                <a:cubicBezTo>
                  <a:pt x="32" y="156"/>
                  <a:pt x="30" y="151"/>
                  <a:pt x="27" y="145"/>
                </a:cubicBezTo>
                <a:cubicBezTo>
                  <a:pt x="27" y="143"/>
                  <a:pt x="25" y="143"/>
                  <a:pt x="24" y="142"/>
                </a:cubicBezTo>
                <a:close/>
              </a:path>
            </a:pathLst>
          </a:custGeom>
          <a:solidFill>
            <a:srgbClr val="5527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54" name="Freeform 13"/>
          <p:cNvSpPr>
            <a:spLocks/>
          </p:cNvSpPr>
          <p:nvPr/>
        </p:nvSpPr>
        <p:spPr bwMode="auto">
          <a:xfrm>
            <a:off x="4710113" y="3087688"/>
            <a:ext cx="431800" cy="509588"/>
          </a:xfrm>
          <a:custGeom>
            <a:avLst/>
            <a:gdLst>
              <a:gd name="T0" fmla="*/ 36 w 148"/>
              <a:gd name="T1" fmla="*/ 0 h 175"/>
              <a:gd name="T2" fmla="*/ 40 w 148"/>
              <a:gd name="T3" fmla="*/ 13 h 175"/>
              <a:gd name="T4" fmla="*/ 54 w 148"/>
              <a:gd name="T5" fmla="*/ 21 h 175"/>
              <a:gd name="T6" fmla="*/ 80 w 148"/>
              <a:gd name="T7" fmla="*/ 22 h 175"/>
              <a:gd name="T8" fmla="*/ 110 w 148"/>
              <a:gd name="T9" fmla="*/ 23 h 175"/>
              <a:gd name="T10" fmla="*/ 139 w 148"/>
              <a:gd name="T11" fmla="*/ 21 h 175"/>
              <a:gd name="T12" fmla="*/ 141 w 148"/>
              <a:gd name="T13" fmla="*/ 24 h 175"/>
              <a:gd name="T14" fmla="*/ 144 w 148"/>
              <a:gd name="T15" fmla="*/ 66 h 175"/>
              <a:gd name="T16" fmla="*/ 145 w 148"/>
              <a:gd name="T17" fmla="*/ 89 h 175"/>
              <a:gd name="T18" fmla="*/ 145 w 148"/>
              <a:gd name="T19" fmla="*/ 102 h 175"/>
              <a:gd name="T20" fmla="*/ 146 w 148"/>
              <a:gd name="T21" fmla="*/ 128 h 175"/>
              <a:gd name="T22" fmla="*/ 147 w 148"/>
              <a:gd name="T23" fmla="*/ 132 h 175"/>
              <a:gd name="T24" fmla="*/ 148 w 148"/>
              <a:gd name="T25" fmla="*/ 161 h 175"/>
              <a:gd name="T26" fmla="*/ 144 w 148"/>
              <a:gd name="T27" fmla="*/ 166 h 175"/>
              <a:gd name="T28" fmla="*/ 132 w 148"/>
              <a:gd name="T29" fmla="*/ 168 h 175"/>
              <a:gd name="T30" fmla="*/ 101 w 148"/>
              <a:gd name="T31" fmla="*/ 173 h 175"/>
              <a:gd name="T32" fmla="*/ 49 w 148"/>
              <a:gd name="T33" fmla="*/ 174 h 175"/>
              <a:gd name="T34" fmla="*/ 4 w 148"/>
              <a:gd name="T35" fmla="*/ 167 h 175"/>
              <a:gd name="T36" fmla="*/ 2 w 148"/>
              <a:gd name="T37" fmla="*/ 167 h 175"/>
              <a:gd name="T38" fmla="*/ 1 w 148"/>
              <a:gd name="T39" fmla="*/ 163 h 175"/>
              <a:gd name="T40" fmla="*/ 3 w 148"/>
              <a:gd name="T41" fmla="*/ 132 h 175"/>
              <a:gd name="T42" fmla="*/ 4 w 148"/>
              <a:gd name="T43" fmla="*/ 107 h 175"/>
              <a:gd name="T44" fmla="*/ 5 w 148"/>
              <a:gd name="T45" fmla="*/ 99 h 175"/>
              <a:gd name="T46" fmla="*/ 8 w 148"/>
              <a:gd name="T47" fmla="*/ 64 h 175"/>
              <a:gd name="T48" fmla="*/ 10 w 148"/>
              <a:gd name="T49" fmla="*/ 60 h 175"/>
              <a:gd name="T50" fmla="*/ 19 w 148"/>
              <a:gd name="T51" fmla="*/ 56 h 175"/>
              <a:gd name="T52" fmla="*/ 27 w 148"/>
              <a:gd name="T53" fmla="*/ 44 h 175"/>
              <a:gd name="T54" fmla="*/ 31 w 148"/>
              <a:gd name="T55" fmla="*/ 24 h 175"/>
              <a:gd name="T56" fmla="*/ 35 w 148"/>
              <a:gd name="T57" fmla="*/ 3 h 175"/>
              <a:gd name="T58" fmla="*/ 36 w 148"/>
              <a:gd name="T59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75">
                <a:moveTo>
                  <a:pt x="36" y="0"/>
                </a:moveTo>
                <a:cubicBezTo>
                  <a:pt x="37" y="5"/>
                  <a:pt x="37" y="9"/>
                  <a:pt x="40" y="13"/>
                </a:cubicBezTo>
                <a:cubicBezTo>
                  <a:pt x="43" y="18"/>
                  <a:pt x="49" y="20"/>
                  <a:pt x="54" y="21"/>
                </a:cubicBezTo>
                <a:cubicBezTo>
                  <a:pt x="63" y="22"/>
                  <a:pt x="72" y="22"/>
                  <a:pt x="80" y="22"/>
                </a:cubicBezTo>
                <a:cubicBezTo>
                  <a:pt x="90" y="23"/>
                  <a:pt x="100" y="23"/>
                  <a:pt x="110" y="23"/>
                </a:cubicBezTo>
                <a:cubicBezTo>
                  <a:pt x="120" y="23"/>
                  <a:pt x="130" y="23"/>
                  <a:pt x="139" y="21"/>
                </a:cubicBezTo>
                <a:cubicBezTo>
                  <a:pt x="141" y="22"/>
                  <a:pt x="141" y="23"/>
                  <a:pt x="141" y="24"/>
                </a:cubicBezTo>
                <a:cubicBezTo>
                  <a:pt x="142" y="38"/>
                  <a:pt x="143" y="52"/>
                  <a:pt x="144" y="66"/>
                </a:cubicBezTo>
                <a:cubicBezTo>
                  <a:pt x="144" y="74"/>
                  <a:pt x="145" y="81"/>
                  <a:pt x="145" y="89"/>
                </a:cubicBezTo>
                <a:cubicBezTo>
                  <a:pt x="145" y="93"/>
                  <a:pt x="145" y="97"/>
                  <a:pt x="145" y="102"/>
                </a:cubicBezTo>
                <a:cubicBezTo>
                  <a:pt x="145" y="111"/>
                  <a:pt x="145" y="119"/>
                  <a:pt x="146" y="128"/>
                </a:cubicBezTo>
                <a:cubicBezTo>
                  <a:pt x="147" y="129"/>
                  <a:pt x="147" y="131"/>
                  <a:pt x="147" y="132"/>
                </a:cubicBezTo>
                <a:cubicBezTo>
                  <a:pt x="147" y="142"/>
                  <a:pt x="148" y="151"/>
                  <a:pt x="148" y="161"/>
                </a:cubicBezTo>
                <a:cubicBezTo>
                  <a:pt x="148" y="164"/>
                  <a:pt x="147" y="166"/>
                  <a:pt x="144" y="166"/>
                </a:cubicBezTo>
                <a:cubicBezTo>
                  <a:pt x="139" y="166"/>
                  <a:pt x="136" y="167"/>
                  <a:pt x="132" y="168"/>
                </a:cubicBezTo>
                <a:cubicBezTo>
                  <a:pt x="121" y="170"/>
                  <a:pt x="111" y="172"/>
                  <a:pt x="101" y="173"/>
                </a:cubicBezTo>
                <a:cubicBezTo>
                  <a:pt x="84" y="175"/>
                  <a:pt x="66" y="175"/>
                  <a:pt x="49" y="174"/>
                </a:cubicBezTo>
                <a:cubicBezTo>
                  <a:pt x="34" y="173"/>
                  <a:pt x="19" y="171"/>
                  <a:pt x="4" y="167"/>
                </a:cubicBezTo>
                <a:cubicBezTo>
                  <a:pt x="4" y="167"/>
                  <a:pt x="3" y="167"/>
                  <a:pt x="2" y="167"/>
                </a:cubicBezTo>
                <a:cubicBezTo>
                  <a:pt x="1" y="166"/>
                  <a:pt x="0" y="165"/>
                  <a:pt x="1" y="163"/>
                </a:cubicBezTo>
                <a:cubicBezTo>
                  <a:pt x="1" y="153"/>
                  <a:pt x="2" y="142"/>
                  <a:pt x="3" y="132"/>
                </a:cubicBezTo>
                <a:cubicBezTo>
                  <a:pt x="3" y="124"/>
                  <a:pt x="4" y="115"/>
                  <a:pt x="4" y="107"/>
                </a:cubicBezTo>
                <a:cubicBezTo>
                  <a:pt x="5" y="104"/>
                  <a:pt x="5" y="101"/>
                  <a:pt x="5" y="99"/>
                </a:cubicBezTo>
                <a:cubicBezTo>
                  <a:pt x="6" y="87"/>
                  <a:pt x="7" y="75"/>
                  <a:pt x="8" y="64"/>
                </a:cubicBezTo>
                <a:cubicBezTo>
                  <a:pt x="8" y="62"/>
                  <a:pt x="9" y="61"/>
                  <a:pt x="10" y="60"/>
                </a:cubicBezTo>
                <a:cubicBezTo>
                  <a:pt x="13" y="59"/>
                  <a:pt x="16" y="57"/>
                  <a:pt x="19" y="56"/>
                </a:cubicBezTo>
                <a:cubicBezTo>
                  <a:pt x="24" y="54"/>
                  <a:pt x="27" y="50"/>
                  <a:pt x="27" y="44"/>
                </a:cubicBezTo>
                <a:cubicBezTo>
                  <a:pt x="28" y="37"/>
                  <a:pt x="30" y="31"/>
                  <a:pt x="31" y="24"/>
                </a:cubicBezTo>
                <a:cubicBezTo>
                  <a:pt x="32" y="17"/>
                  <a:pt x="33" y="10"/>
                  <a:pt x="35" y="3"/>
                </a:cubicBezTo>
                <a:cubicBezTo>
                  <a:pt x="35" y="2"/>
                  <a:pt x="35" y="1"/>
                  <a:pt x="36" y="0"/>
                </a:cubicBezTo>
                <a:close/>
              </a:path>
            </a:pathLst>
          </a:custGeom>
          <a:solidFill>
            <a:srgbClr val="E83B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55" name="Freeform 14"/>
          <p:cNvSpPr>
            <a:spLocks/>
          </p:cNvSpPr>
          <p:nvPr/>
        </p:nvSpPr>
        <p:spPr bwMode="auto">
          <a:xfrm>
            <a:off x="4502150" y="2830513"/>
            <a:ext cx="503238" cy="404813"/>
          </a:xfrm>
          <a:custGeom>
            <a:avLst/>
            <a:gdLst>
              <a:gd name="T0" fmla="*/ 121 w 172"/>
              <a:gd name="T1" fmla="*/ 35 h 139"/>
              <a:gd name="T2" fmla="*/ 123 w 172"/>
              <a:gd name="T3" fmla="*/ 32 h 139"/>
              <a:gd name="T4" fmla="*/ 139 w 172"/>
              <a:gd name="T5" fmla="*/ 8 h 139"/>
              <a:gd name="T6" fmla="*/ 141 w 172"/>
              <a:gd name="T7" fmla="*/ 6 h 139"/>
              <a:gd name="T8" fmla="*/ 142 w 172"/>
              <a:gd name="T9" fmla="*/ 8 h 139"/>
              <a:gd name="T10" fmla="*/ 139 w 172"/>
              <a:gd name="T11" fmla="*/ 16 h 139"/>
              <a:gd name="T12" fmla="*/ 151 w 172"/>
              <a:gd name="T13" fmla="*/ 8 h 139"/>
              <a:gd name="T14" fmla="*/ 158 w 172"/>
              <a:gd name="T15" fmla="*/ 3 h 139"/>
              <a:gd name="T16" fmla="*/ 162 w 172"/>
              <a:gd name="T17" fmla="*/ 2 h 139"/>
              <a:gd name="T18" fmla="*/ 161 w 172"/>
              <a:gd name="T19" fmla="*/ 7 h 139"/>
              <a:gd name="T20" fmla="*/ 151 w 172"/>
              <a:gd name="T21" fmla="*/ 16 h 139"/>
              <a:gd name="T22" fmla="*/ 164 w 172"/>
              <a:gd name="T23" fmla="*/ 8 h 139"/>
              <a:gd name="T24" fmla="*/ 166 w 172"/>
              <a:gd name="T25" fmla="*/ 6 h 139"/>
              <a:gd name="T26" fmla="*/ 169 w 172"/>
              <a:gd name="T27" fmla="*/ 6 h 139"/>
              <a:gd name="T28" fmla="*/ 170 w 172"/>
              <a:gd name="T29" fmla="*/ 10 h 139"/>
              <a:gd name="T30" fmla="*/ 164 w 172"/>
              <a:gd name="T31" fmla="*/ 16 h 139"/>
              <a:gd name="T32" fmla="*/ 168 w 172"/>
              <a:gd name="T33" fmla="*/ 14 h 139"/>
              <a:gd name="T34" fmla="*/ 171 w 172"/>
              <a:gd name="T35" fmla="*/ 14 h 139"/>
              <a:gd name="T36" fmla="*/ 171 w 172"/>
              <a:gd name="T37" fmla="*/ 17 h 139"/>
              <a:gd name="T38" fmla="*/ 166 w 172"/>
              <a:gd name="T39" fmla="*/ 23 h 139"/>
              <a:gd name="T40" fmla="*/ 163 w 172"/>
              <a:gd name="T41" fmla="*/ 25 h 139"/>
              <a:gd name="T42" fmla="*/ 165 w 172"/>
              <a:gd name="T43" fmla="*/ 25 h 139"/>
              <a:gd name="T44" fmla="*/ 167 w 172"/>
              <a:gd name="T45" fmla="*/ 26 h 139"/>
              <a:gd name="T46" fmla="*/ 167 w 172"/>
              <a:gd name="T47" fmla="*/ 28 h 139"/>
              <a:gd name="T48" fmla="*/ 142 w 172"/>
              <a:gd name="T49" fmla="*/ 40 h 139"/>
              <a:gd name="T50" fmla="*/ 128 w 172"/>
              <a:gd name="T51" fmla="*/ 43 h 139"/>
              <a:gd name="T52" fmla="*/ 126 w 172"/>
              <a:gd name="T53" fmla="*/ 44 h 139"/>
              <a:gd name="T54" fmla="*/ 115 w 172"/>
              <a:gd name="T55" fmla="*/ 59 h 139"/>
              <a:gd name="T56" fmla="*/ 113 w 172"/>
              <a:gd name="T57" fmla="*/ 63 h 139"/>
              <a:gd name="T58" fmla="*/ 111 w 172"/>
              <a:gd name="T59" fmla="*/ 67 h 139"/>
              <a:gd name="T60" fmla="*/ 95 w 172"/>
              <a:gd name="T61" fmla="*/ 94 h 139"/>
              <a:gd name="T62" fmla="*/ 85 w 172"/>
              <a:gd name="T63" fmla="*/ 110 h 139"/>
              <a:gd name="T64" fmla="*/ 71 w 172"/>
              <a:gd name="T65" fmla="*/ 126 h 139"/>
              <a:gd name="T66" fmla="*/ 54 w 172"/>
              <a:gd name="T67" fmla="*/ 137 h 139"/>
              <a:gd name="T68" fmla="*/ 38 w 172"/>
              <a:gd name="T69" fmla="*/ 135 h 139"/>
              <a:gd name="T70" fmla="*/ 28 w 172"/>
              <a:gd name="T71" fmla="*/ 127 h 139"/>
              <a:gd name="T72" fmla="*/ 14 w 172"/>
              <a:gd name="T73" fmla="*/ 115 h 139"/>
              <a:gd name="T74" fmla="*/ 2 w 172"/>
              <a:gd name="T75" fmla="*/ 102 h 139"/>
              <a:gd name="T76" fmla="*/ 0 w 172"/>
              <a:gd name="T77" fmla="*/ 100 h 139"/>
              <a:gd name="T78" fmla="*/ 31 w 172"/>
              <a:gd name="T79" fmla="*/ 72 h 139"/>
              <a:gd name="T80" fmla="*/ 31 w 172"/>
              <a:gd name="T81" fmla="*/ 72 h 139"/>
              <a:gd name="T82" fmla="*/ 36 w 172"/>
              <a:gd name="T83" fmla="*/ 82 h 139"/>
              <a:gd name="T84" fmla="*/ 43 w 172"/>
              <a:gd name="T85" fmla="*/ 94 h 139"/>
              <a:gd name="T86" fmla="*/ 48 w 172"/>
              <a:gd name="T87" fmla="*/ 95 h 139"/>
              <a:gd name="T88" fmla="*/ 68 w 172"/>
              <a:gd name="T89" fmla="*/ 75 h 139"/>
              <a:gd name="T90" fmla="*/ 69 w 172"/>
              <a:gd name="T91" fmla="*/ 73 h 139"/>
              <a:gd name="T92" fmla="*/ 70 w 172"/>
              <a:gd name="T93" fmla="*/ 64 h 139"/>
              <a:gd name="T94" fmla="*/ 72 w 172"/>
              <a:gd name="T95" fmla="*/ 40 h 139"/>
              <a:gd name="T96" fmla="*/ 76 w 172"/>
              <a:gd name="T97" fmla="*/ 24 h 139"/>
              <a:gd name="T98" fmla="*/ 83 w 172"/>
              <a:gd name="T99" fmla="*/ 18 h 139"/>
              <a:gd name="T100" fmla="*/ 89 w 172"/>
              <a:gd name="T101" fmla="*/ 14 h 139"/>
              <a:gd name="T102" fmla="*/ 99 w 172"/>
              <a:gd name="T103" fmla="*/ 14 h 139"/>
              <a:gd name="T104" fmla="*/ 117 w 172"/>
              <a:gd name="T105" fmla="*/ 32 h 139"/>
              <a:gd name="T106" fmla="*/ 121 w 172"/>
              <a:gd name="T107" fmla="*/ 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2" h="139">
                <a:moveTo>
                  <a:pt x="121" y="35"/>
                </a:moveTo>
                <a:cubicBezTo>
                  <a:pt x="122" y="34"/>
                  <a:pt x="122" y="33"/>
                  <a:pt x="123" y="32"/>
                </a:cubicBezTo>
                <a:cubicBezTo>
                  <a:pt x="126" y="22"/>
                  <a:pt x="132" y="15"/>
                  <a:pt x="139" y="8"/>
                </a:cubicBezTo>
                <a:cubicBezTo>
                  <a:pt x="140" y="7"/>
                  <a:pt x="140" y="6"/>
                  <a:pt x="141" y="6"/>
                </a:cubicBezTo>
                <a:cubicBezTo>
                  <a:pt x="141" y="7"/>
                  <a:pt x="142" y="8"/>
                  <a:pt x="142" y="8"/>
                </a:cubicBezTo>
                <a:cubicBezTo>
                  <a:pt x="142" y="11"/>
                  <a:pt x="141" y="13"/>
                  <a:pt x="139" y="16"/>
                </a:cubicBezTo>
                <a:cubicBezTo>
                  <a:pt x="144" y="14"/>
                  <a:pt x="147" y="11"/>
                  <a:pt x="151" y="8"/>
                </a:cubicBezTo>
                <a:cubicBezTo>
                  <a:pt x="153" y="7"/>
                  <a:pt x="155" y="5"/>
                  <a:pt x="158" y="3"/>
                </a:cubicBezTo>
                <a:cubicBezTo>
                  <a:pt x="159" y="2"/>
                  <a:pt x="161" y="0"/>
                  <a:pt x="162" y="2"/>
                </a:cubicBezTo>
                <a:cubicBezTo>
                  <a:pt x="164" y="4"/>
                  <a:pt x="162" y="6"/>
                  <a:pt x="161" y="7"/>
                </a:cubicBezTo>
                <a:cubicBezTo>
                  <a:pt x="158" y="10"/>
                  <a:pt x="154" y="13"/>
                  <a:pt x="151" y="16"/>
                </a:cubicBezTo>
                <a:cubicBezTo>
                  <a:pt x="156" y="14"/>
                  <a:pt x="160" y="11"/>
                  <a:pt x="164" y="8"/>
                </a:cubicBezTo>
                <a:cubicBezTo>
                  <a:pt x="165" y="7"/>
                  <a:pt x="166" y="7"/>
                  <a:pt x="166" y="6"/>
                </a:cubicBezTo>
                <a:cubicBezTo>
                  <a:pt x="167" y="6"/>
                  <a:pt x="168" y="5"/>
                  <a:pt x="169" y="6"/>
                </a:cubicBezTo>
                <a:cubicBezTo>
                  <a:pt x="170" y="7"/>
                  <a:pt x="170" y="8"/>
                  <a:pt x="170" y="10"/>
                </a:cubicBezTo>
                <a:cubicBezTo>
                  <a:pt x="169" y="12"/>
                  <a:pt x="167" y="14"/>
                  <a:pt x="164" y="16"/>
                </a:cubicBezTo>
                <a:cubicBezTo>
                  <a:pt x="166" y="16"/>
                  <a:pt x="167" y="15"/>
                  <a:pt x="168" y="14"/>
                </a:cubicBezTo>
                <a:cubicBezTo>
                  <a:pt x="169" y="14"/>
                  <a:pt x="170" y="13"/>
                  <a:pt x="171" y="14"/>
                </a:cubicBezTo>
                <a:cubicBezTo>
                  <a:pt x="172" y="15"/>
                  <a:pt x="172" y="16"/>
                  <a:pt x="171" y="17"/>
                </a:cubicBezTo>
                <a:cubicBezTo>
                  <a:pt x="170" y="20"/>
                  <a:pt x="168" y="21"/>
                  <a:pt x="166" y="23"/>
                </a:cubicBezTo>
                <a:cubicBezTo>
                  <a:pt x="165" y="24"/>
                  <a:pt x="164" y="24"/>
                  <a:pt x="163" y="25"/>
                </a:cubicBezTo>
                <a:cubicBezTo>
                  <a:pt x="164" y="25"/>
                  <a:pt x="165" y="25"/>
                  <a:pt x="165" y="25"/>
                </a:cubicBezTo>
                <a:cubicBezTo>
                  <a:pt x="166" y="25"/>
                  <a:pt x="167" y="25"/>
                  <a:pt x="167" y="26"/>
                </a:cubicBezTo>
                <a:cubicBezTo>
                  <a:pt x="168" y="27"/>
                  <a:pt x="167" y="28"/>
                  <a:pt x="167" y="28"/>
                </a:cubicBezTo>
                <a:cubicBezTo>
                  <a:pt x="159" y="34"/>
                  <a:pt x="151" y="38"/>
                  <a:pt x="142" y="40"/>
                </a:cubicBezTo>
                <a:cubicBezTo>
                  <a:pt x="137" y="41"/>
                  <a:pt x="133" y="42"/>
                  <a:pt x="128" y="43"/>
                </a:cubicBezTo>
                <a:cubicBezTo>
                  <a:pt x="127" y="43"/>
                  <a:pt x="127" y="44"/>
                  <a:pt x="126" y="44"/>
                </a:cubicBezTo>
                <a:cubicBezTo>
                  <a:pt x="122" y="49"/>
                  <a:pt x="118" y="54"/>
                  <a:pt x="115" y="59"/>
                </a:cubicBezTo>
                <a:cubicBezTo>
                  <a:pt x="114" y="61"/>
                  <a:pt x="114" y="62"/>
                  <a:pt x="113" y="63"/>
                </a:cubicBezTo>
                <a:cubicBezTo>
                  <a:pt x="111" y="64"/>
                  <a:pt x="111" y="66"/>
                  <a:pt x="111" y="67"/>
                </a:cubicBezTo>
                <a:cubicBezTo>
                  <a:pt x="105" y="76"/>
                  <a:pt x="100" y="85"/>
                  <a:pt x="95" y="94"/>
                </a:cubicBezTo>
                <a:cubicBezTo>
                  <a:pt x="92" y="100"/>
                  <a:pt x="89" y="105"/>
                  <a:pt x="85" y="110"/>
                </a:cubicBezTo>
                <a:cubicBezTo>
                  <a:pt x="81" y="116"/>
                  <a:pt x="77" y="122"/>
                  <a:pt x="71" y="126"/>
                </a:cubicBezTo>
                <a:cubicBezTo>
                  <a:pt x="66" y="131"/>
                  <a:pt x="60" y="135"/>
                  <a:pt x="54" y="137"/>
                </a:cubicBezTo>
                <a:cubicBezTo>
                  <a:pt x="48" y="139"/>
                  <a:pt x="43" y="138"/>
                  <a:pt x="38" y="135"/>
                </a:cubicBezTo>
                <a:cubicBezTo>
                  <a:pt x="34" y="132"/>
                  <a:pt x="31" y="130"/>
                  <a:pt x="28" y="127"/>
                </a:cubicBezTo>
                <a:cubicBezTo>
                  <a:pt x="23" y="123"/>
                  <a:pt x="19" y="119"/>
                  <a:pt x="14" y="115"/>
                </a:cubicBezTo>
                <a:cubicBezTo>
                  <a:pt x="10" y="111"/>
                  <a:pt x="6" y="107"/>
                  <a:pt x="2" y="102"/>
                </a:cubicBezTo>
                <a:cubicBezTo>
                  <a:pt x="1" y="101"/>
                  <a:pt x="1" y="101"/>
                  <a:pt x="0" y="100"/>
                </a:cubicBezTo>
                <a:cubicBezTo>
                  <a:pt x="14" y="94"/>
                  <a:pt x="24" y="85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5"/>
                  <a:pt x="34" y="79"/>
                  <a:pt x="36" y="82"/>
                </a:cubicBezTo>
                <a:cubicBezTo>
                  <a:pt x="39" y="86"/>
                  <a:pt x="42" y="90"/>
                  <a:pt x="43" y="94"/>
                </a:cubicBezTo>
                <a:cubicBezTo>
                  <a:pt x="45" y="97"/>
                  <a:pt x="46" y="97"/>
                  <a:pt x="48" y="95"/>
                </a:cubicBezTo>
                <a:cubicBezTo>
                  <a:pt x="54" y="88"/>
                  <a:pt x="61" y="82"/>
                  <a:pt x="68" y="75"/>
                </a:cubicBezTo>
                <a:cubicBezTo>
                  <a:pt x="68" y="75"/>
                  <a:pt x="69" y="74"/>
                  <a:pt x="69" y="73"/>
                </a:cubicBezTo>
                <a:cubicBezTo>
                  <a:pt x="69" y="70"/>
                  <a:pt x="70" y="67"/>
                  <a:pt x="70" y="64"/>
                </a:cubicBezTo>
                <a:cubicBezTo>
                  <a:pt x="70" y="56"/>
                  <a:pt x="71" y="48"/>
                  <a:pt x="72" y="40"/>
                </a:cubicBezTo>
                <a:cubicBezTo>
                  <a:pt x="72" y="35"/>
                  <a:pt x="73" y="29"/>
                  <a:pt x="76" y="24"/>
                </a:cubicBezTo>
                <a:cubicBezTo>
                  <a:pt x="78" y="22"/>
                  <a:pt x="80" y="20"/>
                  <a:pt x="83" y="18"/>
                </a:cubicBezTo>
                <a:cubicBezTo>
                  <a:pt x="85" y="17"/>
                  <a:pt x="86" y="15"/>
                  <a:pt x="89" y="14"/>
                </a:cubicBezTo>
                <a:cubicBezTo>
                  <a:pt x="92" y="14"/>
                  <a:pt x="95" y="13"/>
                  <a:pt x="99" y="14"/>
                </a:cubicBezTo>
                <a:cubicBezTo>
                  <a:pt x="108" y="16"/>
                  <a:pt x="115" y="23"/>
                  <a:pt x="117" y="32"/>
                </a:cubicBezTo>
                <a:cubicBezTo>
                  <a:pt x="117" y="36"/>
                  <a:pt x="117" y="36"/>
                  <a:pt x="121" y="35"/>
                </a:cubicBezTo>
                <a:close/>
              </a:path>
            </a:pathLst>
          </a:custGeom>
          <a:solidFill>
            <a:srgbClr val="F5A9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56" name="Freeform 15"/>
          <p:cNvSpPr>
            <a:spLocks/>
          </p:cNvSpPr>
          <p:nvPr/>
        </p:nvSpPr>
        <p:spPr bwMode="auto">
          <a:xfrm>
            <a:off x="5116513" y="3113088"/>
            <a:ext cx="66675" cy="271463"/>
          </a:xfrm>
          <a:custGeom>
            <a:avLst/>
            <a:gdLst>
              <a:gd name="T0" fmla="*/ 6 w 23"/>
              <a:gd name="T1" fmla="*/ 93 h 93"/>
              <a:gd name="T2" fmla="*/ 6 w 23"/>
              <a:gd name="T3" fmla="*/ 91 h 93"/>
              <a:gd name="T4" fmla="*/ 4 w 23"/>
              <a:gd name="T5" fmla="*/ 64 h 93"/>
              <a:gd name="T6" fmla="*/ 2 w 23"/>
              <a:gd name="T7" fmla="*/ 25 h 93"/>
              <a:gd name="T8" fmla="*/ 0 w 23"/>
              <a:gd name="T9" fmla="*/ 12 h 93"/>
              <a:gd name="T10" fmla="*/ 14 w 23"/>
              <a:gd name="T11" fmla="*/ 4 h 93"/>
              <a:gd name="T12" fmla="*/ 18 w 23"/>
              <a:gd name="T13" fmla="*/ 0 h 93"/>
              <a:gd name="T14" fmla="*/ 21 w 23"/>
              <a:gd name="T15" fmla="*/ 19 h 93"/>
              <a:gd name="T16" fmla="*/ 23 w 23"/>
              <a:gd name="T17" fmla="*/ 31 h 93"/>
              <a:gd name="T18" fmla="*/ 18 w 23"/>
              <a:gd name="T19" fmla="*/ 55 h 93"/>
              <a:gd name="T20" fmla="*/ 12 w 23"/>
              <a:gd name="T21" fmla="*/ 72 h 93"/>
              <a:gd name="T22" fmla="*/ 9 w 23"/>
              <a:gd name="T23" fmla="*/ 79 h 93"/>
              <a:gd name="T24" fmla="*/ 6 w 23"/>
              <a:gd name="T25" fmla="*/ 89 h 93"/>
              <a:gd name="T26" fmla="*/ 6 w 23"/>
              <a:gd name="T2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" h="93">
                <a:moveTo>
                  <a:pt x="6" y="93"/>
                </a:moveTo>
                <a:cubicBezTo>
                  <a:pt x="6" y="92"/>
                  <a:pt x="6" y="92"/>
                  <a:pt x="6" y="91"/>
                </a:cubicBezTo>
                <a:cubicBezTo>
                  <a:pt x="5" y="82"/>
                  <a:pt x="5" y="73"/>
                  <a:pt x="4" y="64"/>
                </a:cubicBezTo>
                <a:cubicBezTo>
                  <a:pt x="4" y="51"/>
                  <a:pt x="3" y="38"/>
                  <a:pt x="2" y="25"/>
                </a:cubicBezTo>
                <a:cubicBezTo>
                  <a:pt x="1" y="21"/>
                  <a:pt x="1" y="16"/>
                  <a:pt x="0" y="12"/>
                </a:cubicBezTo>
                <a:cubicBezTo>
                  <a:pt x="5" y="9"/>
                  <a:pt x="10" y="8"/>
                  <a:pt x="14" y="4"/>
                </a:cubicBezTo>
                <a:cubicBezTo>
                  <a:pt x="15" y="3"/>
                  <a:pt x="17" y="1"/>
                  <a:pt x="18" y="0"/>
                </a:cubicBezTo>
                <a:cubicBezTo>
                  <a:pt x="19" y="6"/>
                  <a:pt x="20" y="12"/>
                  <a:pt x="21" y="19"/>
                </a:cubicBezTo>
                <a:cubicBezTo>
                  <a:pt x="21" y="23"/>
                  <a:pt x="23" y="27"/>
                  <a:pt x="23" y="31"/>
                </a:cubicBezTo>
                <a:cubicBezTo>
                  <a:pt x="22" y="39"/>
                  <a:pt x="21" y="47"/>
                  <a:pt x="18" y="55"/>
                </a:cubicBezTo>
                <a:cubicBezTo>
                  <a:pt x="16" y="61"/>
                  <a:pt x="14" y="66"/>
                  <a:pt x="12" y="72"/>
                </a:cubicBezTo>
                <a:cubicBezTo>
                  <a:pt x="11" y="75"/>
                  <a:pt x="10" y="77"/>
                  <a:pt x="9" y="79"/>
                </a:cubicBezTo>
                <a:cubicBezTo>
                  <a:pt x="6" y="82"/>
                  <a:pt x="6" y="85"/>
                  <a:pt x="6" y="89"/>
                </a:cubicBezTo>
                <a:cubicBezTo>
                  <a:pt x="6" y="90"/>
                  <a:pt x="6" y="91"/>
                  <a:pt x="6" y="93"/>
                </a:cubicBezTo>
                <a:close/>
              </a:path>
            </a:pathLst>
          </a:custGeom>
          <a:solidFill>
            <a:srgbClr val="F7B7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57" name="Freeform 16"/>
          <p:cNvSpPr>
            <a:spLocks/>
          </p:cNvSpPr>
          <p:nvPr/>
        </p:nvSpPr>
        <p:spPr bwMode="auto">
          <a:xfrm>
            <a:off x="4762500" y="2844801"/>
            <a:ext cx="93663" cy="93663"/>
          </a:xfrm>
          <a:custGeom>
            <a:avLst/>
            <a:gdLst>
              <a:gd name="T0" fmla="*/ 32 w 32"/>
              <a:gd name="T1" fmla="*/ 30 h 32"/>
              <a:gd name="T2" fmla="*/ 30 w 32"/>
              <a:gd name="T3" fmla="*/ 31 h 32"/>
              <a:gd name="T4" fmla="*/ 27 w 32"/>
              <a:gd name="T5" fmla="*/ 30 h 32"/>
              <a:gd name="T6" fmla="*/ 26 w 32"/>
              <a:gd name="T7" fmla="*/ 22 h 32"/>
              <a:gd name="T8" fmla="*/ 3 w 32"/>
              <a:gd name="T9" fmla="*/ 9 h 32"/>
              <a:gd name="T10" fmla="*/ 0 w 32"/>
              <a:gd name="T11" fmla="*/ 9 h 32"/>
              <a:gd name="T12" fmla="*/ 13 w 32"/>
              <a:gd name="T13" fmla="*/ 4 h 32"/>
              <a:gd name="T14" fmla="*/ 22 w 32"/>
              <a:gd name="T15" fmla="*/ 1 h 32"/>
              <a:gd name="T16" fmla="*/ 26 w 32"/>
              <a:gd name="T17" fmla="*/ 4 h 32"/>
              <a:gd name="T18" fmla="*/ 32 w 32"/>
              <a:gd name="T19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32" y="30"/>
                </a:moveTo>
                <a:cubicBezTo>
                  <a:pt x="31" y="30"/>
                  <a:pt x="31" y="31"/>
                  <a:pt x="30" y="31"/>
                </a:cubicBezTo>
                <a:cubicBezTo>
                  <a:pt x="29" y="32"/>
                  <a:pt x="28" y="32"/>
                  <a:pt x="27" y="30"/>
                </a:cubicBezTo>
                <a:cubicBezTo>
                  <a:pt x="27" y="27"/>
                  <a:pt x="27" y="25"/>
                  <a:pt x="26" y="22"/>
                </a:cubicBezTo>
                <a:cubicBezTo>
                  <a:pt x="22" y="14"/>
                  <a:pt x="12" y="8"/>
                  <a:pt x="3" y="9"/>
                </a:cubicBezTo>
                <a:cubicBezTo>
                  <a:pt x="2" y="10"/>
                  <a:pt x="1" y="10"/>
                  <a:pt x="0" y="9"/>
                </a:cubicBezTo>
                <a:cubicBezTo>
                  <a:pt x="4" y="7"/>
                  <a:pt x="9" y="6"/>
                  <a:pt x="13" y="4"/>
                </a:cubicBezTo>
                <a:cubicBezTo>
                  <a:pt x="16" y="3"/>
                  <a:pt x="19" y="2"/>
                  <a:pt x="22" y="1"/>
                </a:cubicBezTo>
                <a:cubicBezTo>
                  <a:pt x="24" y="0"/>
                  <a:pt x="25" y="2"/>
                  <a:pt x="26" y="4"/>
                </a:cubicBezTo>
                <a:cubicBezTo>
                  <a:pt x="30" y="12"/>
                  <a:pt x="32" y="21"/>
                  <a:pt x="32" y="30"/>
                </a:cubicBezTo>
                <a:close/>
              </a:path>
            </a:pathLst>
          </a:custGeom>
          <a:solidFill>
            <a:srgbClr val="E63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58" name="Freeform 17"/>
          <p:cNvSpPr>
            <a:spLocks/>
          </p:cNvSpPr>
          <p:nvPr/>
        </p:nvSpPr>
        <p:spPr bwMode="auto">
          <a:xfrm>
            <a:off x="4913313" y="4762501"/>
            <a:ext cx="204788" cy="87313"/>
          </a:xfrm>
          <a:custGeom>
            <a:avLst/>
            <a:gdLst>
              <a:gd name="T0" fmla="*/ 69 w 70"/>
              <a:gd name="T1" fmla="*/ 2 h 30"/>
              <a:gd name="T2" fmla="*/ 69 w 70"/>
              <a:gd name="T3" fmla="*/ 5 h 30"/>
              <a:gd name="T4" fmla="*/ 69 w 70"/>
              <a:gd name="T5" fmla="*/ 22 h 30"/>
              <a:gd name="T6" fmla="*/ 66 w 70"/>
              <a:gd name="T7" fmla="*/ 26 h 30"/>
              <a:gd name="T8" fmla="*/ 54 w 70"/>
              <a:gd name="T9" fmla="*/ 30 h 30"/>
              <a:gd name="T10" fmla="*/ 50 w 70"/>
              <a:gd name="T11" fmla="*/ 30 h 30"/>
              <a:gd name="T12" fmla="*/ 3 w 70"/>
              <a:gd name="T13" fmla="*/ 15 h 30"/>
              <a:gd name="T14" fmla="*/ 1 w 70"/>
              <a:gd name="T15" fmla="*/ 12 h 30"/>
              <a:gd name="T16" fmla="*/ 9 w 70"/>
              <a:gd name="T17" fmla="*/ 6 h 30"/>
              <a:gd name="T18" fmla="*/ 33 w 70"/>
              <a:gd name="T19" fmla="*/ 2 h 30"/>
              <a:gd name="T20" fmla="*/ 37 w 70"/>
              <a:gd name="T21" fmla="*/ 0 h 30"/>
              <a:gd name="T22" fmla="*/ 49 w 70"/>
              <a:gd name="T23" fmla="*/ 3 h 30"/>
              <a:gd name="T24" fmla="*/ 67 w 70"/>
              <a:gd name="T25" fmla="*/ 2 h 30"/>
              <a:gd name="T26" fmla="*/ 69 w 70"/>
              <a:gd name="T27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30">
                <a:moveTo>
                  <a:pt x="69" y="2"/>
                </a:moveTo>
                <a:cubicBezTo>
                  <a:pt x="70" y="3"/>
                  <a:pt x="69" y="4"/>
                  <a:pt x="69" y="5"/>
                </a:cubicBezTo>
                <a:cubicBezTo>
                  <a:pt x="69" y="10"/>
                  <a:pt x="69" y="16"/>
                  <a:pt x="69" y="22"/>
                </a:cubicBezTo>
                <a:cubicBezTo>
                  <a:pt x="69" y="24"/>
                  <a:pt x="68" y="25"/>
                  <a:pt x="66" y="26"/>
                </a:cubicBezTo>
                <a:cubicBezTo>
                  <a:pt x="62" y="27"/>
                  <a:pt x="58" y="28"/>
                  <a:pt x="54" y="30"/>
                </a:cubicBezTo>
                <a:cubicBezTo>
                  <a:pt x="52" y="30"/>
                  <a:pt x="51" y="30"/>
                  <a:pt x="50" y="30"/>
                </a:cubicBezTo>
                <a:cubicBezTo>
                  <a:pt x="34" y="25"/>
                  <a:pt x="18" y="20"/>
                  <a:pt x="3" y="15"/>
                </a:cubicBezTo>
                <a:cubicBezTo>
                  <a:pt x="0" y="15"/>
                  <a:pt x="0" y="14"/>
                  <a:pt x="1" y="12"/>
                </a:cubicBezTo>
                <a:cubicBezTo>
                  <a:pt x="3" y="9"/>
                  <a:pt x="5" y="7"/>
                  <a:pt x="9" y="6"/>
                </a:cubicBezTo>
                <a:cubicBezTo>
                  <a:pt x="17" y="5"/>
                  <a:pt x="25" y="3"/>
                  <a:pt x="33" y="2"/>
                </a:cubicBezTo>
                <a:cubicBezTo>
                  <a:pt x="35" y="2"/>
                  <a:pt x="36" y="2"/>
                  <a:pt x="37" y="0"/>
                </a:cubicBezTo>
                <a:cubicBezTo>
                  <a:pt x="41" y="1"/>
                  <a:pt x="45" y="2"/>
                  <a:pt x="49" y="3"/>
                </a:cubicBezTo>
                <a:cubicBezTo>
                  <a:pt x="55" y="4"/>
                  <a:pt x="61" y="4"/>
                  <a:pt x="67" y="2"/>
                </a:cubicBezTo>
                <a:cubicBezTo>
                  <a:pt x="67" y="2"/>
                  <a:pt x="68" y="2"/>
                  <a:pt x="69" y="2"/>
                </a:cubicBezTo>
                <a:close/>
              </a:path>
            </a:pathLst>
          </a:custGeom>
          <a:solidFill>
            <a:srgbClr val="E74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59" name="Freeform 18"/>
          <p:cNvSpPr>
            <a:spLocks/>
          </p:cNvSpPr>
          <p:nvPr/>
        </p:nvSpPr>
        <p:spPr bwMode="auto">
          <a:xfrm>
            <a:off x="4673600" y="4762501"/>
            <a:ext cx="204788" cy="84138"/>
          </a:xfrm>
          <a:custGeom>
            <a:avLst/>
            <a:gdLst>
              <a:gd name="T0" fmla="*/ 69 w 70"/>
              <a:gd name="T1" fmla="*/ 4 h 29"/>
              <a:gd name="T2" fmla="*/ 69 w 70"/>
              <a:gd name="T3" fmla="*/ 23 h 29"/>
              <a:gd name="T4" fmla="*/ 67 w 70"/>
              <a:gd name="T5" fmla="*/ 25 h 29"/>
              <a:gd name="T6" fmla="*/ 54 w 70"/>
              <a:gd name="T7" fmla="*/ 29 h 29"/>
              <a:gd name="T8" fmla="*/ 50 w 70"/>
              <a:gd name="T9" fmla="*/ 29 h 29"/>
              <a:gd name="T10" fmla="*/ 3 w 70"/>
              <a:gd name="T11" fmla="*/ 15 h 29"/>
              <a:gd name="T12" fmla="*/ 2 w 70"/>
              <a:gd name="T13" fmla="*/ 11 h 29"/>
              <a:gd name="T14" fmla="*/ 9 w 70"/>
              <a:gd name="T15" fmla="*/ 6 h 29"/>
              <a:gd name="T16" fmla="*/ 36 w 70"/>
              <a:gd name="T17" fmla="*/ 0 h 29"/>
              <a:gd name="T18" fmla="*/ 61 w 70"/>
              <a:gd name="T19" fmla="*/ 5 h 29"/>
              <a:gd name="T20" fmla="*/ 69 w 70"/>
              <a:gd name="T21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" h="29">
                <a:moveTo>
                  <a:pt x="69" y="4"/>
                </a:moveTo>
                <a:cubicBezTo>
                  <a:pt x="70" y="10"/>
                  <a:pt x="68" y="17"/>
                  <a:pt x="69" y="23"/>
                </a:cubicBezTo>
                <a:cubicBezTo>
                  <a:pt x="69" y="24"/>
                  <a:pt x="68" y="24"/>
                  <a:pt x="67" y="25"/>
                </a:cubicBezTo>
                <a:cubicBezTo>
                  <a:pt x="62" y="26"/>
                  <a:pt x="58" y="27"/>
                  <a:pt x="54" y="29"/>
                </a:cubicBezTo>
                <a:cubicBezTo>
                  <a:pt x="52" y="29"/>
                  <a:pt x="51" y="29"/>
                  <a:pt x="50" y="29"/>
                </a:cubicBezTo>
                <a:cubicBezTo>
                  <a:pt x="34" y="24"/>
                  <a:pt x="19" y="20"/>
                  <a:pt x="3" y="15"/>
                </a:cubicBezTo>
                <a:cubicBezTo>
                  <a:pt x="0" y="14"/>
                  <a:pt x="0" y="14"/>
                  <a:pt x="2" y="11"/>
                </a:cubicBezTo>
                <a:cubicBezTo>
                  <a:pt x="3" y="7"/>
                  <a:pt x="6" y="6"/>
                  <a:pt x="9" y="6"/>
                </a:cubicBezTo>
                <a:cubicBezTo>
                  <a:pt x="18" y="4"/>
                  <a:pt x="27" y="2"/>
                  <a:pt x="36" y="0"/>
                </a:cubicBezTo>
                <a:cubicBezTo>
                  <a:pt x="43" y="6"/>
                  <a:pt x="52" y="6"/>
                  <a:pt x="61" y="5"/>
                </a:cubicBezTo>
                <a:cubicBezTo>
                  <a:pt x="64" y="5"/>
                  <a:pt x="66" y="4"/>
                  <a:pt x="69" y="4"/>
                </a:cubicBezTo>
                <a:close/>
              </a:path>
            </a:pathLst>
          </a:custGeom>
          <a:solidFill>
            <a:srgbClr val="E747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60" name="Freeform 19"/>
          <p:cNvSpPr>
            <a:spLocks/>
          </p:cNvSpPr>
          <p:nvPr/>
        </p:nvSpPr>
        <p:spPr bwMode="auto">
          <a:xfrm>
            <a:off x="4013200" y="3651251"/>
            <a:ext cx="419100" cy="1120775"/>
          </a:xfrm>
          <a:custGeom>
            <a:avLst/>
            <a:gdLst>
              <a:gd name="T0" fmla="*/ 139 w 143"/>
              <a:gd name="T1" fmla="*/ 249 h 384"/>
              <a:gd name="T2" fmla="*/ 138 w 143"/>
              <a:gd name="T3" fmla="*/ 270 h 384"/>
              <a:gd name="T4" fmla="*/ 135 w 143"/>
              <a:gd name="T5" fmla="*/ 323 h 384"/>
              <a:gd name="T6" fmla="*/ 135 w 143"/>
              <a:gd name="T7" fmla="*/ 325 h 384"/>
              <a:gd name="T8" fmla="*/ 132 w 143"/>
              <a:gd name="T9" fmla="*/ 367 h 384"/>
              <a:gd name="T10" fmla="*/ 132 w 143"/>
              <a:gd name="T11" fmla="*/ 370 h 384"/>
              <a:gd name="T12" fmla="*/ 127 w 143"/>
              <a:gd name="T13" fmla="*/ 377 h 384"/>
              <a:gd name="T14" fmla="*/ 124 w 143"/>
              <a:gd name="T15" fmla="*/ 379 h 384"/>
              <a:gd name="T16" fmla="*/ 123 w 143"/>
              <a:gd name="T17" fmla="*/ 379 h 384"/>
              <a:gd name="T18" fmla="*/ 96 w 143"/>
              <a:gd name="T19" fmla="*/ 381 h 384"/>
              <a:gd name="T20" fmla="*/ 95 w 143"/>
              <a:gd name="T21" fmla="*/ 380 h 384"/>
              <a:gd name="T22" fmla="*/ 87 w 143"/>
              <a:gd name="T23" fmla="*/ 368 h 384"/>
              <a:gd name="T24" fmla="*/ 87 w 143"/>
              <a:gd name="T25" fmla="*/ 367 h 384"/>
              <a:gd name="T26" fmla="*/ 85 w 143"/>
              <a:gd name="T27" fmla="*/ 365 h 384"/>
              <a:gd name="T28" fmla="*/ 80 w 143"/>
              <a:gd name="T29" fmla="*/ 338 h 384"/>
              <a:gd name="T30" fmla="*/ 75 w 143"/>
              <a:gd name="T31" fmla="*/ 297 h 384"/>
              <a:gd name="T32" fmla="*/ 72 w 143"/>
              <a:gd name="T33" fmla="*/ 255 h 384"/>
              <a:gd name="T34" fmla="*/ 72 w 143"/>
              <a:gd name="T35" fmla="*/ 213 h 384"/>
              <a:gd name="T36" fmla="*/ 73 w 143"/>
              <a:gd name="T37" fmla="*/ 194 h 384"/>
              <a:gd name="T38" fmla="*/ 72 w 143"/>
              <a:gd name="T39" fmla="*/ 190 h 384"/>
              <a:gd name="T40" fmla="*/ 63 w 143"/>
              <a:gd name="T41" fmla="*/ 149 h 384"/>
              <a:gd name="T42" fmla="*/ 63 w 143"/>
              <a:gd name="T43" fmla="*/ 149 h 384"/>
              <a:gd name="T44" fmla="*/ 62 w 143"/>
              <a:gd name="T45" fmla="*/ 142 h 384"/>
              <a:gd name="T46" fmla="*/ 57 w 143"/>
              <a:gd name="T47" fmla="*/ 117 h 384"/>
              <a:gd name="T48" fmla="*/ 55 w 143"/>
              <a:gd name="T49" fmla="*/ 97 h 384"/>
              <a:gd name="T50" fmla="*/ 52 w 143"/>
              <a:gd name="T51" fmla="*/ 75 h 384"/>
              <a:gd name="T52" fmla="*/ 49 w 143"/>
              <a:gd name="T53" fmla="*/ 49 h 384"/>
              <a:gd name="T54" fmla="*/ 47 w 143"/>
              <a:gd name="T55" fmla="*/ 35 h 384"/>
              <a:gd name="T56" fmla="*/ 44 w 143"/>
              <a:gd name="T57" fmla="*/ 33 h 384"/>
              <a:gd name="T58" fmla="*/ 26 w 143"/>
              <a:gd name="T59" fmla="*/ 28 h 384"/>
              <a:gd name="T60" fmla="*/ 1 w 143"/>
              <a:gd name="T61" fmla="*/ 11 h 384"/>
              <a:gd name="T62" fmla="*/ 0 w 143"/>
              <a:gd name="T63" fmla="*/ 9 h 384"/>
              <a:gd name="T64" fmla="*/ 2 w 143"/>
              <a:gd name="T65" fmla="*/ 9 h 384"/>
              <a:gd name="T66" fmla="*/ 10 w 143"/>
              <a:gd name="T67" fmla="*/ 10 h 384"/>
              <a:gd name="T68" fmla="*/ 14 w 143"/>
              <a:gd name="T69" fmla="*/ 10 h 384"/>
              <a:gd name="T70" fmla="*/ 19 w 143"/>
              <a:gd name="T71" fmla="*/ 12 h 384"/>
              <a:gd name="T72" fmla="*/ 25 w 143"/>
              <a:gd name="T73" fmla="*/ 12 h 384"/>
              <a:gd name="T74" fmla="*/ 62 w 143"/>
              <a:gd name="T75" fmla="*/ 13 h 384"/>
              <a:gd name="T76" fmla="*/ 94 w 143"/>
              <a:gd name="T77" fmla="*/ 10 h 384"/>
              <a:gd name="T78" fmla="*/ 130 w 143"/>
              <a:gd name="T79" fmla="*/ 3 h 384"/>
              <a:gd name="T80" fmla="*/ 138 w 143"/>
              <a:gd name="T81" fmla="*/ 0 h 384"/>
              <a:gd name="T82" fmla="*/ 139 w 143"/>
              <a:gd name="T83" fmla="*/ 0 h 384"/>
              <a:gd name="T84" fmla="*/ 140 w 143"/>
              <a:gd name="T85" fmla="*/ 56 h 384"/>
              <a:gd name="T86" fmla="*/ 141 w 143"/>
              <a:gd name="T87" fmla="*/ 123 h 384"/>
              <a:gd name="T88" fmla="*/ 143 w 143"/>
              <a:gd name="T89" fmla="*/ 182 h 384"/>
              <a:gd name="T90" fmla="*/ 141 w 143"/>
              <a:gd name="T91" fmla="*/ 212 h 384"/>
              <a:gd name="T92" fmla="*/ 139 w 143"/>
              <a:gd name="T93" fmla="*/ 2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3" h="384">
                <a:moveTo>
                  <a:pt x="139" y="249"/>
                </a:moveTo>
                <a:cubicBezTo>
                  <a:pt x="139" y="256"/>
                  <a:pt x="138" y="263"/>
                  <a:pt x="138" y="270"/>
                </a:cubicBezTo>
                <a:cubicBezTo>
                  <a:pt x="137" y="288"/>
                  <a:pt x="136" y="306"/>
                  <a:pt x="135" y="323"/>
                </a:cubicBezTo>
                <a:cubicBezTo>
                  <a:pt x="135" y="324"/>
                  <a:pt x="135" y="324"/>
                  <a:pt x="135" y="325"/>
                </a:cubicBezTo>
                <a:cubicBezTo>
                  <a:pt x="134" y="339"/>
                  <a:pt x="133" y="353"/>
                  <a:pt x="132" y="367"/>
                </a:cubicBezTo>
                <a:cubicBezTo>
                  <a:pt x="132" y="368"/>
                  <a:pt x="132" y="369"/>
                  <a:pt x="132" y="370"/>
                </a:cubicBezTo>
                <a:cubicBezTo>
                  <a:pt x="132" y="374"/>
                  <a:pt x="131" y="376"/>
                  <a:pt x="127" y="377"/>
                </a:cubicBezTo>
                <a:cubicBezTo>
                  <a:pt x="126" y="377"/>
                  <a:pt x="124" y="378"/>
                  <a:pt x="124" y="379"/>
                </a:cubicBezTo>
                <a:cubicBezTo>
                  <a:pt x="123" y="379"/>
                  <a:pt x="123" y="379"/>
                  <a:pt x="123" y="379"/>
                </a:cubicBezTo>
                <a:cubicBezTo>
                  <a:pt x="114" y="382"/>
                  <a:pt x="105" y="384"/>
                  <a:pt x="96" y="381"/>
                </a:cubicBezTo>
                <a:cubicBezTo>
                  <a:pt x="95" y="381"/>
                  <a:pt x="95" y="380"/>
                  <a:pt x="95" y="380"/>
                </a:cubicBezTo>
                <a:cubicBezTo>
                  <a:pt x="89" y="379"/>
                  <a:pt x="88" y="373"/>
                  <a:pt x="87" y="368"/>
                </a:cubicBezTo>
                <a:cubicBezTo>
                  <a:pt x="87" y="368"/>
                  <a:pt x="87" y="368"/>
                  <a:pt x="87" y="367"/>
                </a:cubicBezTo>
                <a:cubicBezTo>
                  <a:pt x="86" y="367"/>
                  <a:pt x="86" y="366"/>
                  <a:pt x="85" y="365"/>
                </a:cubicBezTo>
                <a:cubicBezTo>
                  <a:pt x="83" y="356"/>
                  <a:pt x="81" y="347"/>
                  <a:pt x="80" y="338"/>
                </a:cubicBezTo>
                <a:cubicBezTo>
                  <a:pt x="78" y="325"/>
                  <a:pt x="76" y="311"/>
                  <a:pt x="75" y="297"/>
                </a:cubicBezTo>
                <a:cubicBezTo>
                  <a:pt x="74" y="283"/>
                  <a:pt x="73" y="269"/>
                  <a:pt x="72" y="255"/>
                </a:cubicBezTo>
                <a:cubicBezTo>
                  <a:pt x="72" y="241"/>
                  <a:pt x="72" y="227"/>
                  <a:pt x="72" y="213"/>
                </a:cubicBezTo>
                <a:cubicBezTo>
                  <a:pt x="72" y="207"/>
                  <a:pt x="72" y="200"/>
                  <a:pt x="73" y="194"/>
                </a:cubicBezTo>
                <a:cubicBezTo>
                  <a:pt x="73" y="193"/>
                  <a:pt x="73" y="191"/>
                  <a:pt x="72" y="190"/>
                </a:cubicBezTo>
                <a:cubicBezTo>
                  <a:pt x="69" y="177"/>
                  <a:pt x="65" y="163"/>
                  <a:pt x="63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4" y="147"/>
                  <a:pt x="63" y="144"/>
                  <a:pt x="62" y="142"/>
                </a:cubicBezTo>
                <a:cubicBezTo>
                  <a:pt x="60" y="134"/>
                  <a:pt x="59" y="125"/>
                  <a:pt x="57" y="117"/>
                </a:cubicBezTo>
                <a:cubicBezTo>
                  <a:pt x="56" y="110"/>
                  <a:pt x="56" y="103"/>
                  <a:pt x="55" y="97"/>
                </a:cubicBezTo>
                <a:cubicBezTo>
                  <a:pt x="54" y="90"/>
                  <a:pt x="53" y="82"/>
                  <a:pt x="52" y="75"/>
                </a:cubicBezTo>
                <a:cubicBezTo>
                  <a:pt x="51" y="66"/>
                  <a:pt x="50" y="58"/>
                  <a:pt x="49" y="49"/>
                </a:cubicBezTo>
                <a:cubicBezTo>
                  <a:pt x="48" y="44"/>
                  <a:pt x="47" y="39"/>
                  <a:pt x="47" y="35"/>
                </a:cubicBezTo>
                <a:cubicBezTo>
                  <a:pt x="47" y="33"/>
                  <a:pt x="45" y="33"/>
                  <a:pt x="44" y="33"/>
                </a:cubicBezTo>
                <a:cubicBezTo>
                  <a:pt x="38" y="32"/>
                  <a:pt x="32" y="30"/>
                  <a:pt x="26" y="28"/>
                </a:cubicBezTo>
                <a:cubicBezTo>
                  <a:pt x="17" y="24"/>
                  <a:pt x="8" y="19"/>
                  <a:pt x="1" y="11"/>
                </a:cubicBezTo>
                <a:cubicBezTo>
                  <a:pt x="1" y="10"/>
                  <a:pt x="0" y="10"/>
                  <a:pt x="0" y="9"/>
                </a:cubicBezTo>
                <a:cubicBezTo>
                  <a:pt x="1" y="8"/>
                  <a:pt x="2" y="9"/>
                  <a:pt x="2" y="9"/>
                </a:cubicBezTo>
                <a:cubicBezTo>
                  <a:pt x="5" y="9"/>
                  <a:pt x="7" y="10"/>
                  <a:pt x="10" y="10"/>
                </a:cubicBezTo>
                <a:cubicBezTo>
                  <a:pt x="11" y="11"/>
                  <a:pt x="13" y="9"/>
                  <a:pt x="14" y="10"/>
                </a:cubicBezTo>
                <a:cubicBezTo>
                  <a:pt x="16" y="12"/>
                  <a:pt x="18" y="11"/>
                  <a:pt x="19" y="12"/>
                </a:cubicBezTo>
                <a:cubicBezTo>
                  <a:pt x="21" y="12"/>
                  <a:pt x="23" y="12"/>
                  <a:pt x="25" y="12"/>
                </a:cubicBezTo>
                <a:cubicBezTo>
                  <a:pt x="37" y="12"/>
                  <a:pt x="50" y="14"/>
                  <a:pt x="62" y="13"/>
                </a:cubicBezTo>
                <a:cubicBezTo>
                  <a:pt x="73" y="13"/>
                  <a:pt x="84" y="12"/>
                  <a:pt x="94" y="10"/>
                </a:cubicBezTo>
                <a:cubicBezTo>
                  <a:pt x="106" y="8"/>
                  <a:pt x="118" y="6"/>
                  <a:pt x="130" y="3"/>
                </a:cubicBezTo>
                <a:cubicBezTo>
                  <a:pt x="132" y="2"/>
                  <a:pt x="135" y="1"/>
                  <a:pt x="138" y="0"/>
                </a:cubicBezTo>
                <a:cubicBezTo>
                  <a:pt x="138" y="0"/>
                  <a:pt x="139" y="0"/>
                  <a:pt x="139" y="0"/>
                </a:cubicBezTo>
                <a:cubicBezTo>
                  <a:pt x="140" y="19"/>
                  <a:pt x="140" y="38"/>
                  <a:pt x="140" y="56"/>
                </a:cubicBezTo>
                <a:cubicBezTo>
                  <a:pt x="141" y="79"/>
                  <a:pt x="141" y="101"/>
                  <a:pt x="141" y="123"/>
                </a:cubicBezTo>
                <a:cubicBezTo>
                  <a:pt x="142" y="143"/>
                  <a:pt x="142" y="162"/>
                  <a:pt x="143" y="182"/>
                </a:cubicBezTo>
                <a:cubicBezTo>
                  <a:pt x="143" y="192"/>
                  <a:pt x="142" y="202"/>
                  <a:pt x="141" y="212"/>
                </a:cubicBezTo>
                <a:cubicBezTo>
                  <a:pt x="141" y="224"/>
                  <a:pt x="140" y="236"/>
                  <a:pt x="139" y="249"/>
                </a:cubicBezTo>
                <a:close/>
              </a:path>
            </a:pathLst>
          </a:custGeom>
          <a:solidFill>
            <a:srgbClr val="2B4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61" name="Freeform 20"/>
          <p:cNvSpPr>
            <a:spLocks/>
          </p:cNvSpPr>
          <p:nvPr/>
        </p:nvSpPr>
        <p:spPr bwMode="auto">
          <a:xfrm>
            <a:off x="3954463" y="4748213"/>
            <a:ext cx="234950" cy="93663"/>
          </a:xfrm>
          <a:custGeom>
            <a:avLst/>
            <a:gdLst>
              <a:gd name="T0" fmla="*/ 6 w 80"/>
              <a:gd name="T1" fmla="*/ 1 h 32"/>
              <a:gd name="T2" fmla="*/ 29 w 80"/>
              <a:gd name="T3" fmla="*/ 1 h 32"/>
              <a:gd name="T4" fmla="*/ 35 w 80"/>
              <a:gd name="T5" fmla="*/ 0 h 32"/>
              <a:gd name="T6" fmla="*/ 65 w 80"/>
              <a:gd name="T7" fmla="*/ 2 h 32"/>
              <a:gd name="T8" fmla="*/ 79 w 80"/>
              <a:gd name="T9" fmla="*/ 11 h 32"/>
              <a:gd name="T10" fmla="*/ 78 w 80"/>
              <a:gd name="T11" fmla="*/ 14 h 32"/>
              <a:gd name="T12" fmla="*/ 17 w 80"/>
              <a:gd name="T13" fmla="*/ 32 h 32"/>
              <a:gd name="T14" fmla="*/ 14 w 80"/>
              <a:gd name="T15" fmla="*/ 32 h 32"/>
              <a:gd name="T16" fmla="*/ 3 w 80"/>
              <a:gd name="T17" fmla="*/ 28 h 32"/>
              <a:gd name="T18" fmla="*/ 1 w 80"/>
              <a:gd name="T19" fmla="*/ 25 h 32"/>
              <a:gd name="T20" fmla="*/ 6 w 80"/>
              <a:gd name="T21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32">
                <a:moveTo>
                  <a:pt x="6" y="1"/>
                </a:moveTo>
                <a:cubicBezTo>
                  <a:pt x="14" y="3"/>
                  <a:pt x="22" y="2"/>
                  <a:pt x="29" y="1"/>
                </a:cubicBezTo>
                <a:cubicBezTo>
                  <a:pt x="31" y="0"/>
                  <a:pt x="33" y="1"/>
                  <a:pt x="35" y="0"/>
                </a:cubicBezTo>
                <a:cubicBezTo>
                  <a:pt x="45" y="1"/>
                  <a:pt x="55" y="1"/>
                  <a:pt x="65" y="2"/>
                </a:cubicBezTo>
                <a:cubicBezTo>
                  <a:pt x="71" y="2"/>
                  <a:pt x="76" y="6"/>
                  <a:pt x="79" y="11"/>
                </a:cubicBezTo>
                <a:cubicBezTo>
                  <a:pt x="80" y="13"/>
                  <a:pt x="80" y="13"/>
                  <a:pt x="78" y="14"/>
                </a:cubicBezTo>
                <a:cubicBezTo>
                  <a:pt x="58" y="20"/>
                  <a:pt x="38" y="26"/>
                  <a:pt x="17" y="32"/>
                </a:cubicBezTo>
                <a:cubicBezTo>
                  <a:pt x="16" y="32"/>
                  <a:pt x="15" y="32"/>
                  <a:pt x="14" y="32"/>
                </a:cubicBezTo>
                <a:cubicBezTo>
                  <a:pt x="10" y="31"/>
                  <a:pt x="6" y="29"/>
                  <a:pt x="3" y="28"/>
                </a:cubicBezTo>
                <a:cubicBezTo>
                  <a:pt x="0" y="28"/>
                  <a:pt x="0" y="27"/>
                  <a:pt x="1" y="25"/>
                </a:cubicBezTo>
                <a:cubicBezTo>
                  <a:pt x="3" y="17"/>
                  <a:pt x="4" y="9"/>
                  <a:pt x="6" y="1"/>
                </a:cubicBezTo>
                <a:close/>
              </a:path>
            </a:pathLst>
          </a:custGeom>
          <a:solidFill>
            <a:srgbClr val="1720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62" name="Freeform 21"/>
          <p:cNvSpPr>
            <a:spLocks/>
          </p:cNvSpPr>
          <p:nvPr/>
        </p:nvSpPr>
        <p:spPr bwMode="auto">
          <a:xfrm>
            <a:off x="4276725" y="4756151"/>
            <a:ext cx="233363" cy="93663"/>
          </a:xfrm>
          <a:custGeom>
            <a:avLst/>
            <a:gdLst>
              <a:gd name="T0" fmla="*/ 6 w 80"/>
              <a:gd name="T1" fmla="*/ 2 h 32"/>
              <a:gd name="T2" fmla="*/ 7 w 80"/>
              <a:gd name="T3" fmla="*/ 2 h 32"/>
              <a:gd name="T4" fmla="*/ 32 w 80"/>
              <a:gd name="T5" fmla="*/ 0 h 32"/>
              <a:gd name="T6" fmla="*/ 34 w 80"/>
              <a:gd name="T7" fmla="*/ 0 h 32"/>
              <a:gd name="T8" fmla="*/ 63 w 80"/>
              <a:gd name="T9" fmla="*/ 1 h 32"/>
              <a:gd name="T10" fmla="*/ 80 w 80"/>
              <a:gd name="T11" fmla="*/ 13 h 32"/>
              <a:gd name="T12" fmla="*/ 32 w 80"/>
              <a:gd name="T13" fmla="*/ 27 h 32"/>
              <a:gd name="T14" fmla="*/ 18 w 80"/>
              <a:gd name="T15" fmla="*/ 31 h 32"/>
              <a:gd name="T16" fmla="*/ 13 w 80"/>
              <a:gd name="T17" fmla="*/ 31 h 32"/>
              <a:gd name="T18" fmla="*/ 2 w 80"/>
              <a:gd name="T19" fmla="*/ 28 h 32"/>
              <a:gd name="T20" fmla="*/ 0 w 80"/>
              <a:gd name="T21" fmla="*/ 25 h 32"/>
              <a:gd name="T22" fmla="*/ 6 w 80"/>
              <a:gd name="T23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32">
                <a:moveTo>
                  <a:pt x="6" y="2"/>
                </a:moveTo>
                <a:cubicBezTo>
                  <a:pt x="6" y="2"/>
                  <a:pt x="6" y="1"/>
                  <a:pt x="7" y="2"/>
                </a:cubicBezTo>
                <a:cubicBezTo>
                  <a:pt x="15" y="4"/>
                  <a:pt x="24" y="2"/>
                  <a:pt x="32" y="0"/>
                </a:cubicBezTo>
                <a:cubicBezTo>
                  <a:pt x="33" y="0"/>
                  <a:pt x="33" y="0"/>
                  <a:pt x="34" y="0"/>
                </a:cubicBezTo>
                <a:cubicBezTo>
                  <a:pt x="43" y="0"/>
                  <a:pt x="53" y="0"/>
                  <a:pt x="63" y="1"/>
                </a:cubicBezTo>
                <a:cubicBezTo>
                  <a:pt x="70" y="1"/>
                  <a:pt x="77" y="6"/>
                  <a:pt x="80" y="13"/>
                </a:cubicBezTo>
                <a:cubicBezTo>
                  <a:pt x="64" y="18"/>
                  <a:pt x="48" y="22"/>
                  <a:pt x="32" y="27"/>
                </a:cubicBezTo>
                <a:cubicBezTo>
                  <a:pt x="27" y="28"/>
                  <a:pt x="23" y="30"/>
                  <a:pt x="18" y="31"/>
                </a:cubicBezTo>
                <a:cubicBezTo>
                  <a:pt x="16" y="32"/>
                  <a:pt x="15" y="32"/>
                  <a:pt x="13" y="31"/>
                </a:cubicBezTo>
                <a:cubicBezTo>
                  <a:pt x="9" y="30"/>
                  <a:pt x="6" y="29"/>
                  <a:pt x="2" y="28"/>
                </a:cubicBezTo>
                <a:cubicBezTo>
                  <a:pt x="0" y="27"/>
                  <a:pt x="0" y="27"/>
                  <a:pt x="0" y="25"/>
                </a:cubicBezTo>
                <a:cubicBezTo>
                  <a:pt x="2" y="17"/>
                  <a:pt x="4" y="10"/>
                  <a:pt x="6" y="2"/>
                </a:cubicBezTo>
                <a:close/>
              </a:path>
            </a:pathLst>
          </a:custGeom>
          <a:solidFill>
            <a:srgbClr val="1720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63" name="Freeform 22"/>
          <p:cNvSpPr>
            <a:spLocks/>
          </p:cNvSpPr>
          <p:nvPr/>
        </p:nvSpPr>
        <p:spPr bwMode="auto">
          <a:xfrm>
            <a:off x="4057650" y="2343151"/>
            <a:ext cx="298450" cy="366713"/>
          </a:xfrm>
          <a:custGeom>
            <a:avLst/>
            <a:gdLst>
              <a:gd name="T0" fmla="*/ 100 w 102"/>
              <a:gd name="T1" fmla="*/ 24 h 126"/>
              <a:gd name="T2" fmla="*/ 98 w 102"/>
              <a:gd name="T3" fmla="*/ 40 h 126"/>
              <a:gd name="T4" fmla="*/ 95 w 102"/>
              <a:gd name="T5" fmla="*/ 48 h 126"/>
              <a:gd name="T6" fmla="*/ 81 w 102"/>
              <a:gd name="T7" fmla="*/ 104 h 126"/>
              <a:gd name="T8" fmla="*/ 66 w 102"/>
              <a:gd name="T9" fmla="*/ 119 h 126"/>
              <a:gd name="T10" fmla="*/ 52 w 102"/>
              <a:gd name="T11" fmla="*/ 125 h 126"/>
              <a:gd name="T12" fmla="*/ 26 w 102"/>
              <a:gd name="T13" fmla="*/ 112 h 126"/>
              <a:gd name="T14" fmla="*/ 13 w 102"/>
              <a:gd name="T15" fmla="*/ 87 h 126"/>
              <a:gd name="T16" fmla="*/ 8 w 102"/>
              <a:gd name="T17" fmla="*/ 78 h 126"/>
              <a:gd name="T18" fmla="*/ 7 w 102"/>
              <a:gd name="T19" fmla="*/ 75 h 126"/>
              <a:gd name="T20" fmla="*/ 0 w 102"/>
              <a:gd name="T21" fmla="*/ 54 h 126"/>
              <a:gd name="T22" fmla="*/ 5 w 102"/>
              <a:gd name="T23" fmla="*/ 29 h 126"/>
              <a:gd name="T24" fmla="*/ 20 w 102"/>
              <a:gd name="T25" fmla="*/ 18 h 126"/>
              <a:gd name="T26" fmla="*/ 23 w 102"/>
              <a:gd name="T27" fmla="*/ 16 h 126"/>
              <a:gd name="T28" fmla="*/ 37 w 102"/>
              <a:gd name="T29" fmla="*/ 1 h 126"/>
              <a:gd name="T30" fmla="*/ 49 w 102"/>
              <a:gd name="T31" fmla="*/ 3 h 126"/>
              <a:gd name="T32" fmla="*/ 64 w 102"/>
              <a:gd name="T33" fmla="*/ 5 h 126"/>
              <a:gd name="T34" fmla="*/ 79 w 102"/>
              <a:gd name="T35" fmla="*/ 10 h 126"/>
              <a:gd name="T36" fmla="*/ 90 w 102"/>
              <a:gd name="T37" fmla="*/ 18 h 126"/>
              <a:gd name="T38" fmla="*/ 100 w 102"/>
              <a:gd name="T39" fmla="*/ 2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2" h="126">
                <a:moveTo>
                  <a:pt x="100" y="24"/>
                </a:moveTo>
                <a:cubicBezTo>
                  <a:pt x="102" y="29"/>
                  <a:pt x="101" y="35"/>
                  <a:pt x="98" y="40"/>
                </a:cubicBezTo>
                <a:cubicBezTo>
                  <a:pt x="96" y="42"/>
                  <a:pt x="95" y="45"/>
                  <a:pt x="95" y="48"/>
                </a:cubicBezTo>
                <a:cubicBezTo>
                  <a:pt x="96" y="68"/>
                  <a:pt x="92" y="87"/>
                  <a:pt x="81" y="104"/>
                </a:cubicBezTo>
                <a:cubicBezTo>
                  <a:pt x="77" y="110"/>
                  <a:pt x="72" y="115"/>
                  <a:pt x="66" y="119"/>
                </a:cubicBezTo>
                <a:cubicBezTo>
                  <a:pt x="62" y="123"/>
                  <a:pt x="57" y="124"/>
                  <a:pt x="52" y="125"/>
                </a:cubicBezTo>
                <a:cubicBezTo>
                  <a:pt x="41" y="126"/>
                  <a:pt x="33" y="121"/>
                  <a:pt x="26" y="112"/>
                </a:cubicBezTo>
                <a:cubicBezTo>
                  <a:pt x="20" y="105"/>
                  <a:pt x="16" y="96"/>
                  <a:pt x="13" y="87"/>
                </a:cubicBezTo>
                <a:cubicBezTo>
                  <a:pt x="12" y="84"/>
                  <a:pt x="10" y="81"/>
                  <a:pt x="8" y="78"/>
                </a:cubicBezTo>
                <a:cubicBezTo>
                  <a:pt x="8" y="77"/>
                  <a:pt x="7" y="76"/>
                  <a:pt x="7" y="75"/>
                </a:cubicBezTo>
                <a:cubicBezTo>
                  <a:pt x="4" y="68"/>
                  <a:pt x="1" y="62"/>
                  <a:pt x="0" y="54"/>
                </a:cubicBezTo>
                <a:cubicBezTo>
                  <a:pt x="0" y="45"/>
                  <a:pt x="1" y="37"/>
                  <a:pt x="5" y="29"/>
                </a:cubicBezTo>
                <a:cubicBezTo>
                  <a:pt x="9" y="23"/>
                  <a:pt x="14" y="20"/>
                  <a:pt x="20" y="18"/>
                </a:cubicBezTo>
                <a:cubicBezTo>
                  <a:pt x="22" y="18"/>
                  <a:pt x="22" y="17"/>
                  <a:pt x="23" y="16"/>
                </a:cubicBezTo>
                <a:cubicBezTo>
                  <a:pt x="25" y="8"/>
                  <a:pt x="30" y="4"/>
                  <a:pt x="37" y="1"/>
                </a:cubicBezTo>
                <a:cubicBezTo>
                  <a:pt x="41" y="0"/>
                  <a:pt x="45" y="0"/>
                  <a:pt x="49" y="3"/>
                </a:cubicBezTo>
                <a:cubicBezTo>
                  <a:pt x="53" y="7"/>
                  <a:pt x="58" y="8"/>
                  <a:pt x="64" y="5"/>
                </a:cubicBezTo>
                <a:cubicBezTo>
                  <a:pt x="70" y="2"/>
                  <a:pt x="76" y="4"/>
                  <a:pt x="79" y="10"/>
                </a:cubicBezTo>
                <a:cubicBezTo>
                  <a:pt x="81" y="15"/>
                  <a:pt x="85" y="17"/>
                  <a:pt x="90" y="18"/>
                </a:cubicBezTo>
                <a:cubicBezTo>
                  <a:pt x="94" y="19"/>
                  <a:pt x="97" y="21"/>
                  <a:pt x="100" y="24"/>
                </a:cubicBezTo>
                <a:close/>
              </a:path>
            </a:pathLst>
          </a:custGeom>
          <a:solidFill>
            <a:srgbClr val="3D19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64" name="Freeform 23"/>
          <p:cNvSpPr>
            <a:spLocks/>
          </p:cNvSpPr>
          <p:nvPr/>
        </p:nvSpPr>
        <p:spPr bwMode="auto">
          <a:xfrm>
            <a:off x="4267200" y="3011488"/>
            <a:ext cx="561975" cy="274638"/>
          </a:xfrm>
          <a:custGeom>
            <a:avLst/>
            <a:gdLst>
              <a:gd name="T0" fmla="*/ 99 w 192"/>
              <a:gd name="T1" fmla="*/ 90 h 94"/>
              <a:gd name="T2" fmla="*/ 63 w 192"/>
              <a:gd name="T3" fmla="*/ 83 h 94"/>
              <a:gd name="T4" fmla="*/ 53 w 192"/>
              <a:gd name="T5" fmla="*/ 81 h 94"/>
              <a:gd name="T6" fmla="*/ 51 w 192"/>
              <a:gd name="T7" fmla="*/ 81 h 94"/>
              <a:gd name="T8" fmla="*/ 49 w 192"/>
              <a:gd name="T9" fmla="*/ 80 h 94"/>
              <a:gd name="T10" fmla="*/ 29 w 192"/>
              <a:gd name="T11" fmla="*/ 75 h 94"/>
              <a:gd name="T12" fmla="*/ 7 w 192"/>
              <a:gd name="T13" fmla="*/ 66 h 94"/>
              <a:gd name="T14" fmla="*/ 6 w 192"/>
              <a:gd name="T15" fmla="*/ 63 h 94"/>
              <a:gd name="T16" fmla="*/ 9 w 192"/>
              <a:gd name="T17" fmla="*/ 62 h 94"/>
              <a:gd name="T18" fmla="*/ 4 w 192"/>
              <a:gd name="T19" fmla="*/ 57 h 94"/>
              <a:gd name="T20" fmla="*/ 1 w 192"/>
              <a:gd name="T21" fmla="*/ 54 h 94"/>
              <a:gd name="T22" fmla="*/ 2 w 192"/>
              <a:gd name="T23" fmla="*/ 51 h 94"/>
              <a:gd name="T24" fmla="*/ 4 w 192"/>
              <a:gd name="T25" fmla="*/ 52 h 94"/>
              <a:gd name="T26" fmla="*/ 7 w 192"/>
              <a:gd name="T27" fmla="*/ 52 h 94"/>
              <a:gd name="T28" fmla="*/ 3 w 192"/>
              <a:gd name="T29" fmla="*/ 47 h 94"/>
              <a:gd name="T30" fmla="*/ 3 w 192"/>
              <a:gd name="T31" fmla="*/ 43 h 94"/>
              <a:gd name="T32" fmla="*/ 7 w 192"/>
              <a:gd name="T33" fmla="*/ 44 h 94"/>
              <a:gd name="T34" fmla="*/ 21 w 192"/>
              <a:gd name="T35" fmla="*/ 52 h 94"/>
              <a:gd name="T36" fmla="*/ 11 w 192"/>
              <a:gd name="T37" fmla="*/ 43 h 94"/>
              <a:gd name="T38" fmla="*/ 9 w 192"/>
              <a:gd name="T39" fmla="*/ 39 h 94"/>
              <a:gd name="T40" fmla="*/ 14 w 192"/>
              <a:gd name="T41" fmla="*/ 40 h 94"/>
              <a:gd name="T42" fmla="*/ 33 w 192"/>
              <a:gd name="T43" fmla="*/ 52 h 94"/>
              <a:gd name="T44" fmla="*/ 31 w 192"/>
              <a:gd name="T45" fmla="*/ 48 h 94"/>
              <a:gd name="T46" fmla="*/ 31 w 192"/>
              <a:gd name="T47" fmla="*/ 44 h 94"/>
              <a:gd name="T48" fmla="*/ 32 w 192"/>
              <a:gd name="T49" fmla="*/ 43 h 94"/>
              <a:gd name="T50" fmla="*/ 47 w 192"/>
              <a:gd name="T51" fmla="*/ 60 h 94"/>
              <a:gd name="T52" fmla="*/ 51 w 192"/>
              <a:gd name="T53" fmla="*/ 67 h 94"/>
              <a:gd name="T54" fmla="*/ 73 w 192"/>
              <a:gd name="T55" fmla="*/ 65 h 94"/>
              <a:gd name="T56" fmla="*/ 97 w 192"/>
              <a:gd name="T57" fmla="*/ 61 h 94"/>
              <a:gd name="T58" fmla="*/ 100 w 192"/>
              <a:gd name="T59" fmla="*/ 60 h 94"/>
              <a:gd name="T60" fmla="*/ 98 w 192"/>
              <a:gd name="T61" fmla="*/ 58 h 94"/>
              <a:gd name="T62" fmla="*/ 79 w 192"/>
              <a:gd name="T63" fmla="*/ 39 h 94"/>
              <a:gd name="T64" fmla="*/ 79 w 192"/>
              <a:gd name="T65" fmla="*/ 38 h 94"/>
              <a:gd name="T66" fmla="*/ 80 w 192"/>
              <a:gd name="T67" fmla="*/ 38 h 94"/>
              <a:gd name="T68" fmla="*/ 84 w 192"/>
              <a:gd name="T69" fmla="*/ 41 h 94"/>
              <a:gd name="T70" fmla="*/ 102 w 192"/>
              <a:gd name="T71" fmla="*/ 58 h 94"/>
              <a:gd name="T72" fmla="*/ 110 w 192"/>
              <a:gd name="T73" fmla="*/ 66 h 94"/>
              <a:gd name="T74" fmla="*/ 121 w 192"/>
              <a:gd name="T75" fmla="*/ 74 h 94"/>
              <a:gd name="T76" fmla="*/ 137 w 192"/>
              <a:gd name="T77" fmla="*/ 73 h 94"/>
              <a:gd name="T78" fmla="*/ 155 w 192"/>
              <a:gd name="T79" fmla="*/ 60 h 94"/>
              <a:gd name="T80" fmla="*/ 172 w 192"/>
              <a:gd name="T81" fmla="*/ 36 h 94"/>
              <a:gd name="T82" fmla="*/ 184 w 192"/>
              <a:gd name="T83" fmla="*/ 13 h 94"/>
              <a:gd name="T84" fmla="*/ 191 w 192"/>
              <a:gd name="T85" fmla="*/ 1 h 94"/>
              <a:gd name="T86" fmla="*/ 192 w 192"/>
              <a:gd name="T87" fmla="*/ 1 h 94"/>
              <a:gd name="T88" fmla="*/ 189 w 192"/>
              <a:gd name="T89" fmla="*/ 14 h 94"/>
              <a:gd name="T90" fmla="*/ 187 w 192"/>
              <a:gd name="T91" fmla="*/ 26 h 94"/>
              <a:gd name="T92" fmla="*/ 184 w 192"/>
              <a:gd name="T93" fmla="*/ 45 h 94"/>
              <a:gd name="T94" fmla="*/ 180 w 192"/>
              <a:gd name="T95" fmla="*/ 66 h 94"/>
              <a:gd name="T96" fmla="*/ 178 w 192"/>
              <a:gd name="T97" fmla="*/ 75 h 94"/>
              <a:gd name="T98" fmla="*/ 170 w 192"/>
              <a:gd name="T99" fmla="*/ 83 h 94"/>
              <a:gd name="T100" fmla="*/ 161 w 192"/>
              <a:gd name="T101" fmla="*/ 88 h 94"/>
              <a:gd name="T102" fmla="*/ 160 w 192"/>
              <a:gd name="T103" fmla="*/ 89 h 94"/>
              <a:gd name="T104" fmla="*/ 135 w 192"/>
              <a:gd name="T105" fmla="*/ 93 h 94"/>
              <a:gd name="T106" fmla="*/ 108 w 192"/>
              <a:gd name="T107" fmla="*/ 92 h 94"/>
              <a:gd name="T108" fmla="*/ 99 w 192"/>
              <a:gd name="T109" fmla="*/ 9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94">
                <a:moveTo>
                  <a:pt x="99" y="90"/>
                </a:moveTo>
                <a:cubicBezTo>
                  <a:pt x="87" y="88"/>
                  <a:pt x="75" y="86"/>
                  <a:pt x="63" y="83"/>
                </a:cubicBezTo>
                <a:cubicBezTo>
                  <a:pt x="60" y="82"/>
                  <a:pt x="56" y="82"/>
                  <a:pt x="53" y="81"/>
                </a:cubicBezTo>
                <a:cubicBezTo>
                  <a:pt x="52" y="81"/>
                  <a:pt x="52" y="81"/>
                  <a:pt x="51" y="81"/>
                </a:cubicBezTo>
                <a:cubicBezTo>
                  <a:pt x="51" y="81"/>
                  <a:pt x="50" y="80"/>
                  <a:pt x="49" y="80"/>
                </a:cubicBezTo>
                <a:cubicBezTo>
                  <a:pt x="43" y="78"/>
                  <a:pt x="36" y="76"/>
                  <a:pt x="29" y="75"/>
                </a:cubicBezTo>
                <a:cubicBezTo>
                  <a:pt x="21" y="74"/>
                  <a:pt x="13" y="71"/>
                  <a:pt x="7" y="66"/>
                </a:cubicBezTo>
                <a:cubicBezTo>
                  <a:pt x="6" y="65"/>
                  <a:pt x="5" y="65"/>
                  <a:pt x="6" y="63"/>
                </a:cubicBezTo>
                <a:cubicBezTo>
                  <a:pt x="6" y="62"/>
                  <a:pt x="8" y="62"/>
                  <a:pt x="9" y="62"/>
                </a:cubicBezTo>
                <a:cubicBezTo>
                  <a:pt x="7" y="60"/>
                  <a:pt x="6" y="59"/>
                  <a:pt x="4" y="57"/>
                </a:cubicBezTo>
                <a:cubicBezTo>
                  <a:pt x="3" y="57"/>
                  <a:pt x="2" y="56"/>
                  <a:pt x="1" y="54"/>
                </a:cubicBezTo>
                <a:cubicBezTo>
                  <a:pt x="1" y="53"/>
                  <a:pt x="0" y="52"/>
                  <a:pt x="2" y="51"/>
                </a:cubicBezTo>
                <a:cubicBezTo>
                  <a:pt x="3" y="51"/>
                  <a:pt x="4" y="51"/>
                  <a:pt x="4" y="52"/>
                </a:cubicBezTo>
                <a:cubicBezTo>
                  <a:pt x="5" y="52"/>
                  <a:pt x="5" y="53"/>
                  <a:pt x="7" y="52"/>
                </a:cubicBezTo>
                <a:cubicBezTo>
                  <a:pt x="5" y="51"/>
                  <a:pt x="4" y="49"/>
                  <a:pt x="3" y="47"/>
                </a:cubicBezTo>
                <a:cubicBezTo>
                  <a:pt x="2" y="46"/>
                  <a:pt x="2" y="45"/>
                  <a:pt x="3" y="43"/>
                </a:cubicBezTo>
                <a:cubicBezTo>
                  <a:pt x="4" y="42"/>
                  <a:pt x="5" y="43"/>
                  <a:pt x="7" y="44"/>
                </a:cubicBezTo>
                <a:cubicBezTo>
                  <a:pt x="11" y="47"/>
                  <a:pt x="16" y="50"/>
                  <a:pt x="21" y="52"/>
                </a:cubicBezTo>
                <a:cubicBezTo>
                  <a:pt x="17" y="49"/>
                  <a:pt x="14" y="47"/>
                  <a:pt x="11" y="43"/>
                </a:cubicBezTo>
                <a:cubicBezTo>
                  <a:pt x="9" y="42"/>
                  <a:pt x="8" y="41"/>
                  <a:pt x="9" y="39"/>
                </a:cubicBezTo>
                <a:cubicBezTo>
                  <a:pt x="11" y="38"/>
                  <a:pt x="12" y="38"/>
                  <a:pt x="14" y="40"/>
                </a:cubicBezTo>
                <a:cubicBezTo>
                  <a:pt x="20" y="44"/>
                  <a:pt x="26" y="48"/>
                  <a:pt x="33" y="52"/>
                </a:cubicBezTo>
                <a:cubicBezTo>
                  <a:pt x="32" y="50"/>
                  <a:pt x="32" y="49"/>
                  <a:pt x="31" y="48"/>
                </a:cubicBezTo>
                <a:cubicBezTo>
                  <a:pt x="30" y="47"/>
                  <a:pt x="30" y="45"/>
                  <a:pt x="31" y="44"/>
                </a:cubicBezTo>
                <a:cubicBezTo>
                  <a:pt x="31" y="43"/>
                  <a:pt x="31" y="42"/>
                  <a:pt x="32" y="43"/>
                </a:cubicBezTo>
                <a:cubicBezTo>
                  <a:pt x="37" y="48"/>
                  <a:pt x="44" y="53"/>
                  <a:pt x="47" y="60"/>
                </a:cubicBezTo>
                <a:cubicBezTo>
                  <a:pt x="48" y="62"/>
                  <a:pt x="49" y="65"/>
                  <a:pt x="51" y="67"/>
                </a:cubicBezTo>
                <a:cubicBezTo>
                  <a:pt x="59" y="68"/>
                  <a:pt x="66" y="66"/>
                  <a:pt x="73" y="65"/>
                </a:cubicBezTo>
                <a:cubicBezTo>
                  <a:pt x="81" y="64"/>
                  <a:pt x="89" y="63"/>
                  <a:pt x="97" y="61"/>
                </a:cubicBezTo>
                <a:cubicBezTo>
                  <a:pt x="98" y="61"/>
                  <a:pt x="99" y="61"/>
                  <a:pt x="100" y="60"/>
                </a:cubicBezTo>
                <a:cubicBezTo>
                  <a:pt x="100" y="59"/>
                  <a:pt x="99" y="59"/>
                  <a:pt x="98" y="58"/>
                </a:cubicBezTo>
                <a:cubicBezTo>
                  <a:pt x="92" y="52"/>
                  <a:pt x="86" y="45"/>
                  <a:pt x="79" y="39"/>
                </a:cubicBezTo>
                <a:cubicBezTo>
                  <a:pt x="79" y="39"/>
                  <a:pt x="79" y="39"/>
                  <a:pt x="79" y="38"/>
                </a:cubicBezTo>
                <a:cubicBezTo>
                  <a:pt x="79" y="38"/>
                  <a:pt x="80" y="38"/>
                  <a:pt x="80" y="38"/>
                </a:cubicBezTo>
                <a:cubicBezTo>
                  <a:pt x="82" y="39"/>
                  <a:pt x="83" y="40"/>
                  <a:pt x="84" y="41"/>
                </a:cubicBezTo>
                <a:cubicBezTo>
                  <a:pt x="90" y="47"/>
                  <a:pt x="95" y="53"/>
                  <a:pt x="102" y="58"/>
                </a:cubicBezTo>
                <a:cubicBezTo>
                  <a:pt x="104" y="60"/>
                  <a:pt x="107" y="64"/>
                  <a:pt x="110" y="66"/>
                </a:cubicBezTo>
                <a:cubicBezTo>
                  <a:pt x="113" y="69"/>
                  <a:pt x="117" y="72"/>
                  <a:pt x="121" y="74"/>
                </a:cubicBezTo>
                <a:cubicBezTo>
                  <a:pt x="126" y="76"/>
                  <a:pt x="132" y="76"/>
                  <a:pt x="137" y="73"/>
                </a:cubicBezTo>
                <a:cubicBezTo>
                  <a:pt x="143" y="69"/>
                  <a:pt x="150" y="66"/>
                  <a:pt x="155" y="60"/>
                </a:cubicBezTo>
                <a:cubicBezTo>
                  <a:pt x="162" y="53"/>
                  <a:pt x="167" y="44"/>
                  <a:pt x="172" y="36"/>
                </a:cubicBezTo>
                <a:cubicBezTo>
                  <a:pt x="176" y="28"/>
                  <a:pt x="180" y="21"/>
                  <a:pt x="184" y="13"/>
                </a:cubicBezTo>
                <a:cubicBezTo>
                  <a:pt x="187" y="9"/>
                  <a:pt x="190" y="5"/>
                  <a:pt x="191" y="1"/>
                </a:cubicBezTo>
                <a:cubicBezTo>
                  <a:pt x="192" y="0"/>
                  <a:pt x="192" y="0"/>
                  <a:pt x="192" y="1"/>
                </a:cubicBezTo>
                <a:cubicBezTo>
                  <a:pt x="192" y="5"/>
                  <a:pt x="191" y="9"/>
                  <a:pt x="189" y="14"/>
                </a:cubicBezTo>
                <a:cubicBezTo>
                  <a:pt x="189" y="18"/>
                  <a:pt x="188" y="22"/>
                  <a:pt x="187" y="26"/>
                </a:cubicBezTo>
                <a:cubicBezTo>
                  <a:pt x="186" y="33"/>
                  <a:pt x="185" y="39"/>
                  <a:pt x="184" y="45"/>
                </a:cubicBezTo>
                <a:cubicBezTo>
                  <a:pt x="182" y="52"/>
                  <a:pt x="181" y="59"/>
                  <a:pt x="180" y="66"/>
                </a:cubicBezTo>
                <a:cubicBezTo>
                  <a:pt x="179" y="69"/>
                  <a:pt x="179" y="72"/>
                  <a:pt x="178" y="75"/>
                </a:cubicBezTo>
                <a:cubicBezTo>
                  <a:pt x="176" y="79"/>
                  <a:pt x="174" y="81"/>
                  <a:pt x="170" y="83"/>
                </a:cubicBezTo>
                <a:cubicBezTo>
                  <a:pt x="167" y="84"/>
                  <a:pt x="164" y="86"/>
                  <a:pt x="161" y="88"/>
                </a:cubicBezTo>
                <a:cubicBezTo>
                  <a:pt x="160" y="88"/>
                  <a:pt x="160" y="89"/>
                  <a:pt x="160" y="89"/>
                </a:cubicBezTo>
                <a:cubicBezTo>
                  <a:pt x="151" y="92"/>
                  <a:pt x="143" y="92"/>
                  <a:pt x="135" y="93"/>
                </a:cubicBezTo>
                <a:cubicBezTo>
                  <a:pt x="126" y="94"/>
                  <a:pt x="117" y="93"/>
                  <a:pt x="108" y="92"/>
                </a:cubicBezTo>
                <a:cubicBezTo>
                  <a:pt x="105" y="91"/>
                  <a:pt x="102" y="91"/>
                  <a:pt x="99" y="90"/>
                </a:cubicBezTo>
                <a:close/>
              </a:path>
            </a:pathLst>
          </a:custGeom>
          <a:solidFill>
            <a:srgbClr val="F7B7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65" name="Freeform 24"/>
          <p:cNvSpPr>
            <a:spLocks/>
          </p:cNvSpPr>
          <p:nvPr/>
        </p:nvSpPr>
        <p:spPr bwMode="auto">
          <a:xfrm>
            <a:off x="4124325" y="2670176"/>
            <a:ext cx="125413" cy="73025"/>
          </a:xfrm>
          <a:custGeom>
            <a:avLst/>
            <a:gdLst>
              <a:gd name="T0" fmla="*/ 0 w 43"/>
              <a:gd name="T1" fmla="*/ 21 h 25"/>
              <a:gd name="T2" fmla="*/ 2 w 43"/>
              <a:gd name="T3" fmla="*/ 16 h 25"/>
              <a:gd name="T4" fmla="*/ 3 w 43"/>
              <a:gd name="T5" fmla="*/ 0 h 25"/>
              <a:gd name="T6" fmla="*/ 14 w 43"/>
              <a:gd name="T7" fmla="*/ 9 h 25"/>
              <a:gd name="T8" fmla="*/ 39 w 43"/>
              <a:gd name="T9" fmla="*/ 9 h 25"/>
              <a:gd name="T10" fmla="*/ 43 w 43"/>
              <a:gd name="T11" fmla="*/ 7 h 25"/>
              <a:gd name="T12" fmla="*/ 43 w 43"/>
              <a:gd name="T13" fmla="*/ 19 h 25"/>
              <a:gd name="T14" fmla="*/ 20 w 43"/>
              <a:gd name="T15" fmla="*/ 24 h 25"/>
              <a:gd name="T16" fmla="*/ 4 w 43"/>
              <a:gd name="T17" fmla="*/ 22 h 25"/>
              <a:gd name="T18" fmla="*/ 0 w 43"/>
              <a:gd name="T19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25">
                <a:moveTo>
                  <a:pt x="0" y="21"/>
                </a:moveTo>
                <a:cubicBezTo>
                  <a:pt x="2" y="20"/>
                  <a:pt x="2" y="19"/>
                  <a:pt x="2" y="16"/>
                </a:cubicBezTo>
                <a:cubicBezTo>
                  <a:pt x="2" y="11"/>
                  <a:pt x="3" y="5"/>
                  <a:pt x="3" y="0"/>
                </a:cubicBezTo>
                <a:cubicBezTo>
                  <a:pt x="6" y="3"/>
                  <a:pt x="10" y="7"/>
                  <a:pt x="14" y="9"/>
                </a:cubicBezTo>
                <a:cubicBezTo>
                  <a:pt x="22" y="14"/>
                  <a:pt x="30" y="13"/>
                  <a:pt x="39" y="9"/>
                </a:cubicBezTo>
                <a:cubicBezTo>
                  <a:pt x="40" y="9"/>
                  <a:pt x="42" y="8"/>
                  <a:pt x="43" y="7"/>
                </a:cubicBezTo>
                <a:cubicBezTo>
                  <a:pt x="43" y="11"/>
                  <a:pt x="43" y="15"/>
                  <a:pt x="43" y="19"/>
                </a:cubicBezTo>
                <a:cubicBezTo>
                  <a:pt x="36" y="22"/>
                  <a:pt x="28" y="25"/>
                  <a:pt x="20" y="24"/>
                </a:cubicBezTo>
                <a:cubicBezTo>
                  <a:pt x="15" y="24"/>
                  <a:pt x="10" y="23"/>
                  <a:pt x="4" y="22"/>
                </a:cubicBezTo>
                <a:cubicBezTo>
                  <a:pt x="3" y="21"/>
                  <a:pt x="1" y="21"/>
                  <a:pt x="0" y="21"/>
                </a:cubicBezTo>
                <a:close/>
              </a:path>
            </a:pathLst>
          </a:custGeom>
          <a:solidFill>
            <a:srgbClr val="F3A9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66" name="Freeform 25"/>
          <p:cNvSpPr>
            <a:spLocks/>
          </p:cNvSpPr>
          <p:nvPr/>
        </p:nvSpPr>
        <p:spPr bwMode="auto">
          <a:xfrm>
            <a:off x="4054475" y="3679826"/>
            <a:ext cx="31750" cy="7938"/>
          </a:xfrm>
          <a:custGeom>
            <a:avLst/>
            <a:gdLst>
              <a:gd name="T0" fmla="*/ 11 w 11"/>
              <a:gd name="T1" fmla="*/ 2 h 3"/>
              <a:gd name="T2" fmla="*/ 2 w 11"/>
              <a:gd name="T3" fmla="*/ 2 h 3"/>
              <a:gd name="T4" fmla="*/ 0 w 11"/>
              <a:gd name="T5" fmla="*/ 0 h 3"/>
              <a:gd name="T6" fmla="*/ 11 w 11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3">
                <a:moveTo>
                  <a:pt x="11" y="2"/>
                </a:moveTo>
                <a:cubicBezTo>
                  <a:pt x="8" y="3"/>
                  <a:pt x="5" y="2"/>
                  <a:pt x="2" y="2"/>
                </a:cubicBezTo>
                <a:cubicBezTo>
                  <a:pt x="1" y="2"/>
                  <a:pt x="0" y="2"/>
                  <a:pt x="0" y="0"/>
                </a:cubicBezTo>
                <a:cubicBezTo>
                  <a:pt x="4" y="1"/>
                  <a:pt x="7" y="1"/>
                  <a:pt x="11" y="2"/>
                </a:cubicBezTo>
                <a:close/>
              </a:path>
            </a:pathLst>
          </a:custGeom>
          <a:solidFill>
            <a:srgbClr val="203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67" name="Freeform 26"/>
          <p:cNvSpPr>
            <a:spLocks/>
          </p:cNvSpPr>
          <p:nvPr/>
        </p:nvSpPr>
        <p:spPr bwMode="auto">
          <a:xfrm>
            <a:off x="4821238" y="3001963"/>
            <a:ext cx="17463" cy="50800"/>
          </a:xfrm>
          <a:custGeom>
            <a:avLst/>
            <a:gdLst>
              <a:gd name="T0" fmla="*/ 0 w 6"/>
              <a:gd name="T1" fmla="*/ 17 h 17"/>
              <a:gd name="T2" fmla="*/ 3 w 6"/>
              <a:gd name="T3" fmla="*/ 4 h 17"/>
              <a:gd name="T4" fmla="*/ 6 w 6"/>
              <a:gd name="T5" fmla="*/ 0 h 17"/>
              <a:gd name="T6" fmla="*/ 1 w 6"/>
              <a:gd name="T7" fmla="*/ 16 h 17"/>
              <a:gd name="T8" fmla="*/ 0 w 6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7">
                <a:moveTo>
                  <a:pt x="0" y="17"/>
                </a:moveTo>
                <a:cubicBezTo>
                  <a:pt x="2" y="12"/>
                  <a:pt x="2" y="8"/>
                  <a:pt x="3" y="4"/>
                </a:cubicBezTo>
                <a:cubicBezTo>
                  <a:pt x="4" y="2"/>
                  <a:pt x="5" y="1"/>
                  <a:pt x="6" y="0"/>
                </a:cubicBezTo>
                <a:cubicBezTo>
                  <a:pt x="5" y="6"/>
                  <a:pt x="3" y="11"/>
                  <a:pt x="1" y="16"/>
                </a:cubicBezTo>
                <a:cubicBezTo>
                  <a:pt x="1" y="16"/>
                  <a:pt x="1" y="16"/>
                  <a:pt x="0" y="17"/>
                </a:cubicBezTo>
                <a:close/>
              </a:path>
            </a:pathLst>
          </a:custGeom>
          <a:solidFill>
            <a:srgbClr val="CE4D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5"/>
          <p:cNvSpPr txBox="1">
            <a:spLocks noGrp="1"/>
          </p:cNvSpPr>
          <p:nvPr>
            <p:ph type="title"/>
          </p:nvPr>
        </p:nvSpPr>
        <p:spPr>
          <a:xfrm>
            <a:off x="2511350" y="4388205"/>
            <a:ext cx="4766680" cy="327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—SOMEONE FAMOUS</a:t>
            </a:r>
            <a:endParaRPr/>
          </a:p>
        </p:txBody>
      </p:sp>
      <p:sp>
        <p:nvSpPr>
          <p:cNvPr id="1197" name="Google Shape;1197;p45"/>
          <p:cNvSpPr txBox="1">
            <a:spLocks noGrp="1"/>
          </p:cNvSpPr>
          <p:nvPr>
            <p:ph type="subTitle" idx="1"/>
          </p:nvPr>
        </p:nvSpPr>
        <p:spPr>
          <a:xfrm>
            <a:off x="1875099" y="2801072"/>
            <a:ext cx="5789331" cy="1053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“This is a quote, words full of wisdom that someone important said and can make the reader get inspired.”</a:t>
            </a:r>
            <a:endParaRPr dirty="0"/>
          </a:p>
        </p:txBody>
      </p:sp>
      <p:grpSp>
        <p:nvGrpSpPr>
          <p:cNvPr id="5" name="Grupo 4"/>
          <p:cNvGrpSpPr/>
          <p:nvPr/>
        </p:nvGrpSpPr>
        <p:grpSpPr>
          <a:xfrm>
            <a:off x="3662369" y="582384"/>
            <a:ext cx="2214789" cy="2218688"/>
            <a:chOff x="3570288" y="3022600"/>
            <a:chExt cx="1803400" cy="1806575"/>
          </a:xfrm>
          <a:solidFill>
            <a:schemeClr val="accent6">
              <a:lumMod val="75000"/>
            </a:schemeClr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570288" y="3557588"/>
              <a:ext cx="600075" cy="1271587"/>
            </a:xfrm>
            <a:custGeom>
              <a:avLst/>
              <a:gdLst>
                <a:gd name="T0" fmla="*/ 31 w 159"/>
                <a:gd name="T1" fmla="*/ 325 h 337"/>
                <a:gd name="T2" fmla="*/ 36 w 159"/>
                <a:gd name="T3" fmla="*/ 265 h 337"/>
                <a:gd name="T4" fmla="*/ 40 w 159"/>
                <a:gd name="T5" fmla="*/ 219 h 337"/>
                <a:gd name="T6" fmla="*/ 39 w 159"/>
                <a:gd name="T7" fmla="*/ 188 h 337"/>
                <a:gd name="T8" fmla="*/ 36 w 159"/>
                <a:gd name="T9" fmla="*/ 127 h 337"/>
                <a:gd name="T10" fmla="*/ 7 w 159"/>
                <a:gd name="T11" fmla="*/ 90 h 337"/>
                <a:gd name="T12" fmla="*/ 20 w 159"/>
                <a:gd name="T13" fmla="*/ 6 h 337"/>
                <a:gd name="T14" fmla="*/ 31 w 159"/>
                <a:gd name="T15" fmla="*/ 9 h 337"/>
                <a:gd name="T16" fmla="*/ 16 w 159"/>
                <a:gd name="T17" fmla="*/ 64 h 337"/>
                <a:gd name="T18" fmla="*/ 52 w 159"/>
                <a:gd name="T19" fmla="*/ 104 h 337"/>
                <a:gd name="T20" fmla="*/ 105 w 159"/>
                <a:gd name="T21" fmla="*/ 109 h 337"/>
                <a:gd name="T22" fmla="*/ 135 w 159"/>
                <a:gd name="T23" fmla="*/ 85 h 337"/>
                <a:gd name="T24" fmla="*/ 149 w 159"/>
                <a:gd name="T25" fmla="*/ 64 h 337"/>
                <a:gd name="T26" fmla="*/ 133 w 159"/>
                <a:gd name="T27" fmla="*/ 8 h 337"/>
                <a:gd name="T28" fmla="*/ 143 w 159"/>
                <a:gd name="T29" fmla="*/ 3 h 337"/>
                <a:gd name="T30" fmla="*/ 159 w 159"/>
                <a:gd name="T31" fmla="*/ 49 h 337"/>
                <a:gd name="T32" fmla="*/ 154 w 159"/>
                <a:gd name="T33" fmla="*/ 67 h 337"/>
                <a:gd name="T34" fmla="*/ 158 w 159"/>
                <a:gd name="T35" fmla="*/ 89 h 337"/>
                <a:gd name="T36" fmla="*/ 150 w 159"/>
                <a:gd name="T37" fmla="*/ 102 h 337"/>
                <a:gd name="T38" fmla="*/ 131 w 159"/>
                <a:gd name="T39" fmla="*/ 123 h 337"/>
                <a:gd name="T40" fmla="*/ 128 w 159"/>
                <a:gd name="T41" fmla="*/ 157 h 337"/>
                <a:gd name="T42" fmla="*/ 125 w 159"/>
                <a:gd name="T43" fmla="*/ 216 h 337"/>
                <a:gd name="T44" fmla="*/ 128 w 159"/>
                <a:gd name="T45" fmla="*/ 259 h 337"/>
                <a:gd name="T46" fmla="*/ 134 w 159"/>
                <a:gd name="T47" fmla="*/ 319 h 337"/>
                <a:gd name="T48" fmla="*/ 133 w 159"/>
                <a:gd name="T49" fmla="*/ 336 h 337"/>
                <a:gd name="T50" fmla="*/ 118 w 159"/>
                <a:gd name="T51" fmla="*/ 336 h 337"/>
                <a:gd name="T52" fmla="*/ 113 w 159"/>
                <a:gd name="T53" fmla="*/ 324 h 337"/>
                <a:gd name="T54" fmla="*/ 84 w 159"/>
                <a:gd name="T55" fmla="*/ 223 h 337"/>
                <a:gd name="T56" fmla="*/ 81 w 159"/>
                <a:gd name="T57" fmla="*/ 223 h 337"/>
                <a:gd name="T58" fmla="*/ 49 w 159"/>
                <a:gd name="T59" fmla="*/ 335 h 337"/>
                <a:gd name="T60" fmla="*/ 32 w 159"/>
                <a:gd name="T61" fmla="*/ 336 h 337"/>
                <a:gd name="T62" fmla="*/ 79 w 159"/>
                <a:gd name="T63" fmla="*/ 167 h 337"/>
                <a:gd name="T64" fmla="*/ 81 w 159"/>
                <a:gd name="T65" fmla="*/ 196 h 337"/>
                <a:gd name="T66" fmla="*/ 82 w 159"/>
                <a:gd name="T67" fmla="*/ 193 h 337"/>
                <a:gd name="T68" fmla="*/ 81 w 159"/>
                <a:gd name="T69" fmla="*/ 138 h 337"/>
                <a:gd name="T70" fmla="*/ 79 w 159"/>
                <a:gd name="T71" fmla="*/ 16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337">
                  <a:moveTo>
                    <a:pt x="30" y="336"/>
                  </a:moveTo>
                  <a:cubicBezTo>
                    <a:pt x="30" y="332"/>
                    <a:pt x="31" y="328"/>
                    <a:pt x="31" y="325"/>
                  </a:cubicBezTo>
                  <a:cubicBezTo>
                    <a:pt x="32" y="314"/>
                    <a:pt x="33" y="304"/>
                    <a:pt x="34" y="294"/>
                  </a:cubicBezTo>
                  <a:cubicBezTo>
                    <a:pt x="34" y="284"/>
                    <a:pt x="35" y="274"/>
                    <a:pt x="36" y="265"/>
                  </a:cubicBezTo>
                  <a:cubicBezTo>
                    <a:pt x="37" y="254"/>
                    <a:pt x="38" y="243"/>
                    <a:pt x="39" y="232"/>
                  </a:cubicBezTo>
                  <a:cubicBezTo>
                    <a:pt x="39" y="228"/>
                    <a:pt x="40" y="223"/>
                    <a:pt x="40" y="219"/>
                  </a:cubicBezTo>
                  <a:cubicBezTo>
                    <a:pt x="40" y="213"/>
                    <a:pt x="40" y="207"/>
                    <a:pt x="40" y="201"/>
                  </a:cubicBezTo>
                  <a:cubicBezTo>
                    <a:pt x="39" y="197"/>
                    <a:pt x="39" y="192"/>
                    <a:pt x="39" y="188"/>
                  </a:cubicBezTo>
                  <a:cubicBezTo>
                    <a:pt x="38" y="174"/>
                    <a:pt x="38" y="160"/>
                    <a:pt x="37" y="146"/>
                  </a:cubicBezTo>
                  <a:cubicBezTo>
                    <a:pt x="37" y="140"/>
                    <a:pt x="36" y="133"/>
                    <a:pt x="36" y="127"/>
                  </a:cubicBezTo>
                  <a:cubicBezTo>
                    <a:pt x="36" y="125"/>
                    <a:pt x="35" y="124"/>
                    <a:pt x="34" y="123"/>
                  </a:cubicBezTo>
                  <a:cubicBezTo>
                    <a:pt x="24" y="113"/>
                    <a:pt x="14" y="102"/>
                    <a:pt x="7" y="90"/>
                  </a:cubicBezTo>
                  <a:cubicBezTo>
                    <a:pt x="1" y="81"/>
                    <a:pt x="0" y="72"/>
                    <a:pt x="3" y="61"/>
                  </a:cubicBezTo>
                  <a:cubicBezTo>
                    <a:pt x="8" y="43"/>
                    <a:pt x="14" y="24"/>
                    <a:pt x="20" y="6"/>
                  </a:cubicBezTo>
                  <a:cubicBezTo>
                    <a:pt x="21" y="2"/>
                    <a:pt x="24" y="0"/>
                    <a:pt x="28" y="1"/>
                  </a:cubicBezTo>
                  <a:cubicBezTo>
                    <a:pt x="31" y="2"/>
                    <a:pt x="32" y="5"/>
                    <a:pt x="31" y="9"/>
                  </a:cubicBezTo>
                  <a:cubicBezTo>
                    <a:pt x="28" y="22"/>
                    <a:pt x="24" y="35"/>
                    <a:pt x="21" y="47"/>
                  </a:cubicBezTo>
                  <a:cubicBezTo>
                    <a:pt x="19" y="53"/>
                    <a:pt x="17" y="59"/>
                    <a:pt x="16" y="64"/>
                  </a:cubicBezTo>
                  <a:cubicBezTo>
                    <a:pt x="16" y="65"/>
                    <a:pt x="16" y="66"/>
                    <a:pt x="16" y="67"/>
                  </a:cubicBezTo>
                  <a:cubicBezTo>
                    <a:pt x="26" y="82"/>
                    <a:pt x="37" y="94"/>
                    <a:pt x="52" y="104"/>
                  </a:cubicBezTo>
                  <a:cubicBezTo>
                    <a:pt x="59" y="109"/>
                    <a:pt x="67" y="112"/>
                    <a:pt x="75" y="114"/>
                  </a:cubicBezTo>
                  <a:cubicBezTo>
                    <a:pt x="86" y="116"/>
                    <a:pt x="96" y="113"/>
                    <a:pt x="105" y="109"/>
                  </a:cubicBezTo>
                  <a:cubicBezTo>
                    <a:pt x="112" y="105"/>
                    <a:pt x="119" y="101"/>
                    <a:pt x="124" y="95"/>
                  </a:cubicBezTo>
                  <a:cubicBezTo>
                    <a:pt x="128" y="92"/>
                    <a:pt x="132" y="89"/>
                    <a:pt x="135" y="85"/>
                  </a:cubicBezTo>
                  <a:cubicBezTo>
                    <a:pt x="140" y="79"/>
                    <a:pt x="144" y="73"/>
                    <a:pt x="149" y="67"/>
                  </a:cubicBezTo>
                  <a:cubicBezTo>
                    <a:pt x="149" y="67"/>
                    <a:pt x="149" y="65"/>
                    <a:pt x="149" y="64"/>
                  </a:cubicBezTo>
                  <a:cubicBezTo>
                    <a:pt x="147" y="55"/>
                    <a:pt x="144" y="45"/>
                    <a:pt x="141" y="36"/>
                  </a:cubicBezTo>
                  <a:cubicBezTo>
                    <a:pt x="139" y="26"/>
                    <a:pt x="136" y="17"/>
                    <a:pt x="133" y="8"/>
                  </a:cubicBezTo>
                  <a:cubicBezTo>
                    <a:pt x="133" y="6"/>
                    <a:pt x="134" y="3"/>
                    <a:pt x="136" y="2"/>
                  </a:cubicBezTo>
                  <a:cubicBezTo>
                    <a:pt x="139" y="0"/>
                    <a:pt x="142" y="1"/>
                    <a:pt x="143" y="3"/>
                  </a:cubicBezTo>
                  <a:cubicBezTo>
                    <a:pt x="144" y="4"/>
                    <a:pt x="144" y="4"/>
                    <a:pt x="145" y="5"/>
                  </a:cubicBezTo>
                  <a:cubicBezTo>
                    <a:pt x="149" y="20"/>
                    <a:pt x="154" y="35"/>
                    <a:pt x="159" y="49"/>
                  </a:cubicBezTo>
                  <a:cubicBezTo>
                    <a:pt x="159" y="50"/>
                    <a:pt x="159" y="51"/>
                    <a:pt x="158" y="52"/>
                  </a:cubicBezTo>
                  <a:cubicBezTo>
                    <a:pt x="157" y="57"/>
                    <a:pt x="155" y="62"/>
                    <a:pt x="154" y="67"/>
                  </a:cubicBezTo>
                  <a:cubicBezTo>
                    <a:pt x="153" y="73"/>
                    <a:pt x="154" y="78"/>
                    <a:pt x="156" y="84"/>
                  </a:cubicBezTo>
                  <a:cubicBezTo>
                    <a:pt x="157" y="86"/>
                    <a:pt x="158" y="87"/>
                    <a:pt x="158" y="89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6" y="94"/>
                    <a:pt x="153" y="98"/>
                    <a:pt x="150" y="102"/>
                  </a:cubicBezTo>
                  <a:cubicBezTo>
                    <a:pt x="147" y="106"/>
                    <a:pt x="143" y="110"/>
                    <a:pt x="140" y="114"/>
                  </a:cubicBezTo>
                  <a:cubicBezTo>
                    <a:pt x="137" y="117"/>
                    <a:pt x="134" y="120"/>
                    <a:pt x="131" y="123"/>
                  </a:cubicBezTo>
                  <a:cubicBezTo>
                    <a:pt x="130" y="124"/>
                    <a:pt x="129" y="125"/>
                    <a:pt x="129" y="126"/>
                  </a:cubicBezTo>
                  <a:cubicBezTo>
                    <a:pt x="129" y="137"/>
                    <a:pt x="128" y="147"/>
                    <a:pt x="128" y="157"/>
                  </a:cubicBezTo>
                  <a:cubicBezTo>
                    <a:pt x="127" y="167"/>
                    <a:pt x="127" y="178"/>
                    <a:pt x="126" y="188"/>
                  </a:cubicBezTo>
                  <a:cubicBezTo>
                    <a:pt x="126" y="197"/>
                    <a:pt x="125" y="207"/>
                    <a:pt x="125" y="216"/>
                  </a:cubicBezTo>
                  <a:cubicBezTo>
                    <a:pt x="125" y="220"/>
                    <a:pt x="125" y="224"/>
                    <a:pt x="126" y="228"/>
                  </a:cubicBezTo>
                  <a:cubicBezTo>
                    <a:pt x="127" y="238"/>
                    <a:pt x="128" y="248"/>
                    <a:pt x="128" y="259"/>
                  </a:cubicBezTo>
                  <a:cubicBezTo>
                    <a:pt x="129" y="270"/>
                    <a:pt x="130" y="281"/>
                    <a:pt x="131" y="292"/>
                  </a:cubicBezTo>
                  <a:cubicBezTo>
                    <a:pt x="132" y="301"/>
                    <a:pt x="133" y="310"/>
                    <a:pt x="134" y="319"/>
                  </a:cubicBezTo>
                  <a:cubicBezTo>
                    <a:pt x="134" y="324"/>
                    <a:pt x="134" y="329"/>
                    <a:pt x="135" y="335"/>
                  </a:cubicBezTo>
                  <a:cubicBezTo>
                    <a:pt x="135" y="336"/>
                    <a:pt x="134" y="336"/>
                    <a:pt x="133" y="336"/>
                  </a:cubicBezTo>
                  <a:cubicBezTo>
                    <a:pt x="130" y="336"/>
                    <a:pt x="127" y="336"/>
                    <a:pt x="124" y="336"/>
                  </a:cubicBezTo>
                  <a:cubicBezTo>
                    <a:pt x="122" y="336"/>
                    <a:pt x="120" y="336"/>
                    <a:pt x="118" y="336"/>
                  </a:cubicBezTo>
                  <a:cubicBezTo>
                    <a:pt x="117" y="337"/>
                    <a:pt x="116" y="336"/>
                    <a:pt x="116" y="335"/>
                  </a:cubicBezTo>
                  <a:cubicBezTo>
                    <a:pt x="115" y="331"/>
                    <a:pt x="114" y="328"/>
                    <a:pt x="113" y="324"/>
                  </a:cubicBezTo>
                  <a:cubicBezTo>
                    <a:pt x="107" y="302"/>
                    <a:pt x="100" y="279"/>
                    <a:pt x="94" y="257"/>
                  </a:cubicBezTo>
                  <a:cubicBezTo>
                    <a:pt x="91" y="246"/>
                    <a:pt x="88" y="235"/>
                    <a:pt x="84" y="223"/>
                  </a:cubicBezTo>
                  <a:cubicBezTo>
                    <a:pt x="84" y="222"/>
                    <a:pt x="84" y="221"/>
                    <a:pt x="83" y="221"/>
                  </a:cubicBezTo>
                  <a:cubicBezTo>
                    <a:pt x="81" y="221"/>
                    <a:pt x="81" y="222"/>
                    <a:pt x="81" y="223"/>
                  </a:cubicBezTo>
                  <a:cubicBezTo>
                    <a:pt x="72" y="253"/>
                    <a:pt x="64" y="283"/>
                    <a:pt x="55" y="313"/>
                  </a:cubicBezTo>
                  <a:cubicBezTo>
                    <a:pt x="53" y="320"/>
                    <a:pt x="51" y="327"/>
                    <a:pt x="49" y="335"/>
                  </a:cubicBezTo>
                  <a:cubicBezTo>
                    <a:pt x="49" y="336"/>
                    <a:pt x="48" y="336"/>
                    <a:pt x="47" y="336"/>
                  </a:cubicBezTo>
                  <a:cubicBezTo>
                    <a:pt x="42" y="336"/>
                    <a:pt x="37" y="336"/>
                    <a:pt x="32" y="336"/>
                  </a:cubicBezTo>
                  <a:cubicBezTo>
                    <a:pt x="31" y="336"/>
                    <a:pt x="31" y="336"/>
                    <a:pt x="30" y="336"/>
                  </a:cubicBezTo>
                  <a:close/>
                  <a:moveTo>
                    <a:pt x="79" y="167"/>
                  </a:moveTo>
                  <a:cubicBezTo>
                    <a:pt x="79" y="176"/>
                    <a:pt x="79" y="185"/>
                    <a:pt x="79" y="193"/>
                  </a:cubicBezTo>
                  <a:cubicBezTo>
                    <a:pt x="79" y="195"/>
                    <a:pt x="79" y="196"/>
                    <a:pt x="81" y="196"/>
                  </a:cubicBezTo>
                  <a:cubicBezTo>
                    <a:pt x="82" y="196"/>
                    <a:pt x="82" y="195"/>
                    <a:pt x="82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76"/>
                    <a:pt x="82" y="158"/>
                    <a:pt x="82" y="141"/>
                  </a:cubicBezTo>
                  <a:cubicBezTo>
                    <a:pt x="82" y="139"/>
                    <a:pt x="82" y="138"/>
                    <a:pt x="81" y="138"/>
                  </a:cubicBezTo>
                  <a:cubicBezTo>
                    <a:pt x="79" y="138"/>
                    <a:pt x="79" y="139"/>
                    <a:pt x="79" y="141"/>
                  </a:cubicBezTo>
                  <a:cubicBezTo>
                    <a:pt x="79" y="150"/>
                    <a:pt x="79" y="158"/>
                    <a:pt x="79" y="1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773613" y="3557588"/>
              <a:ext cx="600075" cy="1268412"/>
            </a:xfrm>
            <a:custGeom>
              <a:avLst/>
              <a:gdLst>
                <a:gd name="T0" fmla="*/ 127 w 159"/>
                <a:gd name="T1" fmla="*/ 336 h 336"/>
                <a:gd name="T2" fmla="*/ 110 w 159"/>
                <a:gd name="T3" fmla="*/ 335 h 336"/>
                <a:gd name="T4" fmla="*/ 81 w 159"/>
                <a:gd name="T5" fmla="*/ 234 h 336"/>
                <a:gd name="T6" fmla="*/ 76 w 159"/>
                <a:gd name="T7" fmla="*/ 221 h 336"/>
                <a:gd name="T8" fmla="*/ 57 w 159"/>
                <a:gd name="T9" fmla="*/ 285 h 336"/>
                <a:gd name="T10" fmla="*/ 43 w 159"/>
                <a:gd name="T11" fmla="*/ 335 h 336"/>
                <a:gd name="T12" fmla="*/ 24 w 159"/>
                <a:gd name="T13" fmla="*/ 336 h 336"/>
                <a:gd name="T14" fmla="*/ 27 w 159"/>
                <a:gd name="T15" fmla="*/ 294 h 336"/>
                <a:gd name="T16" fmla="*/ 33 w 159"/>
                <a:gd name="T17" fmla="*/ 224 h 336"/>
                <a:gd name="T18" fmla="*/ 32 w 159"/>
                <a:gd name="T19" fmla="*/ 183 h 336"/>
                <a:gd name="T20" fmla="*/ 30 w 159"/>
                <a:gd name="T21" fmla="*/ 126 h 336"/>
                <a:gd name="T22" fmla="*/ 11 w 159"/>
                <a:gd name="T23" fmla="*/ 105 h 336"/>
                <a:gd name="T24" fmla="*/ 0 w 159"/>
                <a:gd name="T25" fmla="*/ 90 h 336"/>
                <a:gd name="T26" fmla="*/ 4 w 159"/>
                <a:gd name="T27" fmla="*/ 80 h 336"/>
                <a:gd name="T28" fmla="*/ 1 w 159"/>
                <a:gd name="T29" fmla="*/ 56 h 336"/>
                <a:gd name="T30" fmla="*/ 14 w 159"/>
                <a:gd name="T31" fmla="*/ 5 h 336"/>
                <a:gd name="T32" fmla="*/ 25 w 159"/>
                <a:gd name="T33" fmla="*/ 9 h 336"/>
                <a:gd name="T34" fmla="*/ 9 w 159"/>
                <a:gd name="T35" fmla="*/ 65 h 336"/>
                <a:gd name="T36" fmla="*/ 24 w 159"/>
                <a:gd name="T37" fmla="*/ 85 h 336"/>
                <a:gd name="T38" fmla="*/ 70 w 159"/>
                <a:gd name="T39" fmla="*/ 114 h 336"/>
                <a:gd name="T40" fmla="*/ 120 w 159"/>
                <a:gd name="T41" fmla="*/ 94 h 336"/>
                <a:gd name="T42" fmla="*/ 143 w 159"/>
                <a:gd name="T43" fmla="*/ 64 h 336"/>
                <a:gd name="T44" fmla="*/ 130 w 159"/>
                <a:gd name="T45" fmla="*/ 2 h 336"/>
                <a:gd name="T46" fmla="*/ 139 w 159"/>
                <a:gd name="T47" fmla="*/ 7 h 336"/>
                <a:gd name="T48" fmla="*/ 152 w 159"/>
                <a:gd name="T49" fmla="*/ 91 h 336"/>
                <a:gd name="T50" fmla="*/ 124 w 159"/>
                <a:gd name="T51" fmla="*/ 124 h 336"/>
                <a:gd name="T52" fmla="*/ 122 w 159"/>
                <a:gd name="T53" fmla="*/ 148 h 336"/>
                <a:gd name="T54" fmla="*/ 119 w 159"/>
                <a:gd name="T55" fmla="*/ 198 h 336"/>
                <a:gd name="T56" fmla="*/ 119 w 159"/>
                <a:gd name="T57" fmla="*/ 225 h 336"/>
                <a:gd name="T58" fmla="*/ 125 w 159"/>
                <a:gd name="T59" fmla="*/ 292 h 336"/>
                <a:gd name="T60" fmla="*/ 129 w 159"/>
                <a:gd name="T61" fmla="*/ 334 h 336"/>
                <a:gd name="T62" fmla="*/ 81 w 159"/>
                <a:gd name="T63" fmla="*/ 166 h 336"/>
                <a:gd name="T64" fmla="*/ 81 w 159"/>
                <a:gd name="T65" fmla="*/ 141 h 336"/>
                <a:gd name="T66" fmla="*/ 77 w 159"/>
                <a:gd name="T67" fmla="*/ 141 h 336"/>
                <a:gd name="T68" fmla="*/ 77 w 159"/>
                <a:gd name="T69" fmla="*/ 194 h 336"/>
                <a:gd name="T70" fmla="*/ 81 w 159"/>
                <a:gd name="T71" fmla="*/ 194 h 336"/>
                <a:gd name="T72" fmla="*/ 81 w 159"/>
                <a:gd name="T73" fmla="*/ 16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336">
                  <a:moveTo>
                    <a:pt x="129" y="336"/>
                  </a:moveTo>
                  <a:cubicBezTo>
                    <a:pt x="128" y="336"/>
                    <a:pt x="127" y="336"/>
                    <a:pt x="127" y="336"/>
                  </a:cubicBezTo>
                  <a:cubicBezTo>
                    <a:pt x="122" y="336"/>
                    <a:pt x="117" y="336"/>
                    <a:pt x="112" y="336"/>
                  </a:cubicBezTo>
                  <a:cubicBezTo>
                    <a:pt x="111" y="336"/>
                    <a:pt x="110" y="336"/>
                    <a:pt x="110" y="335"/>
                  </a:cubicBezTo>
                  <a:cubicBezTo>
                    <a:pt x="103" y="311"/>
                    <a:pt x="96" y="286"/>
                    <a:pt x="89" y="262"/>
                  </a:cubicBezTo>
                  <a:cubicBezTo>
                    <a:pt x="86" y="253"/>
                    <a:pt x="84" y="243"/>
                    <a:pt x="81" y="234"/>
                  </a:cubicBezTo>
                  <a:cubicBezTo>
                    <a:pt x="80" y="230"/>
                    <a:pt x="79" y="227"/>
                    <a:pt x="78" y="223"/>
                  </a:cubicBezTo>
                  <a:cubicBezTo>
                    <a:pt x="78" y="222"/>
                    <a:pt x="77" y="221"/>
                    <a:pt x="76" y="221"/>
                  </a:cubicBezTo>
                  <a:cubicBezTo>
                    <a:pt x="75" y="221"/>
                    <a:pt x="75" y="222"/>
                    <a:pt x="74" y="223"/>
                  </a:cubicBezTo>
                  <a:cubicBezTo>
                    <a:pt x="69" y="244"/>
                    <a:pt x="63" y="264"/>
                    <a:pt x="57" y="285"/>
                  </a:cubicBezTo>
                  <a:cubicBezTo>
                    <a:pt x="54" y="295"/>
                    <a:pt x="51" y="305"/>
                    <a:pt x="48" y="315"/>
                  </a:cubicBezTo>
                  <a:cubicBezTo>
                    <a:pt x="47" y="321"/>
                    <a:pt x="45" y="328"/>
                    <a:pt x="43" y="335"/>
                  </a:cubicBezTo>
                  <a:cubicBezTo>
                    <a:pt x="43" y="335"/>
                    <a:pt x="42" y="336"/>
                    <a:pt x="42" y="336"/>
                  </a:cubicBezTo>
                  <a:cubicBezTo>
                    <a:pt x="36" y="336"/>
                    <a:pt x="30" y="336"/>
                    <a:pt x="24" y="336"/>
                  </a:cubicBezTo>
                  <a:cubicBezTo>
                    <a:pt x="24" y="334"/>
                    <a:pt x="24" y="331"/>
                    <a:pt x="24" y="329"/>
                  </a:cubicBezTo>
                  <a:cubicBezTo>
                    <a:pt x="25" y="317"/>
                    <a:pt x="26" y="306"/>
                    <a:pt x="27" y="294"/>
                  </a:cubicBezTo>
                  <a:cubicBezTo>
                    <a:pt x="28" y="282"/>
                    <a:pt x="29" y="270"/>
                    <a:pt x="30" y="257"/>
                  </a:cubicBezTo>
                  <a:cubicBezTo>
                    <a:pt x="31" y="246"/>
                    <a:pt x="32" y="235"/>
                    <a:pt x="33" y="224"/>
                  </a:cubicBezTo>
                  <a:cubicBezTo>
                    <a:pt x="34" y="215"/>
                    <a:pt x="33" y="207"/>
                    <a:pt x="33" y="199"/>
                  </a:cubicBezTo>
                  <a:cubicBezTo>
                    <a:pt x="33" y="193"/>
                    <a:pt x="33" y="188"/>
                    <a:pt x="32" y="183"/>
                  </a:cubicBezTo>
                  <a:cubicBezTo>
                    <a:pt x="32" y="172"/>
                    <a:pt x="31" y="162"/>
                    <a:pt x="31" y="152"/>
                  </a:cubicBezTo>
                  <a:cubicBezTo>
                    <a:pt x="30" y="143"/>
                    <a:pt x="30" y="134"/>
                    <a:pt x="30" y="126"/>
                  </a:cubicBezTo>
                  <a:cubicBezTo>
                    <a:pt x="30" y="125"/>
                    <a:pt x="29" y="124"/>
                    <a:pt x="29" y="123"/>
                  </a:cubicBezTo>
                  <a:cubicBezTo>
                    <a:pt x="23" y="117"/>
                    <a:pt x="17" y="111"/>
                    <a:pt x="11" y="105"/>
                  </a:cubicBezTo>
                  <a:cubicBezTo>
                    <a:pt x="9" y="102"/>
                    <a:pt x="6" y="99"/>
                    <a:pt x="4" y="96"/>
                  </a:cubicBezTo>
                  <a:cubicBezTo>
                    <a:pt x="3" y="94"/>
                    <a:pt x="2" y="92"/>
                    <a:pt x="0" y="90"/>
                  </a:cubicBezTo>
                  <a:cubicBezTo>
                    <a:pt x="0" y="90"/>
                    <a:pt x="0" y="89"/>
                    <a:pt x="0" y="89"/>
                  </a:cubicBezTo>
                  <a:cubicBezTo>
                    <a:pt x="2" y="86"/>
                    <a:pt x="3" y="83"/>
                    <a:pt x="4" y="80"/>
                  </a:cubicBezTo>
                  <a:cubicBezTo>
                    <a:pt x="5" y="73"/>
                    <a:pt x="5" y="66"/>
                    <a:pt x="3" y="59"/>
                  </a:cubicBezTo>
                  <a:cubicBezTo>
                    <a:pt x="2" y="58"/>
                    <a:pt x="2" y="57"/>
                    <a:pt x="1" y="56"/>
                  </a:cubicBezTo>
                  <a:cubicBezTo>
                    <a:pt x="0" y="52"/>
                    <a:pt x="0" y="49"/>
                    <a:pt x="1" y="45"/>
                  </a:cubicBezTo>
                  <a:cubicBezTo>
                    <a:pt x="6" y="32"/>
                    <a:pt x="10" y="19"/>
                    <a:pt x="14" y="5"/>
                  </a:cubicBezTo>
                  <a:cubicBezTo>
                    <a:pt x="15" y="2"/>
                    <a:pt x="18" y="0"/>
                    <a:pt x="21" y="1"/>
                  </a:cubicBezTo>
                  <a:cubicBezTo>
                    <a:pt x="24" y="2"/>
                    <a:pt x="26" y="5"/>
                    <a:pt x="25" y="9"/>
                  </a:cubicBezTo>
                  <a:cubicBezTo>
                    <a:pt x="21" y="22"/>
                    <a:pt x="17" y="36"/>
                    <a:pt x="14" y="50"/>
                  </a:cubicBezTo>
                  <a:cubicBezTo>
                    <a:pt x="12" y="55"/>
                    <a:pt x="11" y="60"/>
                    <a:pt x="9" y="65"/>
                  </a:cubicBezTo>
                  <a:cubicBezTo>
                    <a:pt x="9" y="65"/>
                    <a:pt x="9" y="66"/>
                    <a:pt x="10" y="67"/>
                  </a:cubicBezTo>
                  <a:cubicBezTo>
                    <a:pt x="14" y="73"/>
                    <a:pt x="19" y="79"/>
                    <a:pt x="24" y="85"/>
                  </a:cubicBezTo>
                  <a:cubicBezTo>
                    <a:pt x="29" y="91"/>
                    <a:pt x="35" y="96"/>
                    <a:pt x="41" y="101"/>
                  </a:cubicBezTo>
                  <a:cubicBezTo>
                    <a:pt x="50" y="107"/>
                    <a:pt x="59" y="112"/>
                    <a:pt x="70" y="114"/>
                  </a:cubicBezTo>
                  <a:cubicBezTo>
                    <a:pt x="79" y="115"/>
                    <a:pt x="88" y="113"/>
                    <a:pt x="97" y="110"/>
                  </a:cubicBezTo>
                  <a:cubicBezTo>
                    <a:pt x="106" y="106"/>
                    <a:pt x="113" y="100"/>
                    <a:pt x="120" y="94"/>
                  </a:cubicBezTo>
                  <a:cubicBezTo>
                    <a:pt x="128" y="86"/>
                    <a:pt x="136" y="77"/>
                    <a:pt x="142" y="68"/>
                  </a:cubicBezTo>
                  <a:cubicBezTo>
                    <a:pt x="143" y="67"/>
                    <a:pt x="143" y="66"/>
                    <a:pt x="143" y="64"/>
                  </a:cubicBezTo>
                  <a:cubicBezTo>
                    <a:pt x="138" y="46"/>
                    <a:pt x="132" y="27"/>
                    <a:pt x="127" y="9"/>
                  </a:cubicBezTo>
                  <a:cubicBezTo>
                    <a:pt x="126" y="6"/>
                    <a:pt x="127" y="3"/>
                    <a:pt x="130" y="2"/>
                  </a:cubicBezTo>
                  <a:cubicBezTo>
                    <a:pt x="132" y="1"/>
                    <a:pt x="135" y="1"/>
                    <a:pt x="137" y="2"/>
                  </a:cubicBezTo>
                  <a:cubicBezTo>
                    <a:pt x="138" y="4"/>
                    <a:pt x="138" y="5"/>
                    <a:pt x="139" y="7"/>
                  </a:cubicBezTo>
                  <a:cubicBezTo>
                    <a:pt x="145" y="25"/>
                    <a:pt x="150" y="43"/>
                    <a:pt x="156" y="61"/>
                  </a:cubicBezTo>
                  <a:cubicBezTo>
                    <a:pt x="159" y="71"/>
                    <a:pt x="158" y="81"/>
                    <a:pt x="152" y="91"/>
                  </a:cubicBezTo>
                  <a:cubicBezTo>
                    <a:pt x="145" y="101"/>
                    <a:pt x="137" y="110"/>
                    <a:pt x="128" y="119"/>
                  </a:cubicBezTo>
                  <a:cubicBezTo>
                    <a:pt x="127" y="121"/>
                    <a:pt x="125" y="122"/>
                    <a:pt x="124" y="124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2" y="133"/>
                    <a:pt x="122" y="141"/>
                    <a:pt x="122" y="148"/>
                  </a:cubicBezTo>
                  <a:cubicBezTo>
                    <a:pt x="121" y="160"/>
                    <a:pt x="120" y="172"/>
                    <a:pt x="120" y="184"/>
                  </a:cubicBezTo>
                  <a:cubicBezTo>
                    <a:pt x="120" y="188"/>
                    <a:pt x="120" y="193"/>
                    <a:pt x="119" y="198"/>
                  </a:cubicBezTo>
                  <a:cubicBezTo>
                    <a:pt x="119" y="204"/>
                    <a:pt x="119" y="209"/>
                    <a:pt x="118" y="214"/>
                  </a:cubicBezTo>
                  <a:cubicBezTo>
                    <a:pt x="118" y="218"/>
                    <a:pt x="119" y="221"/>
                    <a:pt x="119" y="225"/>
                  </a:cubicBezTo>
                  <a:cubicBezTo>
                    <a:pt x="120" y="236"/>
                    <a:pt x="121" y="248"/>
                    <a:pt x="122" y="259"/>
                  </a:cubicBezTo>
                  <a:cubicBezTo>
                    <a:pt x="123" y="270"/>
                    <a:pt x="124" y="281"/>
                    <a:pt x="125" y="292"/>
                  </a:cubicBezTo>
                  <a:cubicBezTo>
                    <a:pt x="126" y="301"/>
                    <a:pt x="126" y="310"/>
                    <a:pt x="127" y="319"/>
                  </a:cubicBezTo>
                  <a:cubicBezTo>
                    <a:pt x="128" y="324"/>
                    <a:pt x="128" y="329"/>
                    <a:pt x="129" y="334"/>
                  </a:cubicBezTo>
                  <a:cubicBezTo>
                    <a:pt x="129" y="335"/>
                    <a:pt x="129" y="336"/>
                    <a:pt x="129" y="336"/>
                  </a:cubicBezTo>
                  <a:close/>
                  <a:moveTo>
                    <a:pt x="81" y="166"/>
                  </a:moveTo>
                  <a:cubicBezTo>
                    <a:pt x="81" y="166"/>
                    <a:pt x="81" y="166"/>
                    <a:pt x="81" y="166"/>
                  </a:cubicBezTo>
                  <a:cubicBezTo>
                    <a:pt x="81" y="158"/>
                    <a:pt x="81" y="149"/>
                    <a:pt x="81" y="141"/>
                  </a:cubicBezTo>
                  <a:cubicBezTo>
                    <a:pt x="81" y="139"/>
                    <a:pt x="80" y="138"/>
                    <a:pt x="79" y="138"/>
                  </a:cubicBezTo>
                  <a:cubicBezTo>
                    <a:pt x="78" y="138"/>
                    <a:pt x="77" y="139"/>
                    <a:pt x="77" y="141"/>
                  </a:cubicBezTo>
                  <a:cubicBezTo>
                    <a:pt x="77" y="158"/>
                    <a:pt x="77" y="176"/>
                    <a:pt x="77" y="193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78" y="195"/>
                    <a:pt x="78" y="196"/>
                    <a:pt x="79" y="196"/>
                  </a:cubicBezTo>
                  <a:cubicBezTo>
                    <a:pt x="80" y="196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2"/>
                  </a:cubicBezTo>
                  <a:cubicBezTo>
                    <a:pt x="81" y="183"/>
                    <a:pt x="81" y="175"/>
                    <a:pt x="81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159251" y="3557588"/>
              <a:ext cx="622300" cy="1268412"/>
            </a:xfrm>
            <a:custGeom>
              <a:avLst/>
              <a:gdLst>
                <a:gd name="T0" fmla="*/ 118 w 165"/>
                <a:gd name="T1" fmla="*/ 336 h 336"/>
                <a:gd name="T2" fmla="*/ 110 w 165"/>
                <a:gd name="T3" fmla="*/ 312 h 336"/>
                <a:gd name="T4" fmla="*/ 85 w 165"/>
                <a:gd name="T5" fmla="*/ 223 h 336"/>
                <a:gd name="T6" fmla="*/ 81 w 165"/>
                <a:gd name="T7" fmla="*/ 223 h 336"/>
                <a:gd name="T8" fmla="*/ 50 w 165"/>
                <a:gd name="T9" fmla="*/ 334 h 336"/>
                <a:gd name="T10" fmla="*/ 30 w 165"/>
                <a:gd name="T11" fmla="*/ 336 h 336"/>
                <a:gd name="T12" fmla="*/ 37 w 165"/>
                <a:gd name="T13" fmla="*/ 284 h 336"/>
                <a:gd name="T14" fmla="*/ 44 w 165"/>
                <a:gd name="T15" fmla="*/ 230 h 336"/>
                <a:gd name="T16" fmla="*/ 45 w 165"/>
                <a:gd name="T17" fmla="*/ 207 h 336"/>
                <a:gd name="T18" fmla="*/ 42 w 165"/>
                <a:gd name="T19" fmla="*/ 177 h 336"/>
                <a:gd name="T20" fmla="*/ 36 w 165"/>
                <a:gd name="T21" fmla="*/ 126 h 336"/>
                <a:gd name="T22" fmla="*/ 8 w 165"/>
                <a:gd name="T23" fmla="*/ 92 h 336"/>
                <a:gd name="T24" fmla="*/ 20 w 165"/>
                <a:gd name="T25" fmla="*/ 6 h 336"/>
                <a:gd name="T26" fmla="*/ 32 w 165"/>
                <a:gd name="T27" fmla="*/ 9 h 336"/>
                <a:gd name="T28" fmla="*/ 16 w 165"/>
                <a:gd name="T29" fmla="*/ 65 h 336"/>
                <a:gd name="T30" fmla="*/ 34 w 165"/>
                <a:gd name="T31" fmla="*/ 88 h 336"/>
                <a:gd name="T32" fmla="*/ 81 w 165"/>
                <a:gd name="T33" fmla="*/ 114 h 336"/>
                <a:gd name="T34" fmla="*/ 129 w 165"/>
                <a:gd name="T35" fmla="*/ 91 h 336"/>
                <a:gd name="T36" fmla="*/ 149 w 165"/>
                <a:gd name="T37" fmla="*/ 67 h 336"/>
                <a:gd name="T38" fmla="*/ 134 w 165"/>
                <a:gd name="T39" fmla="*/ 9 h 336"/>
                <a:gd name="T40" fmla="*/ 145 w 165"/>
                <a:gd name="T41" fmla="*/ 6 h 336"/>
                <a:gd name="T42" fmla="*/ 163 w 165"/>
                <a:gd name="T43" fmla="*/ 61 h 336"/>
                <a:gd name="T44" fmla="*/ 154 w 165"/>
                <a:gd name="T45" fmla="*/ 97 h 336"/>
                <a:gd name="T46" fmla="*/ 129 w 165"/>
                <a:gd name="T47" fmla="*/ 126 h 336"/>
                <a:gd name="T48" fmla="*/ 121 w 165"/>
                <a:gd name="T49" fmla="*/ 199 h 336"/>
                <a:gd name="T50" fmla="*/ 121 w 165"/>
                <a:gd name="T51" fmla="*/ 228 h 336"/>
                <a:gd name="T52" fmla="*/ 130 w 165"/>
                <a:gd name="T53" fmla="*/ 299 h 336"/>
                <a:gd name="T54" fmla="*/ 135 w 165"/>
                <a:gd name="T55" fmla="*/ 335 h 336"/>
                <a:gd name="T56" fmla="*/ 85 w 165"/>
                <a:gd name="T57" fmla="*/ 167 h 336"/>
                <a:gd name="T58" fmla="*/ 85 w 165"/>
                <a:gd name="T59" fmla="*/ 140 h 336"/>
                <a:gd name="T60" fmla="*/ 82 w 165"/>
                <a:gd name="T61" fmla="*/ 140 h 336"/>
                <a:gd name="T62" fmla="*/ 81 w 165"/>
                <a:gd name="T63" fmla="*/ 193 h 336"/>
                <a:gd name="T64" fmla="*/ 83 w 165"/>
                <a:gd name="T65" fmla="*/ 196 h 336"/>
                <a:gd name="T66" fmla="*/ 85 w 165"/>
                <a:gd name="T67" fmla="*/ 19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336">
                  <a:moveTo>
                    <a:pt x="135" y="336"/>
                  </a:moveTo>
                  <a:cubicBezTo>
                    <a:pt x="129" y="336"/>
                    <a:pt x="123" y="336"/>
                    <a:pt x="118" y="336"/>
                  </a:cubicBezTo>
                  <a:cubicBezTo>
                    <a:pt x="116" y="336"/>
                    <a:pt x="117" y="336"/>
                    <a:pt x="116" y="335"/>
                  </a:cubicBezTo>
                  <a:cubicBezTo>
                    <a:pt x="114" y="327"/>
                    <a:pt x="112" y="320"/>
                    <a:pt x="110" y="312"/>
                  </a:cubicBezTo>
                  <a:cubicBezTo>
                    <a:pt x="103" y="288"/>
                    <a:pt x="96" y="263"/>
                    <a:pt x="89" y="239"/>
                  </a:cubicBezTo>
                  <a:cubicBezTo>
                    <a:pt x="88" y="234"/>
                    <a:pt x="86" y="228"/>
                    <a:pt x="85" y="223"/>
                  </a:cubicBezTo>
                  <a:cubicBezTo>
                    <a:pt x="84" y="222"/>
                    <a:pt x="84" y="221"/>
                    <a:pt x="83" y="221"/>
                  </a:cubicBezTo>
                  <a:cubicBezTo>
                    <a:pt x="82" y="221"/>
                    <a:pt x="81" y="222"/>
                    <a:pt x="81" y="223"/>
                  </a:cubicBezTo>
                  <a:cubicBezTo>
                    <a:pt x="74" y="248"/>
                    <a:pt x="67" y="272"/>
                    <a:pt x="60" y="296"/>
                  </a:cubicBezTo>
                  <a:cubicBezTo>
                    <a:pt x="57" y="309"/>
                    <a:pt x="53" y="322"/>
                    <a:pt x="50" y="334"/>
                  </a:cubicBezTo>
                  <a:cubicBezTo>
                    <a:pt x="49" y="335"/>
                    <a:pt x="49" y="336"/>
                    <a:pt x="49" y="336"/>
                  </a:cubicBezTo>
                  <a:cubicBezTo>
                    <a:pt x="43" y="336"/>
                    <a:pt x="37" y="336"/>
                    <a:pt x="30" y="336"/>
                  </a:cubicBezTo>
                  <a:cubicBezTo>
                    <a:pt x="31" y="333"/>
                    <a:pt x="31" y="330"/>
                    <a:pt x="32" y="327"/>
                  </a:cubicBezTo>
                  <a:cubicBezTo>
                    <a:pt x="33" y="313"/>
                    <a:pt x="35" y="299"/>
                    <a:pt x="37" y="284"/>
                  </a:cubicBezTo>
                  <a:cubicBezTo>
                    <a:pt x="39" y="273"/>
                    <a:pt x="40" y="262"/>
                    <a:pt x="42" y="251"/>
                  </a:cubicBezTo>
                  <a:cubicBezTo>
                    <a:pt x="43" y="244"/>
                    <a:pt x="44" y="237"/>
                    <a:pt x="44" y="230"/>
                  </a:cubicBezTo>
                  <a:cubicBezTo>
                    <a:pt x="45" y="226"/>
                    <a:pt x="45" y="223"/>
                    <a:pt x="46" y="219"/>
                  </a:cubicBezTo>
                  <a:cubicBezTo>
                    <a:pt x="47" y="215"/>
                    <a:pt x="46" y="211"/>
                    <a:pt x="45" y="207"/>
                  </a:cubicBezTo>
                  <a:cubicBezTo>
                    <a:pt x="45" y="203"/>
                    <a:pt x="44" y="199"/>
                    <a:pt x="44" y="195"/>
                  </a:cubicBezTo>
                  <a:cubicBezTo>
                    <a:pt x="43" y="189"/>
                    <a:pt x="43" y="183"/>
                    <a:pt x="42" y="177"/>
                  </a:cubicBezTo>
                  <a:cubicBezTo>
                    <a:pt x="41" y="167"/>
                    <a:pt x="40" y="157"/>
                    <a:pt x="39" y="147"/>
                  </a:cubicBezTo>
                  <a:cubicBezTo>
                    <a:pt x="38" y="140"/>
                    <a:pt x="37" y="133"/>
                    <a:pt x="36" y="126"/>
                  </a:cubicBezTo>
                  <a:cubicBezTo>
                    <a:pt x="36" y="125"/>
                    <a:pt x="36" y="124"/>
                    <a:pt x="35" y="123"/>
                  </a:cubicBezTo>
                  <a:cubicBezTo>
                    <a:pt x="25" y="113"/>
                    <a:pt x="15" y="103"/>
                    <a:pt x="8" y="92"/>
                  </a:cubicBezTo>
                  <a:cubicBezTo>
                    <a:pt x="1" y="82"/>
                    <a:pt x="0" y="72"/>
                    <a:pt x="3" y="61"/>
                  </a:cubicBezTo>
                  <a:cubicBezTo>
                    <a:pt x="9" y="42"/>
                    <a:pt x="15" y="24"/>
                    <a:pt x="20" y="6"/>
                  </a:cubicBezTo>
                  <a:cubicBezTo>
                    <a:pt x="21" y="3"/>
                    <a:pt x="23" y="1"/>
                    <a:pt x="26" y="1"/>
                  </a:cubicBezTo>
                  <a:cubicBezTo>
                    <a:pt x="30" y="1"/>
                    <a:pt x="33" y="4"/>
                    <a:pt x="32" y="9"/>
                  </a:cubicBezTo>
                  <a:cubicBezTo>
                    <a:pt x="30" y="17"/>
                    <a:pt x="27" y="25"/>
                    <a:pt x="25" y="34"/>
                  </a:cubicBezTo>
                  <a:cubicBezTo>
                    <a:pt x="22" y="44"/>
                    <a:pt x="19" y="54"/>
                    <a:pt x="16" y="65"/>
                  </a:cubicBezTo>
                  <a:cubicBezTo>
                    <a:pt x="16" y="66"/>
                    <a:pt x="16" y="67"/>
                    <a:pt x="17" y="68"/>
                  </a:cubicBezTo>
                  <a:cubicBezTo>
                    <a:pt x="22" y="75"/>
                    <a:pt x="27" y="82"/>
                    <a:pt x="34" y="88"/>
                  </a:cubicBezTo>
                  <a:cubicBezTo>
                    <a:pt x="41" y="96"/>
                    <a:pt x="49" y="102"/>
                    <a:pt x="58" y="107"/>
                  </a:cubicBezTo>
                  <a:cubicBezTo>
                    <a:pt x="65" y="111"/>
                    <a:pt x="73" y="114"/>
                    <a:pt x="81" y="114"/>
                  </a:cubicBezTo>
                  <a:cubicBezTo>
                    <a:pt x="90" y="115"/>
                    <a:pt x="99" y="112"/>
                    <a:pt x="107" y="108"/>
                  </a:cubicBezTo>
                  <a:cubicBezTo>
                    <a:pt x="115" y="104"/>
                    <a:pt x="122" y="98"/>
                    <a:pt x="129" y="91"/>
                  </a:cubicBezTo>
                  <a:cubicBezTo>
                    <a:pt x="133" y="87"/>
                    <a:pt x="137" y="83"/>
                    <a:pt x="141" y="79"/>
                  </a:cubicBezTo>
                  <a:cubicBezTo>
                    <a:pt x="144" y="75"/>
                    <a:pt x="146" y="71"/>
                    <a:pt x="149" y="67"/>
                  </a:cubicBezTo>
                  <a:cubicBezTo>
                    <a:pt x="150" y="66"/>
                    <a:pt x="150" y="65"/>
                    <a:pt x="149" y="64"/>
                  </a:cubicBezTo>
                  <a:cubicBezTo>
                    <a:pt x="144" y="46"/>
                    <a:pt x="139" y="27"/>
                    <a:pt x="134" y="9"/>
                  </a:cubicBezTo>
                  <a:cubicBezTo>
                    <a:pt x="133" y="5"/>
                    <a:pt x="135" y="2"/>
                    <a:pt x="138" y="1"/>
                  </a:cubicBezTo>
                  <a:cubicBezTo>
                    <a:pt x="141" y="0"/>
                    <a:pt x="144" y="2"/>
                    <a:pt x="145" y="6"/>
                  </a:cubicBezTo>
                  <a:cubicBezTo>
                    <a:pt x="146" y="8"/>
                    <a:pt x="147" y="11"/>
                    <a:pt x="148" y="14"/>
                  </a:cubicBezTo>
                  <a:cubicBezTo>
                    <a:pt x="153" y="30"/>
                    <a:pt x="158" y="45"/>
                    <a:pt x="163" y="61"/>
                  </a:cubicBezTo>
                  <a:cubicBezTo>
                    <a:pt x="165" y="68"/>
                    <a:pt x="165" y="74"/>
                    <a:pt x="163" y="80"/>
                  </a:cubicBezTo>
                  <a:cubicBezTo>
                    <a:pt x="162" y="86"/>
                    <a:pt x="158" y="92"/>
                    <a:pt x="154" y="97"/>
                  </a:cubicBezTo>
                  <a:cubicBezTo>
                    <a:pt x="147" y="107"/>
                    <a:pt x="139" y="115"/>
                    <a:pt x="131" y="123"/>
                  </a:cubicBezTo>
                  <a:cubicBezTo>
                    <a:pt x="130" y="124"/>
                    <a:pt x="129" y="125"/>
                    <a:pt x="129" y="126"/>
                  </a:cubicBezTo>
                  <a:cubicBezTo>
                    <a:pt x="128" y="140"/>
                    <a:pt x="126" y="154"/>
                    <a:pt x="125" y="168"/>
                  </a:cubicBezTo>
                  <a:cubicBezTo>
                    <a:pt x="124" y="179"/>
                    <a:pt x="123" y="189"/>
                    <a:pt x="121" y="199"/>
                  </a:cubicBezTo>
                  <a:cubicBezTo>
                    <a:pt x="121" y="203"/>
                    <a:pt x="121" y="208"/>
                    <a:pt x="120" y="212"/>
                  </a:cubicBezTo>
                  <a:cubicBezTo>
                    <a:pt x="119" y="217"/>
                    <a:pt x="120" y="223"/>
                    <a:pt x="121" y="228"/>
                  </a:cubicBezTo>
                  <a:cubicBezTo>
                    <a:pt x="122" y="239"/>
                    <a:pt x="124" y="250"/>
                    <a:pt x="125" y="261"/>
                  </a:cubicBezTo>
                  <a:cubicBezTo>
                    <a:pt x="127" y="274"/>
                    <a:pt x="129" y="286"/>
                    <a:pt x="130" y="299"/>
                  </a:cubicBezTo>
                  <a:cubicBezTo>
                    <a:pt x="131" y="305"/>
                    <a:pt x="132" y="312"/>
                    <a:pt x="133" y="319"/>
                  </a:cubicBezTo>
                  <a:cubicBezTo>
                    <a:pt x="134" y="324"/>
                    <a:pt x="134" y="330"/>
                    <a:pt x="135" y="335"/>
                  </a:cubicBezTo>
                  <a:cubicBezTo>
                    <a:pt x="135" y="336"/>
                    <a:pt x="135" y="336"/>
                    <a:pt x="135" y="336"/>
                  </a:cubicBezTo>
                  <a:close/>
                  <a:moveTo>
                    <a:pt x="85" y="167"/>
                  </a:moveTo>
                  <a:cubicBezTo>
                    <a:pt x="85" y="160"/>
                    <a:pt x="85" y="153"/>
                    <a:pt x="85" y="146"/>
                  </a:cubicBezTo>
                  <a:cubicBezTo>
                    <a:pt x="85" y="144"/>
                    <a:pt x="85" y="142"/>
                    <a:pt x="85" y="140"/>
                  </a:cubicBezTo>
                  <a:cubicBezTo>
                    <a:pt x="85" y="139"/>
                    <a:pt x="84" y="138"/>
                    <a:pt x="83" y="138"/>
                  </a:cubicBezTo>
                  <a:cubicBezTo>
                    <a:pt x="82" y="138"/>
                    <a:pt x="82" y="139"/>
                    <a:pt x="82" y="140"/>
                  </a:cubicBezTo>
                  <a:cubicBezTo>
                    <a:pt x="81" y="140"/>
                    <a:pt x="81" y="140"/>
                    <a:pt x="81" y="141"/>
                  </a:cubicBezTo>
                  <a:cubicBezTo>
                    <a:pt x="81" y="158"/>
                    <a:pt x="81" y="176"/>
                    <a:pt x="81" y="193"/>
                  </a:cubicBezTo>
                  <a:cubicBezTo>
                    <a:pt x="81" y="194"/>
                    <a:pt x="81" y="195"/>
                    <a:pt x="82" y="195"/>
                  </a:cubicBezTo>
                  <a:cubicBezTo>
                    <a:pt x="82" y="196"/>
                    <a:pt x="83" y="196"/>
                    <a:pt x="83" y="196"/>
                  </a:cubicBezTo>
                  <a:cubicBezTo>
                    <a:pt x="84" y="196"/>
                    <a:pt x="84" y="195"/>
                    <a:pt x="85" y="195"/>
                  </a:cubicBezTo>
                  <a:cubicBezTo>
                    <a:pt x="85" y="194"/>
                    <a:pt x="85" y="194"/>
                    <a:pt x="85" y="193"/>
                  </a:cubicBezTo>
                  <a:cubicBezTo>
                    <a:pt x="85" y="185"/>
                    <a:pt x="85" y="176"/>
                    <a:pt x="85" y="1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19526" y="3022600"/>
              <a:ext cx="1233488" cy="652462"/>
            </a:xfrm>
            <a:custGeom>
              <a:avLst/>
              <a:gdLst>
                <a:gd name="T0" fmla="*/ 3 w 327"/>
                <a:gd name="T1" fmla="*/ 109 h 173"/>
                <a:gd name="T2" fmla="*/ 1 w 327"/>
                <a:gd name="T3" fmla="*/ 97 h 173"/>
                <a:gd name="T4" fmla="*/ 1 w 327"/>
                <a:gd name="T5" fmla="*/ 94 h 173"/>
                <a:gd name="T6" fmla="*/ 4 w 327"/>
                <a:gd name="T7" fmla="*/ 92 h 173"/>
                <a:gd name="T8" fmla="*/ 57 w 327"/>
                <a:gd name="T9" fmla="*/ 69 h 173"/>
                <a:gd name="T10" fmla="*/ 61 w 327"/>
                <a:gd name="T11" fmla="*/ 69 h 173"/>
                <a:gd name="T12" fmla="*/ 92 w 327"/>
                <a:gd name="T13" fmla="*/ 72 h 173"/>
                <a:gd name="T14" fmla="*/ 117 w 327"/>
                <a:gd name="T15" fmla="*/ 74 h 173"/>
                <a:gd name="T16" fmla="*/ 120 w 327"/>
                <a:gd name="T17" fmla="*/ 74 h 173"/>
                <a:gd name="T18" fmla="*/ 159 w 327"/>
                <a:gd name="T19" fmla="*/ 60 h 173"/>
                <a:gd name="T20" fmla="*/ 205 w 327"/>
                <a:gd name="T21" fmla="*/ 44 h 173"/>
                <a:gd name="T22" fmla="*/ 208 w 327"/>
                <a:gd name="T23" fmla="*/ 42 h 173"/>
                <a:gd name="T24" fmla="*/ 232 w 327"/>
                <a:gd name="T25" fmla="*/ 12 h 173"/>
                <a:gd name="T26" fmla="*/ 243 w 327"/>
                <a:gd name="T27" fmla="*/ 4 h 173"/>
                <a:gd name="T28" fmla="*/ 260 w 327"/>
                <a:gd name="T29" fmla="*/ 0 h 173"/>
                <a:gd name="T30" fmla="*/ 270 w 327"/>
                <a:gd name="T31" fmla="*/ 2 h 173"/>
                <a:gd name="T32" fmla="*/ 279 w 327"/>
                <a:gd name="T33" fmla="*/ 3 h 173"/>
                <a:gd name="T34" fmla="*/ 286 w 327"/>
                <a:gd name="T35" fmla="*/ 4 h 173"/>
                <a:gd name="T36" fmla="*/ 295 w 327"/>
                <a:gd name="T37" fmla="*/ 5 h 173"/>
                <a:gd name="T38" fmla="*/ 322 w 327"/>
                <a:gd name="T39" fmla="*/ 9 h 173"/>
                <a:gd name="T40" fmla="*/ 327 w 327"/>
                <a:gd name="T41" fmla="*/ 15 h 173"/>
                <a:gd name="T42" fmla="*/ 320 w 327"/>
                <a:gd name="T43" fmla="*/ 20 h 173"/>
                <a:gd name="T44" fmla="*/ 298 w 327"/>
                <a:gd name="T45" fmla="*/ 18 h 173"/>
                <a:gd name="T46" fmla="*/ 266 w 327"/>
                <a:gd name="T47" fmla="*/ 14 h 173"/>
                <a:gd name="T48" fmla="*/ 258 w 327"/>
                <a:gd name="T49" fmla="*/ 17 h 173"/>
                <a:gd name="T50" fmla="*/ 232 w 327"/>
                <a:gd name="T51" fmla="*/ 51 h 173"/>
                <a:gd name="T52" fmla="*/ 224 w 327"/>
                <a:gd name="T53" fmla="*/ 77 h 173"/>
                <a:gd name="T54" fmla="*/ 232 w 327"/>
                <a:gd name="T55" fmla="*/ 106 h 173"/>
                <a:gd name="T56" fmla="*/ 254 w 327"/>
                <a:gd name="T57" fmla="*/ 129 h 173"/>
                <a:gd name="T58" fmla="*/ 269 w 327"/>
                <a:gd name="T59" fmla="*/ 139 h 173"/>
                <a:gd name="T60" fmla="*/ 270 w 327"/>
                <a:gd name="T61" fmla="*/ 140 h 173"/>
                <a:gd name="T62" fmla="*/ 268 w 327"/>
                <a:gd name="T63" fmla="*/ 141 h 173"/>
                <a:gd name="T64" fmla="*/ 264 w 327"/>
                <a:gd name="T65" fmla="*/ 147 h 173"/>
                <a:gd name="T66" fmla="*/ 260 w 327"/>
                <a:gd name="T67" fmla="*/ 159 h 173"/>
                <a:gd name="T68" fmla="*/ 251 w 327"/>
                <a:gd name="T69" fmla="*/ 155 h 173"/>
                <a:gd name="T70" fmla="*/ 239 w 327"/>
                <a:gd name="T71" fmla="*/ 148 h 173"/>
                <a:gd name="T72" fmla="*/ 238 w 327"/>
                <a:gd name="T73" fmla="*/ 146 h 173"/>
                <a:gd name="T74" fmla="*/ 228 w 327"/>
                <a:gd name="T75" fmla="*/ 140 h 173"/>
                <a:gd name="T76" fmla="*/ 227 w 327"/>
                <a:gd name="T77" fmla="*/ 139 h 173"/>
                <a:gd name="T78" fmla="*/ 216 w 327"/>
                <a:gd name="T79" fmla="*/ 136 h 173"/>
                <a:gd name="T80" fmla="*/ 159 w 327"/>
                <a:gd name="T81" fmla="*/ 136 h 173"/>
                <a:gd name="T82" fmla="*/ 139 w 327"/>
                <a:gd name="T83" fmla="*/ 136 h 173"/>
                <a:gd name="T84" fmla="*/ 98 w 327"/>
                <a:gd name="T85" fmla="*/ 136 h 173"/>
                <a:gd name="T86" fmla="*/ 78 w 327"/>
                <a:gd name="T87" fmla="*/ 136 h 173"/>
                <a:gd name="T88" fmla="*/ 68 w 327"/>
                <a:gd name="T89" fmla="*/ 136 h 173"/>
                <a:gd name="T90" fmla="*/ 66 w 327"/>
                <a:gd name="T91" fmla="*/ 137 h 173"/>
                <a:gd name="T92" fmla="*/ 31 w 327"/>
                <a:gd name="T93" fmla="*/ 161 h 173"/>
                <a:gd name="T94" fmla="*/ 15 w 327"/>
                <a:gd name="T95" fmla="*/ 172 h 173"/>
                <a:gd name="T96" fmla="*/ 13 w 327"/>
                <a:gd name="T97" fmla="*/ 173 h 173"/>
                <a:gd name="T98" fmla="*/ 12 w 327"/>
                <a:gd name="T99" fmla="*/ 161 h 173"/>
                <a:gd name="T100" fmla="*/ 11 w 327"/>
                <a:gd name="T101" fmla="*/ 156 h 173"/>
                <a:gd name="T102" fmla="*/ 15 w 327"/>
                <a:gd name="T103" fmla="*/ 153 h 173"/>
                <a:gd name="T104" fmla="*/ 63 w 327"/>
                <a:gd name="T105" fmla="*/ 117 h 173"/>
                <a:gd name="T106" fmla="*/ 66 w 327"/>
                <a:gd name="T107" fmla="*/ 116 h 173"/>
                <a:gd name="T108" fmla="*/ 115 w 327"/>
                <a:gd name="T109" fmla="*/ 108 h 173"/>
                <a:gd name="T110" fmla="*/ 117 w 327"/>
                <a:gd name="T111" fmla="*/ 108 h 173"/>
                <a:gd name="T112" fmla="*/ 119 w 327"/>
                <a:gd name="T113" fmla="*/ 106 h 173"/>
                <a:gd name="T114" fmla="*/ 117 w 327"/>
                <a:gd name="T115" fmla="*/ 104 h 173"/>
                <a:gd name="T116" fmla="*/ 105 w 327"/>
                <a:gd name="T117" fmla="*/ 101 h 173"/>
                <a:gd name="T118" fmla="*/ 61 w 327"/>
                <a:gd name="T119" fmla="*/ 90 h 173"/>
                <a:gd name="T120" fmla="*/ 58 w 327"/>
                <a:gd name="T121" fmla="*/ 90 h 173"/>
                <a:gd name="T122" fmla="*/ 4 w 327"/>
                <a:gd name="T123" fmla="*/ 108 h 173"/>
                <a:gd name="T124" fmla="*/ 3 w 327"/>
                <a:gd name="T125" fmla="*/ 10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7" h="173">
                  <a:moveTo>
                    <a:pt x="3" y="109"/>
                  </a:moveTo>
                  <a:cubicBezTo>
                    <a:pt x="2" y="105"/>
                    <a:pt x="2" y="101"/>
                    <a:pt x="1" y="97"/>
                  </a:cubicBezTo>
                  <a:cubicBezTo>
                    <a:pt x="1" y="96"/>
                    <a:pt x="0" y="94"/>
                    <a:pt x="1" y="94"/>
                  </a:cubicBezTo>
                  <a:cubicBezTo>
                    <a:pt x="1" y="93"/>
                    <a:pt x="3" y="92"/>
                    <a:pt x="4" y="92"/>
                  </a:cubicBezTo>
                  <a:cubicBezTo>
                    <a:pt x="22" y="84"/>
                    <a:pt x="40" y="77"/>
                    <a:pt x="57" y="69"/>
                  </a:cubicBezTo>
                  <a:cubicBezTo>
                    <a:pt x="58" y="69"/>
                    <a:pt x="59" y="68"/>
                    <a:pt x="61" y="69"/>
                  </a:cubicBezTo>
                  <a:cubicBezTo>
                    <a:pt x="71" y="70"/>
                    <a:pt x="82" y="71"/>
                    <a:pt x="92" y="72"/>
                  </a:cubicBezTo>
                  <a:cubicBezTo>
                    <a:pt x="100" y="72"/>
                    <a:pt x="108" y="73"/>
                    <a:pt x="117" y="74"/>
                  </a:cubicBezTo>
                  <a:cubicBezTo>
                    <a:pt x="118" y="74"/>
                    <a:pt x="119" y="74"/>
                    <a:pt x="120" y="74"/>
                  </a:cubicBezTo>
                  <a:cubicBezTo>
                    <a:pt x="133" y="69"/>
                    <a:pt x="146" y="65"/>
                    <a:pt x="159" y="60"/>
                  </a:cubicBezTo>
                  <a:cubicBezTo>
                    <a:pt x="175" y="55"/>
                    <a:pt x="190" y="50"/>
                    <a:pt x="205" y="44"/>
                  </a:cubicBezTo>
                  <a:cubicBezTo>
                    <a:pt x="206" y="44"/>
                    <a:pt x="207" y="43"/>
                    <a:pt x="208" y="42"/>
                  </a:cubicBezTo>
                  <a:cubicBezTo>
                    <a:pt x="215" y="31"/>
                    <a:pt x="223" y="21"/>
                    <a:pt x="232" y="12"/>
                  </a:cubicBezTo>
                  <a:cubicBezTo>
                    <a:pt x="236" y="9"/>
                    <a:pt x="239" y="6"/>
                    <a:pt x="243" y="4"/>
                  </a:cubicBezTo>
                  <a:cubicBezTo>
                    <a:pt x="248" y="1"/>
                    <a:pt x="254" y="0"/>
                    <a:pt x="260" y="0"/>
                  </a:cubicBezTo>
                  <a:cubicBezTo>
                    <a:pt x="263" y="0"/>
                    <a:pt x="267" y="1"/>
                    <a:pt x="270" y="2"/>
                  </a:cubicBezTo>
                  <a:cubicBezTo>
                    <a:pt x="273" y="2"/>
                    <a:pt x="276" y="2"/>
                    <a:pt x="279" y="3"/>
                  </a:cubicBezTo>
                  <a:cubicBezTo>
                    <a:pt x="281" y="3"/>
                    <a:pt x="284" y="3"/>
                    <a:pt x="286" y="4"/>
                  </a:cubicBezTo>
                  <a:cubicBezTo>
                    <a:pt x="289" y="4"/>
                    <a:pt x="292" y="5"/>
                    <a:pt x="295" y="5"/>
                  </a:cubicBezTo>
                  <a:cubicBezTo>
                    <a:pt x="304" y="6"/>
                    <a:pt x="313" y="7"/>
                    <a:pt x="322" y="9"/>
                  </a:cubicBezTo>
                  <a:cubicBezTo>
                    <a:pt x="325" y="9"/>
                    <a:pt x="327" y="12"/>
                    <a:pt x="327" y="15"/>
                  </a:cubicBezTo>
                  <a:cubicBezTo>
                    <a:pt x="327" y="18"/>
                    <a:pt x="324" y="21"/>
                    <a:pt x="320" y="20"/>
                  </a:cubicBezTo>
                  <a:cubicBezTo>
                    <a:pt x="313" y="20"/>
                    <a:pt x="305" y="19"/>
                    <a:pt x="298" y="18"/>
                  </a:cubicBezTo>
                  <a:cubicBezTo>
                    <a:pt x="287" y="17"/>
                    <a:pt x="276" y="16"/>
                    <a:pt x="266" y="14"/>
                  </a:cubicBezTo>
                  <a:cubicBezTo>
                    <a:pt x="262" y="14"/>
                    <a:pt x="260" y="15"/>
                    <a:pt x="258" y="17"/>
                  </a:cubicBezTo>
                  <a:cubicBezTo>
                    <a:pt x="248" y="27"/>
                    <a:pt x="239" y="38"/>
                    <a:pt x="232" y="51"/>
                  </a:cubicBezTo>
                  <a:cubicBezTo>
                    <a:pt x="228" y="59"/>
                    <a:pt x="225" y="68"/>
                    <a:pt x="224" y="77"/>
                  </a:cubicBezTo>
                  <a:cubicBezTo>
                    <a:pt x="223" y="88"/>
                    <a:pt x="226" y="97"/>
                    <a:pt x="232" y="106"/>
                  </a:cubicBezTo>
                  <a:cubicBezTo>
                    <a:pt x="237" y="115"/>
                    <a:pt x="245" y="123"/>
                    <a:pt x="254" y="129"/>
                  </a:cubicBezTo>
                  <a:cubicBezTo>
                    <a:pt x="259" y="133"/>
                    <a:pt x="264" y="136"/>
                    <a:pt x="269" y="139"/>
                  </a:cubicBezTo>
                  <a:cubicBezTo>
                    <a:pt x="269" y="139"/>
                    <a:pt x="270" y="140"/>
                    <a:pt x="270" y="140"/>
                  </a:cubicBezTo>
                  <a:cubicBezTo>
                    <a:pt x="269" y="140"/>
                    <a:pt x="268" y="141"/>
                    <a:pt x="268" y="141"/>
                  </a:cubicBezTo>
                  <a:cubicBezTo>
                    <a:pt x="265" y="142"/>
                    <a:pt x="264" y="144"/>
                    <a:pt x="264" y="147"/>
                  </a:cubicBezTo>
                  <a:cubicBezTo>
                    <a:pt x="262" y="151"/>
                    <a:pt x="261" y="155"/>
                    <a:pt x="260" y="159"/>
                  </a:cubicBezTo>
                  <a:cubicBezTo>
                    <a:pt x="257" y="157"/>
                    <a:pt x="254" y="156"/>
                    <a:pt x="251" y="155"/>
                  </a:cubicBezTo>
                  <a:cubicBezTo>
                    <a:pt x="247" y="152"/>
                    <a:pt x="243" y="150"/>
                    <a:pt x="239" y="148"/>
                  </a:cubicBezTo>
                  <a:cubicBezTo>
                    <a:pt x="239" y="147"/>
                    <a:pt x="239" y="147"/>
                    <a:pt x="238" y="146"/>
                  </a:cubicBezTo>
                  <a:cubicBezTo>
                    <a:pt x="237" y="143"/>
                    <a:pt x="233" y="139"/>
                    <a:pt x="228" y="140"/>
                  </a:cubicBezTo>
                  <a:cubicBezTo>
                    <a:pt x="228" y="140"/>
                    <a:pt x="227" y="139"/>
                    <a:pt x="227" y="139"/>
                  </a:cubicBezTo>
                  <a:cubicBezTo>
                    <a:pt x="224" y="136"/>
                    <a:pt x="220" y="135"/>
                    <a:pt x="216" y="136"/>
                  </a:cubicBezTo>
                  <a:cubicBezTo>
                    <a:pt x="197" y="136"/>
                    <a:pt x="178" y="136"/>
                    <a:pt x="159" y="136"/>
                  </a:cubicBezTo>
                  <a:cubicBezTo>
                    <a:pt x="153" y="136"/>
                    <a:pt x="146" y="136"/>
                    <a:pt x="139" y="136"/>
                  </a:cubicBezTo>
                  <a:cubicBezTo>
                    <a:pt x="125" y="136"/>
                    <a:pt x="111" y="136"/>
                    <a:pt x="98" y="136"/>
                  </a:cubicBezTo>
                  <a:cubicBezTo>
                    <a:pt x="91" y="136"/>
                    <a:pt x="84" y="136"/>
                    <a:pt x="78" y="136"/>
                  </a:cubicBezTo>
                  <a:cubicBezTo>
                    <a:pt x="74" y="136"/>
                    <a:pt x="71" y="136"/>
                    <a:pt x="68" y="136"/>
                  </a:cubicBezTo>
                  <a:cubicBezTo>
                    <a:pt x="67" y="136"/>
                    <a:pt x="66" y="137"/>
                    <a:pt x="66" y="137"/>
                  </a:cubicBezTo>
                  <a:cubicBezTo>
                    <a:pt x="54" y="145"/>
                    <a:pt x="43" y="153"/>
                    <a:pt x="31" y="161"/>
                  </a:cubicBezTo>
                  <a:cubicBezTo>
                    <a:pt x="26" y="164"/>
                    <a:pt x="20" y="168"/>
                    <a:pt x="15" y="172"/>
                  </a:cubicBezTo>
                  <a:cubicBezTo>
                    <a:pt x="14" y="172"/>
                    <a:pt x="14" y="172"/>
                    <a:pt x="13" y="173"/>
                  </a:cubicBezTo>
                  <a:cubicBezTo>
                    <a:pt x="13" y="169"/>
                    <a:pt x="12" y="165"/>
                    <a:pt x="12" y="161"/>
                  </a:cubicBezTo>
                  <a:cubicBezTo>
                    <a:pt x="11" y="160"/>
                    <a:pt x="10" y="158"/>
                    <a:pt x="11" y="156"/>
                  </a:cubicBezTo>
                  <a:cubicBezTo>
                    <a:pt x="12" y="155"/>
                    <a:pt x="14" y="154"/>
                    <a:pt x="15" y="153"/>
                  </a:cubicBezTo>
                  <a:cubicBezTo>
                    <a:pt x="31" y="141"/>
                    <a:pt x="47" y="129"/>
                    <a:pt x="63" y="117"/>
                  </a:cubicBezTo>
                  <a:cubicBezTo>
                    <a:pt x="64" y="116"/>
                    <a:pt x="65" y="116"/>
                    <a:pt x="66" y="116"/>
                  </a:cubicBezTo>
                  <a:cubicBezTo>
                    <a:pt x="83" y="113"/>
                    <a:pt x="99" y="110"/>
                    <a:pt x="115" y="108"/>
                  </a:cubicBezTo>
                  <a:cubicBezTo>
                    <a:pt x="116" y="108"/>
                    <a:pt x="117" y="108"/>
                    <a:pt x="117" y="108"/>
                  </a:cubicBezTo>
                  <a:cubicBezTo>
                    <a:pt x="118" y="107"/>
                    <a:pt x="119" y="107"/>
                    <a:pt x="119" y="106"/>
                  </a:cubicBezTo>
                  <a:cubicBezTo>
                    <a:pt x="119" y="105"/>
                    <a:pt x="118" y="104"/>
                    <a:pt x="117" y="104"/>
                  </a:cubicBezTo>
                  <a:cubicBezTo>
                    <a:pt x="113" y="103"/>
                    <a:pt x="109" y="102"/>
                    <a:pt x="105" y="101"/>
                  </a:cubicBezTo>
                  <a:cubicBezTo>
                    <a:pt x="90" y="97"/>
                    <a:pt x="76" y="94"/>
                    <a:pt x="61" y="90"/>
                  </a:cubicBezTo>
                  <a:cubicBezTo>
                    <a:pt x="60" y="90"/>
                    <a:pt x="59" y="90"/>
                    <a:pt x="58" y="90"/>
                  </a:cubicBezTo>
                  <a:cubicBezTo>
                    <a:pt x="40" y="96"/>
                    <a:pt x="22" y="102"/>
                    <a:pt x="4" y="108"/>
                  </a:cubicBezTo>
                  <a:cubicBezTo>
                    <a:pt x="3" y="108"/>
                    <a:pt x="3" y="108"/>
                    <a:pt x="3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46626" y="3225800"/>
              <a:ext cx="200025" cy="196850"/>
            </a:xfrm>
            <a:custGeom>
              <a:avLst/>
              <a:gdLst>
                <a:gd name="T0" fmla="*/ 26 w 53"/>
                <a:gd name="T1" fmla="*/ 52 h 52"/>
                <a:gd name="T2" fmla="*/ 0 w 53"/>
                <a:gd name="T3" fmla="*/ 26 h 52"/>
                <a:gd name="T4" fmla="*/ 27 w 53"/>
                <a:gd name="T5" fmla="*/ 0 h 52"/>
                <a:gd name="T6" fmla="*/ 53 w 53"/>
                <a:gd name="T7" fmla="*/ 26 h 52"/>
                <a:gd name="T8" fmla="*/ 26 w 53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26" y="52"/>
                  </a:moveTo>
                  <a:cubicBezTo>
                    <a:pt x="11" y="52"/>
                    <a:pt x="0" y="41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2"/>
                    <a:pt x="2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373563" y="3705225"/>
              <a:ext cx="196850" cy="200025"/>
            </a:xfrm>
            <a:custGeom>
              <a:avLst/>
              <a:gdLst>
                <a:gd name="T0" fmla="*/ 52 w 52"/>
                <a:gd name="T1" fmla="*/ 27 h 53"/>
                <a:gd name="T2" fmla="*/ 26 w 52"/>
                <a:gd name="T3" fmla="*/ 53 h 53"/>
                <a:gd name="T4" fmla="*/ 0 w 52"/>
                <a:gd name="T5" fmla="*/ 27 h 53"/>
                <a:gd name="T6" fmla="*/ 26 w 52"/>
                <a:gd name="T7" fmla="*/ 0 h 53"/>
                <a:gd name="T8" fmla="*/ 52 w 52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52" y="27"/>
                  </a:moveTo>
                  <a:cubicBezTo>
                    <a:pt x="52" y="42"/>
                    <a:pt x="40" y="53"/>
                    <a:pt x="26" y="53"/>
                  </a:cubicBezTo>
                  <a:cubicBezTo>
                    <a:pt x="11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0" y="0"/>
                    <a:pt x="52" y="12"/>
                    <a:pt x="5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962526" y="3705225"/>
              <a:ext cx="196850" cy="200025"/>
            </a:xfrm>
            <a:custGeom>
              <a:avLst/>
              <a:gdLst>
                <a:gd name="T0" fmla="*/ 52 w 52"/>
                <a:gd name="T1" fmla="*/ 27 h 53"/>
                <a:gd name="T2" fmla="*/ 26 w 52"/>
                <a:gd name="T3" fmla="*/ 53 h 53"/>
                <a:gd name="T4" fmla="*/ 0 w 52"/>
                <a:gd name="T5" fmla="*/ 27 h 53"/>
                <a:gd name="T6" fmla="*/ 26 w 52"/>
                <a:gd name="T7" fmla="*/ 0 h 53"/>
                <a:gd name="T8" fmla="*/ 52 w 52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52" y="27"/>
                  </a:moveTo>
                  <a:cubicBezTo>
                    <a:pt x="52" y="42"/>
                    <a:pt x="41" y="53"/>
                    <a:pt x="26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2" y="12"/>
                    <a:pt x="5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781426" y="3705225"/>
              <a:ext cx="200025" cy="203200"/>
            </a:xfrm>
            <a:custGeom>
              <a:avLst/>
              <a:gdLst>
                <a:gd name="T0" fmla="*/ 26 w 53"/>
                <a:gd name="T1" fmla="*/ 53 h 54"/>
                <a:gd name="T2" fmla="*/ 0 w 53"/>
                <a:gd name="T3" fmla="*/ 25 h 54"/>
                <a:gd name="T4" fmla="*/ 27 w 53"/>
                <a:gd name="T5" fmla="*/ 0 h 54"/>
                <a:gd name="T6" fmla="*/ 53 w 53"/>
                <a:gd name="T7" fmla="*/ 28 h 54"/>
                <a:gd name="T8" fmla="*/ 26 w 53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53"/>
                  </a:moveTo>
                  <a:cubicBezTo>
                    <a:pt x="13" y="54"/>
                    <a:pt x="0" y="42"/>
                    <a:pt x="0" y="25"/>
                  </a:cubicBezTo>
                  <a:cubicBezTo>
                    <a:pt x="1" y="12"/>
                    <a:pt x="12" y="0"/>
                    <a:pt x="27" y="0"/>
                  </a:cubicBezTo>
                  <a:cubicBezTo>
                    <a:pt x="42" y="0"/>
                    <a:pt x="53" y="13"/>
                    <a:pt x="53" y="28"/>
                  </a:cubicBezTo>
                  <a:cubicBezTo>
                    <a:pt x="52" y="41"/>
                    <a:pt x="41" y="54"/>
                    <a:pt x="2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872038" y="3475038"/>
              <a:ext cx="252413" cy="153987"/>
            </a:xfrm>
            <a:custGeom>
              <a:avLst/>
              <a:gdLst>
                <a:gd name="T0" fmla="*/ 0 w 67"/>
                <a:gd name="T1" fmla="*/ 41 h 41"/>
                <a:gd name="T2" fmla="*/ 2 w 67"/>
                <a:gd name="T3" fmla="*/ 25 h 41"/>
                <a:gd name="T4" fmla="*/ 6 w 67"/>
                <a:gd name="T5" fmla="*/ 25 h 41"/>
                <a:gd name="T6" fmla="*/ 46 w 67"/>
                <a:gd name="T7" fmla="*/ 7 h 41"/>
                <a:gd name="T8" fmla="*/ 58 w 67"/>
                <a:gd name="T9" fmla="*/ 1 h 41"/>
                <a:gd name="T10" fmla="*/ 66 w 67"/>
                <a:gd name="T11" fmla="*/ 4 h 41"/>
                <a:gd name="T12" fmla="*/ 64 w 67"/>
                <a:gd name="T13" fmla="*/ 11 h 41"/>
                <a:gd name="T14" fmla="*/ 52 w 67"/>
                <a:gd name="T15" fmla="*/ 17 h 41"/>
                <a:gd name="T16" fmla="*/ 10 w 67"/>
                <a:gd name="T17" fmla="*/ 38 h 41"/>
                <a:gd name="T18" fmla="*/ 0 w 67"/>
                <a:gd name="T1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41">
                  <a:moveTo>
                    <a:pt x="0" y="41"/>
                  </a:moveTo>
                  <a:cubicBezTo>
                    <a:pt x="0" y="36"/>
                    <a:pt x="4" y="31"/>
                    <a:pt x="2" y="25"/>
                  </a:cubicBezTo>
                  <a:cubicBezTo>
                    <a:pt x="4" y="27"/>
                    <a:pt x="5" y="26"/>
                    <a:pt x="6" y="25"/>
                  </a:cubicBezTo>
                  <a:cubicBezTo>
                    <a:pt x="19" y="19"/>
                    <a:pt x="33" y="13"/>
                    <a:pt x="46" y="7"/>
                  </a:cubicBezTo>
                  <a:cubicBezTo>
                    <a:pt x="50" y="5"/>
                    <a:pt x="54" y="3"/>
                    <a:pt x="58" y="1"/>
                  </a:cubicBezTo>
                  <a:cubicBezTo>
                    <a:pt x="61" y="0"/>
                    <a:pt x="65" y="1"/>
                    <a:pt x="66" y="4"/>
                  </a:cubicBezTo>
                  <a:cubicBezTo>
                    <a:pt x="67" y="6"/>
                    <a:pt x="67" y="10"/>
                    <a:pt x="64" y="11"/>
                  </a:cubicBezTo>
                  <a:cubicBezTo>
                    <a:pt x="60" y="13"/>
                    <a:pt x="56" y="15"/>
                    <a:pt x="52" y="17"/>
                  </a:cubicBezTo>
                  <a:cubicBezTo>
                    <a:pt x="38" y="24"/>
                    <a:pt x="24" y="31"/>
                    <a:pt x="10" y="38"/>
                  </a:cubicBezTo>
                  <a:cubicBezTo>
                    <a:pt x="7" y="40"/>
                    <a:pt x="3" y="41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heme/theme1.xml><?xml version="1.0" encoding="utf-8"?>
<a:theme xmlns:a="http://schemas.openxmlformats.org/drawingml/2006/main" name="Pollution Reduction Social Media by Slidesgo">
  <a:themeElements>
    <a:clrScheme name="Simple Light">
      <a:dk1>
        <a:srgbClr val="614444"/>
      </a:dk1>
      <a:lt1>
        <a:srgbClr val="F3E1CE"/>
      </a:lt1>
      <a:dk2>
        <a:srgbClr val="614444"/>
      </a:dk2>
      <a:lt2>
        <a:srgbClr val="F3E1CE"/>
      </a:lt2>
      <a:accent1>
        <a:srgbClr val="F3E1CE"/>
      </a:accent1>
      <a:accent2>
        <a:srgbClr val="E4BBA5"/>
      </a:accent2>
      <a:accent3>
        <a:srgbClr val="614444"/>
      </a:accent3>
      <a:accent4>
        <a:srgbClr val="938080"/>
      </a:accent4>
      <a:accent5>
        <a:srgbClr val="F6F1E1"/>
      </a:accent5>
      <a:accent6>
        <a:srgbClr val="E4BBA5"/>
      </a:accent6>
      <a:hlink>
        <a:srgbClr val="6144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614444"/>
      </a:dk1>
      <a:lt1>
        <a:srgbClr val="F3E1CE"/>
      </a:lt1>
      <a:dk2>
        <a:srgbClr val="000000"/>
      </a:dk2>
      <a:lt2>
        <a:srgbClr val="FFFFFF"/>
      </a:lt2>
      <a:accent1>
        <a:srgbClr val="F3E1CE"/>
      </a:accent1>
      <a:accent2>
        <a:srgbClr val="E4BBA5"/>
      </a:accent2>
      <a:accent3>
        <a:srgbClr val="614444"/>
      </a:accent3>
      <a:accent4>
        <a:srgbClr val="938080"/>
      </a:accent4>
      <a:accent5>
        <a:srgbClr val="F6F1E1"/>
      </a:accent5>
      <a:accent6>
        <a:srgbClr val="E4BBA5"/>
      </a:accent6>
      <a:hlink>
        <a:srgbClr val="6144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1558</Words>
  <Application>Microsoft Office PowerPoint</Application>
  <PresentationFormat>Presentación en pantalla (16:9)</PresentationFormat>
  <Paragraphs>283</Paragraphs>
  <Slides>52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71" baseType="lpstr">
      <vt:lpstr>Adobe Devanagari</vt:lpstr>
      <vt:lpstr>Arial</vt:lpstr>
      <vt:lpstr>DK Lemon Yellow Sun</vt:lpstr>
      <vt:lpstr>Autumn in November</vt:lpstr>
      <vt:lpstr>Proxima Nova Semibold</vt:lpstr>
      <vt:lpstr>Catamaran</vt:lpstr>
      <vt:lpstr>FZShuTi</vt:lpstr>
      <vt:lpstr>Barlow Medium</vt:lpstr>
      <vt:lpstr>幼圆</vt:lpstr>
      <vt:lpstr>Arial Black</vt:lpstr>
      <vt:lpstr>Roboto</vt:lpstr>
      <vt:lpstr>Barlow</vt:lpstr>
      <vt:lpstr>Proxima Nova</vt:lpstr>
      <vt:lpstr>Barlow SemiBold</vt:lpstr>
      <vt:lpstr>맑은 고딕</vt:lpstr>
      <vt:lpstr>Arial Rounded MT Bold</vt:lpstr>
      <vt:lpstr>印品黑体</vt:lpstr>
      <vt:lpstr>Pollution Reduction Social Media by Slidesgo</vt:lpstr>
      <vt:lpstr>Slidesgo Final Pages</vt:lpstr>
      <vt:lpstr>BRONZE WEDDINGS Free Template</vt:lpstr>
      <vt:lpstr>Presentación de PowerPoint</vt:lpstr>
      <vt:lpstr>Presentación de PowerPoint</vt:lpstr>
      <vt:lpstr>01</vt:lpstr>
      <vt:lpstr>OUR  HISTORY</vt:lpstr>
      <vt:lpstr>Presentación de PowerPoint</vt:lpstr>
      <vt:lpstr>WHAT SETS US APART?</vt:lpstr>
      <vt:lpstr>GUIDING PRINCIPLES</vt:lpstr>
      <vt:lpstr>—SOMEONE FAMOUS</vt:lpstr>
      <vt:lpstr>TOP SOCIAL NETWORKING SITES</vt:lpstr>
      <vt:lpstr>02</vt:lpstr>
      <vt:lpstr>AUDIENCE DEMOGRAPHICS</vt:lpstr>
      <vt:lpstr>BUYER PERSONA</vt:lpstr>
      <vt:lpstr>ANALYZING THE COMPETITION</vt:lpstr>
      <vt:lpstr>03</vt:lpstr>
      <vt:lpstr>A PICTURE IS WORTH A THOUSAND WORDS </vt:lpstr>
      <vt:lpstr>A PICTURE ALWAYS REINFORCES THE CONCEPT </vt:lpstr>
      <vt:lpstr>GOALS</vt:lpstr>
      <vt:lpstr>STRATEGY</vt:lpstr>
      <vt:lpstr>FEATURES OF THE TOPIC</vt:lpstr>
      <vt:lpstr>04</vt:lpstr>
      <vt:lpstr>OUR AREAS OF EXPERTISE</vt:lpstr>
      <vt:lpstr>WHAT CONTENT ARE WE  GOING TO CREATE?</vt:lpstr>
      <vt:lpstr>WHAT TONE ARE WE GOING TO USE?</vt:lpstr>
      <vt:lpstr>WHAT PLATFORMS ARE WE GOING TO USE?</vt:lpstr>
      <vt:lpstr>THE BUDGET</vt:lpstr>
      <vt:lpstr>4,498,300.00</vt:lpstr>
      <vt:lpstr>$20,000</vt:lpstr>
      <vt:lpstr>KPI OVERVIEW  </vt:lpstr>
      <vt:lpstr>Presentación de PowerPoint</vt:lpstr>
      <vt:lpstr>KPI OVERVIEW</vt:lpstr>
      <vt:lpstr>SOCIAL MEDIA</vt:lpstr>
      <vt:lpstr>OUR TEAM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Presentación de PowerPoint</vt:lpstr>
      <vt:lpstr>Presentación de PowerPoint</vt:lpstr>
      <vt:lpstr>THANKS!</vt:lpstr>
      <vt:lpstr>https://www.plantillaspower-point.com</vt:lpstr>
      <vt:lpstr>RESOURCES</vt:lpstr>
      <vt:lpstr>RESOURCES</vt:lpstr>
      <vt:lpstr>RESOURCES</vt:lpstr>
      <vt:lpstr>RESOURCES</vt:lpstr>
      <vt:lpstr>RESOURCES</vt:lpstr>
      <vt:lpstr>RESOURCES</vt:lpstr>
      <vt:lpstr>...and our sets of editable icons</vt:lpstr>
      <vt:lpstr>Business Icons</vt:lpstr>
      <vt:lpstr>Educational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bodas de bronce</dc:title>
  <dc:creator>Sr GRYM</dc:creator>
  <cp:lastModifiedBy>ADMIN</cp:lastModifiedBy>
  <cp:revision>75</cp:revision>
  <dcterms:modified xsi:type="dcterms:W3CDTF">2022-04-16T16:26:08Z</dcterms:modified>
</cp:coreProperties>
</file>